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120505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120510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120515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120520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120525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120535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120540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120545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120550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120555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120605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120610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120615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120625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120630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120635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120640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120645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120655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120700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120705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120715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120720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120725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120730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120735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120745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120750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120755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120805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120810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120815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120820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120825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120830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120835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120840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120845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120855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120900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120905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120910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121000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121005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