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03830" y="39715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5376585" y="240240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121018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121020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121021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121022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121024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121026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121027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121028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121029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121031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121032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121033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121034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121036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121037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121038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121039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121041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121042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121043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121044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121046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121047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121048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121049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121051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121052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121053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121054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121056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121100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121101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121102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121103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121104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121105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121106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121107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121108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121109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121110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121111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121112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121113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121114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121115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121116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121117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121118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121119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121120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121121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121122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121123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121124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121125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121126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121127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121128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121129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121130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121131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121132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121133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121134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121135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121136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121137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121138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121139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4 -0.014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0140 L 0.0048 -0.0279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0279 L 0.0072 -0.0408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2 -0.0408 L 0.0096 -0.0537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537 L 0.0143 -0.080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806 L 0.0167 -0.0945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67 -0.0945 L 0.0191 -0.1085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1085 L 0.0215 -0.1214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214 L 0.0239 -0.135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1353 L 0.0271 -0.1482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71 -0.1482 L 0.0295 -0.1622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622 L 0.0311 -0.1751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1751 L 0.0287 -0.1880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7 -0.1880 L 0.0207 -0.1966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7 -0.1966 L 0.0096 -0.2009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2009 L -0.0024 -0.2041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2041 L -0.0151 -0.2073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1 -0.2073 L -0.0271 -0.2127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1 -0.2127 L -0.0351 -0.2213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51 -0.2213 L -0.0375 -0.2320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2320 L -0.0327 -0.2428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7 -0.2428 L -0.0239 -0.249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2492 L -0.0135 -0.252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5 -0.2524 L -0.0040 -0.2578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2578 L 0.0000 -0.2664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2664 L -0.0008 -0.2782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08 -0.2782 L -0.0080 -0.2879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0 -0.2879 L -0.0207 -0.2879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07 -0.2879 L -0.0303 -0.279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2793 L -0.0335 -0.2653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2653 L -0.0255 -0.255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5 -0.2557 L -0.0120 -0.2535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2535 L 0.0056 -0.252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2524 L 0.0135 -0.2428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5 -0.2428 L 0.0048 -0.234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8 -0.2342 L -0.0112 -0.2363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2 -0.2363 L -0.0175 -0.2503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5 -0.2503 L 0.0024 -0.106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4 -0.1063 L 0.0056 -0.0988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6 -0.0988 L 0.0128 -0.0967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8 -0.0967 L 0.0199 -0.1042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9 -0.1042 L 0.0215 -0.1149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5 -0.1149 L 0.0295 -0.1214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5 -0.1214 L 0.0359 -0.1171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9 -0.1171 L 0.0390 -0.1106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90 -0.1106 L 0.0422 -0.10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2 -0.1031 L 0.0502 -0.0999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0999 L 0.0574 -0.103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031 L 0.0630 -0.109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1096 L 0.0701 -0.1117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1117 L 0.0765 -0.1053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5 -0.1053 L 0.0701 -0.0967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1 -0.0967 L 0.0630 -0.099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0 -0.0999 L 0.0582 -0.1053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2 -0.1053 L 0.0558 -0.1139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139 L 0.0574 -0.1246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4 -0.1246 L 0.0677 -0.1321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7 -0.1321 L 0.0813 -0.1300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3 -0.1300 L 0.0861 -0.1214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214 L 0.0861 -0.1128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1 -0.1128 L 0.0853 -0.1042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1042 L 0.0821 -0.0935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1 -0.0935 L 0.0709 -0.0859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09 -0.0859 L 0.0566 -0.0902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6 -0.0902 L 0.0502 -0.1042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2 -0.1042 L 0.0438 -0.1203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38 -0.1203 L 0.0406 -0.1364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06 -0.1364 L 0.0446 -0.1472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6 -0.1472 L 0.0486 -0.1579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86 -0.1579 L 0.0518 -0.1665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18 -0.1665 L 0.0558 -0.1772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1772 L 0.0606 -0.1891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6 -0.1891 L 0.0653 -0.2030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53 -0.2030 L 0.0717 -0.2191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7 -0.2191 L 0.0781 -0.2363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1 -0.2363 L 0.0853 -0.2546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3 -0.2546 L 0.0916 -0.2728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6 -0.2728 L 0.0980 -0.2890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239 -0.0043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9 -0.0043 L -0.0478 -0.0086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8 -0.0086 L -0.0725 -0.0129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25 -0.0129 L -0.0964 -0.0161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64 -0.0161 L -0.1203 -0.0204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03 -0.0204 L -0.1442 -0.0258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42 -0.0258 L -0.1689 -0.0290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89 -0.0290 L -0.1928 -0.0333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28 -0.0333 L -0.2168 -0.0376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168 -0.0376 L -0.2407 -0.0419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07 -0.0419 L -0.2646 -0.0462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46 -0.0462 L -0.2869 -0.0526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869 -0.0526 L -0.2917 -0.070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917 -0.0709 L -0.2781 -0.081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781 -0.0816 L -0.2606 -0.092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606 -0.0924 L -0.2415 -0.1031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415 -0.1031 L -0.2215 -0.1139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2215 -0.1139 L -0.1992 -0.1171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992 -0.1171 L -0.1817 -0.1053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817 -0.1053 L -0.1721 -0.0892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721 -0.0892 L -0.1642 -0.0752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642 -0.0752 L -0.1570 -0.0634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570 -0.0634 L -0.1482 -0.05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482 -0.0559 L -0.1371 -0.0505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71 -0.0505 L -0.1275 -0.0430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75 -0.0430 L -0.1171 -0.037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71 -0.0376 L -0.1068 -0.0397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8 -0.0397 L -0.1028 -0.0483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28 -0.0483 L -0.1076 -0.05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76 -0.0559 L -0.1163 -0.0580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580 L -0.1251 -0.0548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51 -0.0548 L -0.1331 -0.0494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1 -0.0494 L -0.1339 -0.038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339 -0.0387 L -0.1267 -0.0322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67 -0.0322 L -0.1163 -0.0290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290 L -0.1060 -0.026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60 -0.0269 L -0.0988 -0.0193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88 -0.0193 L -0.1036 -0.0086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036 -0.0086 L -0.1163 -0.0075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63 -0.0075 L -0.1227 -0.018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227 -0.0183 L -0.1140 -0.0322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1140 -0.0322 L -0.0996 -0.030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96 -0.0301 L -0.0956 -0.020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56 -0.0204 L -0.0916 -0.0107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916 -0.0107 L -0.0829 -0.0086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829 -0.0086 L -0.0749 -0.0183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49 -0.0183 L -0.0733 -0.0301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733 -0.0301 L -0.0638 -0.0376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38 -0.0376 L -0.0566 -0.0333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66 -0.0333 L -0.0526 -0.0247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247 L -0.0486 -0.0161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6 -0.0161 L -0.0390 -0.0129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0 -0.0129 L -0.0319 -0.017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172 L -0.0247 -0.023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236 L -0.0159 -0.026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269 L -0.0088 -0.0193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8 -0.0193 L -0.0159 -0.0086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-0.0086 L -0.0247 -0.0129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47 -0.0129 L -0.0303 -0.0193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03 -0.0193 L -0.0335 -0.0290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0290 L -0.0311 -0.0408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1 -0.0408 L -0.0191 -0.0505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1 -0.0505 L -0.0040 -0.048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40 -0.0483 L 0.0016 -0.0376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376 L 0.0016 -0.0279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279 L 0.0016 -0.0183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6 -0.0183 L -0.0024 -0.0054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4 -0.0054 L -0.0159 0.0043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59 0.0043 L -0.0319 -0.0011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9 -0.0011 L -0.0398 -0.018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98 -0.0183 L -0.0470 -0.036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0 -0.0365 L -0.0510 -0.0548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10 -0.0548 L -0.0462 -0.0677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2 -0.0677 L -0.0414 -0.0795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4 -0.0795 L -0.0375 -0.0913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5 -0.0913 L -0.0335 -0.1020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35 -0.1020 L -0.0279 -0.1171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79 -0.1171 L -0.0215 -0.1332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15 -0.1332 L -0.0143 -0.1525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