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108" d="100"/>
          <a:sy n="108" d="100"/>
        </p:scale>
        <p:origin x="7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AMERICAS CUP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2018. RACE 2A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00" name="footprint"/>
          <p:cNvSpPr/>
          <p:nvPr/>
        </p:nvSpPr>
        <p:spPr>
          <a:xfrm>
            <a:off x="4378671" y="3862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1" name="footprint"/>
          <p:cNvSpPr/>
          <p:nvPr/>
        </p:nvSpPr>
        <p:spPr>
          <a:xfrm>
            <a:off x="4401867" y="38159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2" name="footprint"/>
          <p:cNvSpPr/>
          <p:nvPr/>
        </p:nvSpPr>
        <p:spPr>
          <a:xfrm>
            <a:off x="4502383" y="38741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3" name="footprint"/>
          <p:cNvSpPr/>
          <p:nvPr/>
        </p:nvSpPr>
        <p:spPr>
          <a:xfrm>
            <a:off x="4564239" y="38508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4" name="footprint"/>
          <p:cNvSpPr/>
          <p:nvPr/>
        </p:nvSpPr>
        <p:spPr>
          <a:xfrm>
            <a:off x="4641559" y="37985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5" name="footprint"/>
          <p:cNvSpPr/>
          <p:nvPr/>
        </p:nvSpPr>
        <p:spPr>
          <a:xfrm>
            <a:off x="4695683" y="37577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6" name="footprint"/>
          <p:cNvSpPr/>
          <p:nvPr/>
        </p:nvSpPr>
        <p:spPr>
          <a:xfrm>
            <a:off x="4765271" y="36996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7" name="footprint"/>
          <p:cNvSpPr/>
          <p:nvPr/>
        </p:nvSpPr>
        <p:spPr>
          <a:xfrm>
            <a:off x="4819395" y="36647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8" name="footprint"/>
          <p:cNvSpPr/>
          <p:nvPr/>
        </p:nvSpPr>
        <p:spPr>
          <a:xfrm>
            <a:off x="4896715" y="360654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9" name="footprint"/>
          <p:cNvSpPr/>
          <p:nvPr/>
        </p:nvSpPr>
        <p:spPr>
          <a:xfrm>
            <a:off x="4950839" y="356582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0" name="footprint"/>
          <p:cNvSpPr/>
          <p:nvPr/>
        </p:nvSpPr>
        <p:spPr>
          <a:xfrm>
            <a:off x="5020427" y="351346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footprint"/>
          <p:cNvSpPr/>
          <p:nvPr/>
        </p:nvSpPr>
        <p:spPr>
          <a:xfrm>
            <a:off x="5074551" y="34727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footprint"/>
          <p:cNvSpPr/>
          <p:nvPr/>
        </p:nvSpPr>
        <p:spPr>
          <a:xfrm>
            <a:off x="5151871" y="341458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3" name="footprint"/>
          <p:cNvSpPr/>
          <p:nvPr/>
        </p:nvSpPr>
        <p:spPr>
          <a:xfrm>
            <a:off x="5205995" y="33796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4" name="footprint"/>
          <p:cNvSpPr/>
          <p:nvPr/>
        </p:nvSpPr>
        <p:spPr>
          <a:xfrm>
            <a:off x="5275583" y="332150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footprint"/>
          <p:cNvSpPr/>
          <p:nvPr/>
        </p:nvSpPr>
        <p:spPr>
          <a:xfrm>
            <a:off x="5329707" y="32807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6" name="footprint"/>
          <p:cNvSpPr/>
          <p:nvPr/>
        </p:nvSpPr>
        <p:spPr>
          <a:xfrm>
            <a:off x="5407027" y="322843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7" name="footprint"/>
          <p:cNvSpPr/>
          <p:nvPr/>
        </p:nvSpPr>
        <p:spPr>
          <a:xfrm>
            <a:off x="5453419" y="318771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8" name="footprint"/>
          <p:cNvSpPr/>
          <p:nvPr/>
        </p:nvSpPr>
        <p:spPr>
          <a:xfrm>
            <a:off x="5530739" y="312954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9" name="footprint"/>
          <p:cNvSpPr/>
          <p:nvPr/>
        </p:nvSpPr>
        <p:spPr>
          <a:xfrm>
            <a:off x="5584863" y="30946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0" name="footprint"/>
          <p:cNvSpPr/>
          <p:nvPr/>
        </p:nvSpPr>
        <p:spPr>
          <a:xfrm>
            <a:off x="5662183" y="30364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1" name="footprint"/>
          <p:cNvSpPr/>
          <p:nvPr/>
        </p:nvSpPr>
        <p:spPr>
          <a:xfrm>
            <a:off x="5708575" y="29957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2" name="footprint"/>
          <p:cNvSpPr/>
          <p:nvPr/>
        </p:nvSpPr>
        <p:spPr>
          <a:xfrm>
            <a:off x="5785895" y="294340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footprint"/>
          <p:cNvSpPr/>
          <p:nvPr/>
        </p:nvSpPr>
        <p:spPr>
          <a:xfrm>
            <a:off x="5840019" y="2902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4" name="footprint"/>
          <p:cNvSpPr/>
          <p:nvPr/>
        </p:nvSpPr>
        <p:spPr>
          <a:xfrm>
            <a:off x="5917339" y="28445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5" name="footprint"/>
          <p:cNvSpPr/>
          <p:nvPr/>
        </p:nvSpPr>
        <p:spPr>
          <a:xfrm>
            <a:off x="5963731" y="280961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6" name="footprint"/>
          <p:cNvSpPr/>
          <p:nvPr/>
        </p:nvSpPr>
        <p:spPr>
          <a:xfrm>
            <a:off x="6041051" y="275144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7" name="footprint"/>
          <p:cNvSpPr/>
          <p:nvPr/>
        </p:nvSpPr>
        <p:spPr>
          <a:xfrm>
            <a:off x="6095175" y="27107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8" name="footprint"/>
          <p:cNvSpPr/>
          <p:nvPr/>
        </p:nvSpPr>
        <p:spPr>
          <a:xfrm>
            <a:off x="6172495" y="26583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9" name="footprint"/>
          <p:cNvSpPr/>
          <p:nvPr/>
        </p:nvSpPr>
        <p:spPr>
          <a:xfrm>
            <a:off x="6218887" y="26176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0" name="footprint"/>
          <p:cNvSpPr/>
          <p:nvPr/>
        </p:nvSpPr>
        <p:spPr>
          <a:xfrm>
            <a:off x="6296207" y="255948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1" name="footprint"/>
          <p:cNvSpPr/>
          <p:nvPr/>
        </p:nvSpPr>
        <p:spPr>
          <a:xfrm>
            <a:off x="6350331" y="25245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2" name="footprint"/>
          <p:cNvSpPr/>
          <p:nvPr/>
        </p:nvSpPr>
        <p:spPr>
          <a:xfrm>
            <a:off x="6427651" y="24664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3" name="footprint"/>
          <p:cNvSpPr/>
          <p:nvPr/>
        </p:nvSpPr>
        <p:spPr>
          <a:xfrm>
            <a:off x="6474043" y="24256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4" name="footprint"/>
          <p:cNvSpPr/>
          <p:nvPr/>
        </p:nvSpPr>
        <p:spPr>
          <a:xfrm>
            <a:off x="6551363" y="23733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5" name="footprint"/>
          <p:cNvSpPr/>
          <p:nvPr/>
        </p:nvSpPr>
        <p:spPr>
          <a:xfrm>
            <a:off x="6605487" y="23326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6" name="footprint"/>
          <p:cNvSpPr/>
          <p:nvPr/>
        </p:nvSpPr>
        <p:spPr>
          <a:xfrm>
            <a:off x="6682807" y="227444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7" name="footprint"/>
          <p:cNvSpPr/>
          <p:nvPr/>
        </p:nvSpPr>
        <p:spPr>
          <a:xfrm>
            <a:off x="6729199" y="2239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8" name="footprint"/>
          <p:cNvSpPr/>
          <p:nvPr/>
        </p:nvSpPr>
        <p:spPr>
          <a:xfrm>
            <a:off x="6806519" y="21813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9" name="footprint"/>
          <p:cNvSpPr/>
          <p:nvPr/>
        </p:nvSpPr>
        <p:spPr>
          <a:xfrm>
            <a:off x="6860643" y="2140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0" name="footprint"/>
          <p:cNvSpPr/>
          <p:nvPr/>
        </p:nvSpPr>
        <p:spPr>
          <a:xfrm>
            <a:off x="4571971" y="28735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footprint"/>
          <p:cNvSpPr/>
          <p:nvPr/>
        </p:nvSpPr>
        <p:spPr>
          <a:xfrm>
            <a:off x="4595167" y="289105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footprint"/>
          <p:cNvSpPr/>
          <p:nvPr/>
        </p:nvSpPr>
        <p:spPr>
          <a:xfrm>
            <a:off x="4633827" y="29143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footprint"/>
          <p:cNvSpPr/>
          <p:nvPr/>
        </p:nvSpPr>
        <p:spPr>
          <a:xfrm>
            <a:off x="4657023" y="292595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4" name="footprint"/>
          <p:cNvSpPr/>
          <p:nvPr/>
        </p:nvSpPr>
        <p:spPr>
          <a:xfrm>
            <a:off x="4695683" y="29492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5" name="footprint"/>
          <p:cNvSpPr/>
          <p:nvPr/>
        </p:nvSpPr>
        <p:spPr>
          <a:xfrm>
            <a:off x="4718879" y="29317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6" name="footprint"/>
          <p:cNvSpPr/>
          <p:nvPr/>
        </p:nvSpPr>
        <p:spPr>
          <a:xfrm>
            <a:off x="4780735" y="28328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7" name="footprint"/>
          <p:cNvSpPr/>
          <p:nvPr/>
        </p:nvSpPr>
        <p:spPr>
          <a:xfrm>
            <a:off x="4827127" y="276889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footprint"/>
          <p:cNvSpPr/>
          <p:nvPr/>
        </p:nvSpPr>
        <p:spPr>
          <a:xfrm>
            <a:off x="4896715" y="267582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footprint"/>
          <p:cNvSpPr/>
          <p:nvPr/>
        </p:nvSpPr>
        <p:spPr>
          <a:xfrm>
            <a:off x="4935375" y="26118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footprint"/>
          <p:cNvSpPr/>
          <p:nvPr/>
        </p:nvSpPr>
        <p:spPr>
          <a:xfrm>
            <a:off x="5004963" y="251294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footprint"/>
          <p:cNvSpPr/>
          <p:nvPr/>
        </p:nvSpPr>
        <p:spPr>
          <a:xfrm>
            <a:off x="5043623" y="244895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footprint"/>
          <p:cNvSpPr/>
          <p:nvPr/>
        </p:nvSpPr>
        <p:spPr>
          <a:xfrm>
            <a:off x="5113211" y="235588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ootprint"/>
          <p:cNvSpPr/>
          <p:nvPr/>
        </p:nvSpPr>
        <p:spPr>
          <a:xfrm>
            <a:off x="5151871" y="2291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footprint"/>
          <p:cNvSpPr/>
          <p:nvPr/>
        </p:nvSpPr>
        <p:spPr>
          <a:xfrm>
            <a:off x="5221459" y="21930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footprint"/>
          <p:cNvSpPr/>
          <p:nvPr/>
        </p:nvSpPr>
        <p:spPr>
          <a:xfrm>
            <a:off x="5267851" y="21290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footprint"/>
          <p:cNvSpPr/>
          <p:nvPr/>
        </p:nvSpPr>
        <p:spPr>
          <a:xfrm>
            <a:off x="5329707" y="203595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ootprint"/>
          <p:cNvSpPr/>
          <p:nvPr/>
        </p:nvSpPr>
        <p:spPr>
          <a:xfrm>
            <a:off x="5376099" y="1971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footprint"/>
          <p:cNvSpPr/>
          <p:nvPr/>
        </p:nvSpPr>
        <p:spPr>
          <a:xfrm>
            <a:off x="5437955" y="200686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ootprint"/>
          <p:cNvSpPr/>
          <p:nvPr/>
        </p:nvSpPr>
        <p:spPr>
          <a:xfrm>
            <a:off x="5461151" y="201850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footprint"/>
          <p:cNvSpPr/>
          <p:nvPr/>
        </p:nvSpPr>
        <p:spPr>
          <a:xfrm>
            <a:off x="5499811" y="2041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ootprint"/>
          <p:cNvSpPr/>
          <p:nvPr/>
        </p:nvSpPr>
        <p:spPr>
          <a:xfrm>
            <a:off x="5523007" y="20592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footprint"/>
          <p:cNvSpPr/>
          <p:nvPr/>
        </p:nvSpPr>
        <p:spPr>
          <a:xfrm>
            <a:off x="5538471" y="20010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ootprint"/>
          <p:cNvSpPr/>
          <p:nvPr/>
        </p:nvSpPr>
        <p:spPr>
          <a:xfrm>
            <a:off x="5553935" y="193124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footprint"/>
          <p:cNvSpPr/>
          <p:nvPr/>
        </p:nvSpPr>
        <p:spPr>
          <a:xfrm>
            <a:off x="5569399" y="18265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ootprint"/>
          <p:cNvSpPr/>
          <p:nvPr/>
        </p:nvSpPr>
        <p:spPr>
          <a:xfrm>
            <a:off x="5584863" y="17509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footprint"/>
          <p:cNvSpPr/>
          <p:nvPr/>
        </p:nvSpPr>
        <p:spPr>
          <a:xfrm>
            <a:off x="5608059" y="164621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ootprint"/>
          <p:cNvSpPr/>
          <p:nvPr/>
        </p:nvSpPr>
        <p:spPr>
          <a:xfrm>
            <a:off x="5623523" y="157640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footprint"/>
          <p:cNvSpPr/>
          <p:nvPr/>
        </p:nvSpPr>
        <p:spPr>
          <a:xfrm>
            <a:off x="5638987" y="14717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footprint"/>
          <p:cNvSpPr/>
          <p:nvPr/>
        </p:nvSpPr>
        <p:spPr>
          <a:xfrm>
            <a:off x="5654451" y="13960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ootprint"/>
          <p:cNvSpPr/>
          <p:nvPr/>
        </p:nvSpPr>
        <p:spPr>
          <a:xfrm>
            <a:off x="5677647" y="12913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footprint"/>
          <p:cNvSpPr/>
          <p:nvPr/>
        </p:nvSpPr>
        <p:spPr>
          <a:xfrm>
            <a:off x="5685379" y="12215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ootprint"/>
          <p:cNvSpPr/>
          <p:nvPr/>
        </p:nvSpPr>
        <p:spPr>
          <a:xfrm>
            <a:off x="5708575" y="111686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footprint"/>
          <p:cNvSpPr/>
          <p:nvPr/>
        </p:nvSpPr>
        <p:spPr>
          <a:xfrm>
            <a:off x="5724039" y="10412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ootprint"/>
          <p:cNvSpPr/>
          <p:nvPr/>
        </p:nvSpPr>
        <p:spPr>
          <a:xfrm>
            <a:off x="5770431" y="9888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footprint"/>
          <p:cNvSpPr/>
          <p:nvPr/>
        </p:nvSpPr>
        <p:spPr>
          <a:xfrm>
            <a:off x="5801359" y="10063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footprint"/>
          <p:cNvSpPr/>
          <p:nvPr/>
        </p:nvSpPr>
        <p:spPr>
          <a:xfrm>
            <a:off x="5840019" y="10296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footprint"/>
          <p:cNvSpPr/>
          <p:nvPr/>
        </p:nvSpPr>
        <p:spPr>
          <a:xfrm>
            <a:off x="5863215" y="10412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footprint"/>
          <p:cNvSpPr/>
          <p:nvPr/>
        </p:nvSpPr>
        <p:spPr>
          <a:xfrm>
            <a:off x="5901875" y="106451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footprint"/>
          <p:cNvSpPr/>
          <p:nvPr/>
        </p:nvSpPr>
        <p:spPr>
          <a:xfrm>
            <a:off x="5925071" y="10819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footprint"/>
          <p:cNvSpPr/>
          <p:nvPr/>
        </p:nvSpPr>
        <p:spPr>
          <a:xfrm>
            <a:off x="6760127" y="240242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footprint"/>
          <p:cNvSpPr/>
          <p:nvPr/>
        </p:nvSpPr>
        <p:spPr>
          <a:xfrm>
            <a:off x="6729199" y="23907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2" name="footprint"/>
          <p:cNvSpPr/>
          <p:nvPr/>
        </p:nvSpPr>
        <p:spPr>
          <a:xfrm>
            <a:off x="6690539" y="23733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footprint"/>
          <p:cNvSpPr/>
          <p:nvPr/>
        </p:nvSpPr>
        <p:spPr>
          <a:xfrm>
            <a:off x="6659611" y="236170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footprint"/>
          <p:cNvSpPr/>
          <p:nvPr/>
        </p:nvSpPr>
        <p:spPr>
          <a:xfrm>
            <a:off x="6613219" y="234425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footprint"/>
          <p:cNvSpPr/>
          <p:nvPr/>
        </p:nvSpPr>
        <p:spPr>
          <a:xfrm>
            <a:off x="6590023" y="23326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footprint"/>
          <p:cNvSpPr/>
          <p:nvPr/>
        </p:nvSpPr>
        <p:spPr>
          <a:xfrm>
            <a:off x="6543631" y="231516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footprint"/>
          <p:cNvSpPr/>
          <p:nvPr/>
        </p:nvSpPr>
        <p:spPr>
          <a:xfrm>
            <a:off x="6520435" y="230935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footprint"/>
          <p:cNvSpPr/>
          <p:nvPr/>
        </p:nvSpPr>
        <p:spPr>
          <a:xfrm>
            <a:off x="6474043" y="2291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footprint"/>
          <p:cNvSpPr/>
          <p:nvPr/>
        </p:nvSpPr>
        <p:spPr>
          <a:xfrm>
            <a:off x="6443115" y="228026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footprint"/>
          <p:cNvSpPr/>
          <p:nvPr/>
        </p:nvSpPr>
        <p:spPr>
          <a:xfrm>
            <a:off x="6404455" y="22628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footprint"/>
          <p:cNvSpPr/>
          <p:nvPr/>
        </p:nvSpPr>
        <p:spPr>
          <a:xfrm>
            <a:off x="6373527" y="22511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footprint"/>
          <p:cNvSpPr/>
          <p:nvPr/>
        </p:nvSpPr>
        <p:spPr>
          <a:xfrm>
            <a:off x="6334867" y="22337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footprint"/>
          <p:cNvSpPr/>
          <p:nvPr/>
        </p:nvSpPr>
        <p:spPr>
          <a:xfrm>
            <a:off x="6303939" y="222209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footprint"/>
          <p:cNvSpPr/>
          <p:nvPr/>
        </p:nvSpPr>
        <p:spPr>
          <a:xfrm>
            <a:off x="6265279" y="22046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footprint"/>
          <p:cNvSpPr/>
          <p:nvPr/>
        </p:nvSpPr>
        <p:spPr>
          <a:xfrm>
            <a:off x="6234351" y="21930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footprint"/>
          <p:cNvSpPr/>
          <p:nvPr/>
        </p:nvSpPr>
        <p:spPr>
          <a:xfrm>
            <a:off x="6195691" y="217555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footprint"/>
          <p:cNvSpPr/>
          <p:nvPr/>
        </p:nvSpPr>
        <p:spPr>
          <a:xfrm>
            <a:off x="6164763" y="216392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8" name="footprint"/>
          <p:cNvSpPr/>
          <p:nvPr/>
        </p:nvSpPr>
        <p:spPr>
          <a:xfrm>
            <a:off x="6118371" y="21522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9" name="footprint"/>
          <p:cNvSpPr/>
          <p:nvPr/>
        </p:nvSpPr>
        <p:spPr>
          <a:xfrm>
            <a:off x="6095175" y="21406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0" name="footprint"/>
          <p:cNvSpPr/>
          <p:nvPr/>
        </p:nvSpPr>
        <p:spPr>
          <a:xfrm>
            <a:off x="6048783" y="212320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1" name="footprint"/>
          <p:cNvSpPr/>
          <p:nvPr/>
        </p:nvSpPr>
        <p:spPr>
          <a:xfrm>
            <a:off x="6025587" y="211157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footprint"/>
          <p:cNvSpPr/>
          <p:nvPr/>
        </p:nvSpPr>
        <p:spPr>
          <a:xfrm>
            <a:off x="5979195" y="209412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footprint"/>
          <p:cNvSpPr/>
          <p:nvPr/>
        </p:nvSpPr>
        <p:spPr>
          <a:xfrm>
            <a:off x="5994659" y="206503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4" name="footprint"/>
          <p:cNvSpPr/>
          <p:nvPr/>
        </p:nvSpPr>
        <p:spPr>
          <a:xfrm>
            <a:off x="6064247" y="1971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footprint"/>
          <p:cNvSpPr/>
          <p:nvPr/>
        </p:nvSpPr>
        <p:spPr>
          <a:xfrm>
            <a:off x="6118371" y="190797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6" name="footprint"/>
          <p:cNvSpPr/>
          <p:nvPr/>
        </p:nvSpPr>
        <p:spPr>
          <a:xfrm>
            <a:off x="6187959" y="181490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7" name="footprint"/>
          <p:cNvSpPr/>
          <p:nvPr/>
        </p:nvSpPr>
        <p:spPr>
          <a:xfrm>
            <a:off x="6242083" y="175673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8" name="footprint"/>
          <p:cNvSpPr/>
          <p:nvPr/>
        </p:nvSpPr>
        <p:spPr>
          <a:xfrm>
            <a:off x="6311671" y="16636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9" name="footprint"/>
          <p:cNvSpPr/>
          <p:nvPr/>
        </p:nvSpPr>
        <p:spPr>
          <a:xfrm>
            <a:off x="6365795" y="159967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0" name="footprint"/>
          <p:cNvSpPr/>
          <p:nvPr/>
        </p:nvSpPr>
        <p:spPr>
          <a:xfrm>
            <a:off x="6435383" y="15066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1" name="footprint"/>
          <p:cNvSpPr/>
          <p:nvPr/>
        </p:nvSpPr>
        <p:spPr>
          <a:xfrm>
            <a:off x="6489507" y="14484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2" name="footprint"/>
          <p:cNvSpPr/>
          <p:nvPr/>
        </p:nvSpPr>
        <p:spPr>
          <a:xfrm>
            <a:off x="6559095" y="13553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3" name="footprint"/>
          <p:cNvSpPr/>
          <p:nvPr/>
        </p:nvSpPr>
        <p:spPr>
          <a:xfrm>
            <a:off x="6613219" y="12913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4" name="footprint"/>
          <p:cNvSpPr/>
          <p:nvPr/>
        </p:nvSpPr>
        <p:spPr>
          <a:xfrm>
            <a:off x="6682807" y="12041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5" name="footprint"/>
          <p:cNvSpPr/>
          <p:nvPr/>
        </p:nvSpPr>
        <p:spPr>
          <a:xfrm>
            <a:off x="6736931" y="11401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6" name="footprint"/>
          <p:cNvSpPr/>
          <p:nvPr/>
        </p:nvSpPr>
        <p:spPr>
          <a:xfrm>
            <a:off x="6667343" y="111104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7" name="footprint"/>
          <p:cNvSpPr/>
          <p:nvPr/>
        </p:nvSpPr>
        <p:spPr>
          <a:xfrm>
            <a:off x="6636415" y="10994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8" name="footprint"/>
          <p:cNvSpPr/>
          <p:nvPr/>
        </p:nvSpPr>
        <p:spPr>
          <a:xfrm>
            <a:off x="6597755" y="10819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footprint"/>
          <p:cNvSpPr/>
          <p:nvPr/>
        </p:nvSpPr>
        <p:spPr>
          <a:xfrm>
            <a:off x="6566827" y="10703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0" name="footprint"/>
          <p:cNvSpPr/>
          <p:nvPr/>
        </p:nvSpPr>
        <p:spPr>
          <a:xfrm>
            <a:off x="4123515" y="39846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1" name="footprint"/>
          <p:cNvSpPr/>
          <p:nvPr/>
        </p:nvSpPr>
        <p:spPr>
          <a:xfrm>
            <a:off x="4169907" y="39439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footprint"/>
          <p:cNvSpPr/>
          <p:nvPr/>
        </p:nvSpPr>
        <p:spPr>
          <a:xfrm>
            <a:off x="4247227" y="38857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3" name="footprint"/>
          <p:cNvSpPr/>
          <p:nvPr/>
        </p:nvSpPr>
        <p:spPr>
          <a:xfrm>
            <a:off x="4293619" y="38508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4" name="footprint"/>
          <p:cNvSpPr/>
          <p:nvPr/>
        </p:nvSpPr>
        <p:spPr>
          <a:xfrm>
            <a:off x="4370939" y="37926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footprint"/>
          <p:cNvSpPr/>
          <p:nvPr/>
        </p:nvSpPr>
        <p:spPr>
          <a:xfrm>
            <a:off x="4425063" y="37519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footprint"/>
          <p:cNvSpPr/>
          <p:nvPr/>
        </p:nvSpPr>
        <p:spPr>
          <a:xfrm>
            <a:off x="4502383" y="36937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7" name="footprint"/>
          <p:cNvSpPr/>
          <p:nvPr/>
        </p:nvSpPr>
        <p:spPr>
          <a:xfrm>
            <a:off x="4548775" y="36588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8" name="footprint"/>
          <p:cNvSpPr/>
          <p:nvPr/>
        </p:nvSpPr>
        <p:spPr>
          <a:xfrm>
            <a:off x="4626095" y="36007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9" name="footprint"/>
          <p:cNvSpPr/>
          <p:nvPr/>
        </p:nvSpPr>
        <p:spPr>
          <a:xfrm>
            <a:off x="4680219" y="356582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0" name="footprint"/>
          <p:cNvSpPr/>
          <p:nvPr/>
        </p:nvSpPr>
        <p:spPr>
          <a:xfrm>
            <a:off x="4757539" y="350765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1" name="footprint"/>
          <p:cNvSpPr/>
          <p:nvPr/>
        </p:nvSpPr>
        <p:spPr>
          <a:xfrm>
            <a:off x="4803931" y="346693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2" name="footprint"/>
          <p:cNvSpPr/>
          <p:nvPr/>
        </p:nvSpPr>
        <p:spPr>
          <a:xfrm>
            <a:off x="4881251" y="340876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3" name="footprint"/>
          <p:cNvSpPr/>
          <p:nvPr/>
        </p:nvSpPr>
        <p:spPr>
          <a:xfrm>
            <a:off x="4935375" y="33738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4" name="footprint"/>
          <p:cNvSpPr/>
          <p:nvPr/>
        </p:nvSpPr>
        <p:spPr>
          <a:xfrm>
            <a:off x="5012695" y="331569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5" name="footprint"/>
          <p:cNvSpPr/>
          <p:nvPr/>
        </p:nvSpPr>
        <p:spPr>
          <a:xfrm>
            <a:off x="5059087" y="32807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6" name="footprint"/>
          <p:cNvSpPr/>
          <p:nvPr/>
        </p:nvSpPr>
        <p:spPr>
          <a:xfrm>
            <a:off x="5136407" y="32226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7" name="footprint"/>
          <p:cNvSpPr/>
          <p:nvPr/>
        </p:nvSpPr>
        <p:spPr>
          <a:xfrm>
            <a:off x="5190531" y="31819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8" name="footprint"/>
          <p:cNvSpPr/>
          <p:nvPr/>
        </p:nvSpPr>
        <p:spPr>
          <a:xfrm>
            <a:off x="5260119" y="312373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9" name="footprint"/>
          <p:cNvSpPr/>
          <p:nvPr/>
        </p:nvSpPr>
        <p:spPr>
          <a:xfrm>
            <a:off x="5314243" y="308882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0" name="footprint"/>
          <p:cNvSpPr/>
          <p:nvPr/>
        </p:nvSpPr>
        <p:spPr>
          <a:xfrm>
            <a:off x="5391563" y="30306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1" name="footprint"/>
          <p:cNvSpPr/>
          <p:nvPr/>
        </p:nvSpPr>
        <p:spPr>
          <a:xfrm>
            <a:off x="5445687" y="29957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2" name="footprint"/>
          <p:cNvSpPr/>
          <p:nvPr/>
        </p:nvSpPr>
        <p:spPr>
          <a:xfrm>
            <a:off x="5515275" y="29375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3" name="footprint"/>
          <p:cNvSpPr/>
          <p:nvPr/>
        </p:nvSpPr>
        <p:spPr>
          <a:xfrm>
            <a:off x="5569399" y="28968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4" name="footprint"/>
          <p:cNvSpPr/>
          <p:nvPr/>
        </p:nvSpPr>
        <p:spPr>
          <a:xfrm>
            <a:off x="5646719" y="283869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5" name="footprint"/>
          <p:cNvSpPr/>
          <p:nvPr/>
        </p:nvSpPr>
        <p:spPr>
          <a:xfrm>
            <a:off x="5700843" y="280379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6" name="footprint"/>
          <p:cNvSpPr/>
          <p:nvPr/>
        </p:nvSpPr>
        <p:spPr>
          <a:xfrm>
            <a:off x="5770431" y="274562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7" name="footprint"/>
          <p:cNvSpPr/>
          <p:nvPr/>
        </p:nvSpPr>
        <p:spPr>
          <a:xfrm>
            <a:off x="5824555" y="27107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8" name="footprint"/>
          <p:cNvSpPr/>
          <p:nvPr/>
        </p:nvSpPr>
        <p:spPr>
          <a:xfrm>
            <a:off x="5901875" y="26525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9" name="footprint"/>
          <p:cNvSpPr/>
          <p:nvPr/>
        </p:nvSpPr>
        <p:spPr>
          <a:xfrm>
            <a:off x="5948267" y="26118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" name="footprint"/>
          <p:cNvSpPr/>
          <p:nvPr/>
        </p:nvSpPr>
        <p:spPr>
          <a:xfrm>
            <a:off x="6025587" y="255366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" name="footprint"/>
          <p:cNvSpPr/>
          <p:nvPr/>
        </p:nvSpPr>
        <p:spPr>
          <a:xfrm>
            <a:off x="6079711" y="25187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2" name="footprint"/>
          <p:cNvSpPr/>
          <p:nvPr/>
        </p:nvSpPr>
        <p:spPr>
          <a:xfrm>
            <a:off x="6157031" y="24605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3" name="footprint"/>
          <p:cNvSpPr/>
          <p:nvPr/>
        </p:nvSpPr>
        <p:spPr>
          <a:xfrm>
            <a:off x="6203423" y="24256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4" name="footprint"/>
          <p:cNvSpPr/>
          <p:nvPr/>
        </p:nvSpPr>
        <p:spPr>
          <a:xfrm>
            <a:off x="6280743" y="236752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5" name="footprint"/>
          <p:cNvSpPr/>
          <p:nvPr/>
        </p:nvSpPr>
        <p:spPr>
          <a:xfrm>
            <a:off x="6334867" y="23268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6" name="footprint"/>
          <p:cNvSpPr/>
          <p:nvPr/>
        </p:nvSpPr>
        <p:spPr>
          <a:xfrm>
            <a:off x="6412187" y="22686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7" name="footprint"/>
          <p:cNvSpPr/>
          <p:nvPr/>
        </p:nvSpPr>
        <p:spPr>
          <a:xfrm>
            <a:off x="6458579" y="22337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8" name="footprint"/>
          <p:cNvSpPr/>
          <p:nvPr/>
        </p:nvSpPr>
        <p:spPr>
          <a:xfrm>
            <a:off x="6535899" y="21755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9" name="footprint"/>
          <p:cNvSpPr/>
          <p:nvPr/>
        </p:nvSpPr>
        <p:spPr>
          <a:xfrm>
            <a:off x="6590023" y="2140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0" name="footprint"/>
          <p:cNvSpPr/>
          <p:nvPr/>
        </p:nvSpPr>
        <p:spPr>
          <a:xfrm>
            <a:off x="3876091" y="3862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1" name="footprint"/>
          <p:cNvSpPr/>
          <p:nvPr/>
        </p:nvSpPr>
        <p:spPr>
          <a:xfrm>
            <a:off x="3891555" y="38159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2" name="footprint"/>
          <p:cNvSpPr/>
          <p:nvPr/>
        </p:nvSpPr>
        <p:spPr>
          <a:xfrm>
            <a:off x="4007535" y="37577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3" name="footprint"/>
          <p:cNvSpPr/>
          <p:nvPr/>
        </p:nvSpPr>
        <p:spPr>
          <a:xfrm>
            <a:off x="4092587" y="370543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4" name="footprint"/>
          <p:cNvSpPr/>
          <p:nvPr/>
        </p:nvSpPr>
        <p:spPr>
          <a:xfrm>
            <a:off x="4231763" y="36181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5" name="footprint"/>
          <p:cNvSpPr/>
          <p:nvPr/>
        </p:nvSpPr>
        <p:spPr>
          <a:xfrm>
            <a:off x="4332279" y="35483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6" name="footprint"/>
          <p:cNvSpPr/>
          <p:nvPr/>
        </p:nvSpPr>
        <p:spPr>
          <a:xfrm>
            <a:off x="4432795" y="34727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7" name="footprint"/>
          <p:cNvSpPr/>
          <p:nvPr/>
        </p:nvSpPr>
        <p:spPr>
          <a:xfrm>
            <a:off x="4486919" y="34320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8" name="footprint"/>
          <p:cNvSpPr/>
          <p:nvPr/>
        </p:nvSpPr>
        <p:spPr>
          <a:xfrm>
            <a:off x="4564239" y="33796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9" name="footprint"/>
          <p:cNvSpPr/>
          <p:nvPr/>
        </p:nvSpPr>
        <p:spPr>
          <a:xfrm>
            <a:off x="4610631" y="33389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0" name="footprint"/>
          <p:cNvSpPr/>
          <p:nvPr/>
        </p:nvSpPr>
        <p:spPr>
          <a:xfrm>
            <a:off x="4687951" y="32807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1" name="footprint"/>
          <p:cNvSpPr/>
          <p:nvPr/>
        </p:nvSpPr>
        <p:spPr>
          <a:xfrm>
            <a:off x="4742075" y="32458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2" name="footprint"/>
          <p:cNvSpPr/>
          <p:nvPr/>
        </p:nvSpPr>
        <p:spPr>
          <a:xfrm>
            <a:off x="4819395" y="318771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3" name="footprint"/>
          <p:cNvSpPr/>
          <p:nvPr/>
        </p:nvSpPr>
        <p:spPr>
          <a:xfrm>
            <a:off x="4865787" y="314699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4" name="footprint"/>
          <p:cNvSpPr/>
          <p:nvPr/>
        </p:nvSpPr>
        <p:spPr>
          <a:xfrm>
            <a:off x="4943107" y="30946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5" name="footprint"/>
          <p:cNvSpPr/>
          <p:nvPr/>
        </p:nvSpPr>
        <p:spPr>
          <a:xfrm>
            <a:off x="4997231" y="305392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6" name="footprint"/>
          <p:cNvSpPr/>
          <p:nvPr/>
        </p:nvSpPr>
        <p:spPr>
          <a:xfrm>
            <a:off x="5074551" y="29957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7" name="footprint"/>
          <p:cNvSpPr/>
          <p:nvPr/>
        </p:nvSpPr>
        <p:spPr>
          <a:xfrm>
            <a:off x="5120943" y="29608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8" name="footprint"/>
          <p:cNvSpPr/>
          <p:nvPr/>
        </p:nvSpPr>
        <p:spPr>
          <a:xfrm>
            <a:off x="5198263" y="2902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9" name="footprint"/>
          <p:cNvSpPr/>
          <p:nvPr/>
        </p:nvSpPr>
        <p:spPr>
          <a:xfrm>
            <a:off x="5252387" y="286196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0" name="footprint"/>
          <p:cNvSpPr/>
          <p:nvPr/>
        </p:nvSpPr>
        <p:spPr>
          <a:xfrm>
            <a:off x="5329707" y="280961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1" name="footprint"/>
          <p:cNvSpPr/>
          <p:nvPr/>
        </p:nvSpPr>
        <p:spPr>
          <a:xfrm>
            <a:off x="5376099" y="276889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2" name="footprint"/>
          <p:cNvSpPr/>
          <p:nvPr/>
        </p:nvSpPr>
        <p:spPr>
          <a:xfrm>
            <a:off x="5453419" y="27107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3" name="footprint"/>
          <p:cNvSpPr/>
          <p:nvPr/>
        </p:nvSpPr>
        <p:spPr>
          <a:xfrm>
            <a:off x="5507543" y="267582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4" name="footprint"/>
          <p:cNvSpPr/>
          <p:nvPr/>
        </p:nvSpPr>
        <p:spPr>
          <a:xfrm>
            <a:off x="5584863" y="26176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5" name="footprint"/>
          <p:cNvSpPr/>
          <p:nvPr/>
        </p:nvSpPr>
        <p:spPr>
          <a:xfrm>
            <a:off x="5631255" y="257693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6" name="footprint"/>
          <p:cNvSpPr/>
          <p:nvPr/>
        </p:nvSpPr>
        <p:spPr>
          <a:xfrm>
            <a:off x="5708575" y="25245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7" name="footprint"/>
          <p:cNvSpPr/>
          <p:nvPr/>
        </p:nvSpPr>
        <p:spPr>
          <a:xfrm>
            <a:off x="5762699" y="248386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8" name="footprint"/>
          <p:cNvSpPr/>
          <p:nvPr/>
        </p:nvSpPr>
        <p:spPr>
          <a:xfrm>
            <a:off x="5840019" y="24256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9" name="footprint"/>
          <p:cNvSpPr/>
          <p:nvPr/>
        </p:nvSpPr>
        <p:spPr>
          <a:xfrm>
            <a:off x="5886411" y="23907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0" name="footprint"/>
          <p:cNvSpPr/>
          <p:nvPr/>
        </p:nvSpPr>
        <p:spPr>
          <a:xfrm>
            <a:off x="5963731" y="23326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1" name="footprint"/>
          <p:cNvSpPr/>
          <p:nvPr/>
        </p:nvSpPr>
        <p:spPr>
          <a:xfrm>
            <a:off x="6017855" y="22918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2" name="footprint"/>
          <p:cNvSpPr/>
          <p:nvPr/>
        </p:nvSpPr>
        <p:spPr>
          <a:xfrm>
            <a:off x="6095175" y="2239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3" name="footprint"/>
          <p:cNvSpPr/>
          <p:nvPr/>
        </p:nvSpPr>
        <p:spPr>
          <a:xfrm>
            <a:off x="6141567" y="21988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4" name="footprint"/>
          <p:cNvSpPr/>
          <p:nvPr/>
        </p:nvSpPr>
        <p:spPr>
          <a:xfrm>
            <a:off x="6218887" y="2140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5" name="footprint"/>
          <p:cNvSpPr/>
          <p:nvPr/>
        </p:nvSpPr>
        <p:spPr>
          <a:xfrm>
            <a:off x="6273011" y="21057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6" name="footprint"/>
          <p:cNvSpPr/>
          <p:nvPr/>
        </p:nvSpPr>
        <p:spPr>
          <a:xfrm>
            <a:off x="6350331" y="20475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7" name="footprint"/>
          <p:cNvSpPr/>
          <p:nvPr/>
        </p:nvSpPr>
        <p:spPr>
          <a:xfrm>
            <a:off x="6396723" y="20068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8" name="footprint"/>
          <p:cNvSpPr/>
          <p:nvPr/>
        </p:nvSpPr>
        <p:spPr>
          <a:xfrm>
            <a:off x="6474043" y="19545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9" name="footprint"/>
          <p:cNvSpPr/>
          <p:nvPr/>
        </p:nvSpPr>
        <p:spPr>
          <a:xfrm>
            <a:off x="6528167" y="19137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3811990" y="3488722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T23_</a:t>
            </a:r>
          </a:p>
        </p:txBody>
      </p:sp>
      <p:sp>
        <p:nvSpPr>
          <p:cNvPr id="601" name="marker"/>
          <p:cNvSpPr/>
          <p:nvPr/>
        </p:nvSpPr>
        <p:spPr>
          <a:xfrm>
            <a:off x="4005295" y="2499947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SSK_</a:t>
            </a:r>
          </a:p>
        </p:txBody>
      </p:sp>
      <p:sp>
        <p:nvSpPr>
          <p:cNvPr id="602" name="marker"/>
          <p:cNvSpPr/>
          <p:nvPr/>
        </p:nvSpPr>
        <p:spPr>
          <a:xfrm>
            <a:off x="6193509" y="2028825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SSK_</a:t>
            </a:r>
          </a:p>
        </p:txBody>
      </p:sp>
      <p:sp>
        <p:nvSpPr>
          <p:cNvPr id="603" name="marker"/>
          <p:cNvSpPr/>
          <p:nvPr/>
        </p:nvSpPr>
        <p:spPr>
          <a:xfrm>
            <a:off x="3556827" y="3610865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HVU</a:t>
            </a:r>
          </a:p>
        </p:txBody>
      </p:sp>
      <p:sp>
        <p:nvSpPr>
          <p:cNvPr id="604" name="marker"/>
          <p:cNvSpPr/>
          <p:nvPr/>
        </p:nvSpPr>
        <p:spPr>
          <a:xfrm>
            <a:off x="3309397" y="3488722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T23_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121324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121329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121334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121339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121344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121349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121354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121359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121404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121409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121414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121419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121424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121429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121434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121439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121444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121449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121454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121459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121504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121509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121514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121519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121524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121529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121534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121539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121544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121549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121554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121559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121604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121609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121614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121619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121624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121629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121634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121639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seq>
                                <p:cTn id="1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19 -0.0068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9 -0.0068 L 0.0101 0.0017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1 0.0017 L 0.0152 -0.0017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2 -0.0017 L 0.0216 -0.0093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6 -0.0093 L 0.0260 -0.0153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0 -0.0153 L 0.0317 -0.0237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17 -0.0237 L 0.0361 -0.0288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61 -0.0288 L 0.0425 -0.0373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25 -0.0373 L 0.0469 -0.0433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69 -0.0433 L 0.0526 -0.0509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26 -0.0509 L 0.0571 -0.0568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1 -0.0568 L 0.0634 -0.0653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34 -0.0653 L 0.0679 -0.0704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79 -0.0704 L 0.0736 -0.0789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36 -0.0789 L 0.0780 -0.0848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80 -0.0848 L 0.0843 -0.0924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43 -0.0924 L 0.0882 -0.0984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82 -0.0984 L 0.0945 -0.1069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45 -0.1069 L 0.0989 -0.1120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89 -0.1120 L 0.1053 -0.1204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53 -0.1204 L 0.1091 -0.1264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91 -0.1264 L 0.1154 -0.1340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54 -0.1340 L 0.1199 -0.1399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99 -0.1399 L 0.1262 -0.1484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62 -0.1484 L 0.1300 -0.1535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00 -0.1535 L 0.1364 -0.1620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64 -0.1620 L 0.1408 -0.1679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08 -0.1679 L 0.1471 -0.1756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71 -0.1756 L 0.1509 -0.1815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09 -0.1815 L 0.1573 -0.1900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73 -0.1900 L 0.1617 -0.1951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17 -0.1951 L 0.1681 -0.2035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81 -0.2035 L 0.1719 -0.2095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19 -0.2095 L 0.1782 -0.2171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2 -0.2171 L 0.1827 -0.2231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27 -0.2231 L 0.1890 -0.2315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90 -0.2315 L 0.1928 -0.2366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8 -0.2366 L 0.1991 -0.2451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91 -0.2451 L 0.2036 -0.2510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19 0.0025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9 0.0025 L 0.0051 0.0059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1 0.0059 L 0.0070 0.0076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70 0.0076 L 0.0101 0.0110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1 0.0110 L 0.0120 0.0085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0 0.0085 L 0.0171 -0.0059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1 -0.0059 L 0.0209 -0.0153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9 -0.0153 L 0.0266 -0.0288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6 -0.0288 L 0.0298 -0.0382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8 -0.0382 L 0.0355 -0.0526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55 -0.0526 L 0.0387 -0.0619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87 -0.0619 L 0.0444 -0.0755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44 -0.0755 L 0.0476 -0.0848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76 -0.0848 L 0.0533 -0.0992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33 -0.0992 L 0.0571 -0.1086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1 -0.1086 L 0.0622 -0.1221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22 -0.1221 L 0.0660 -0.1315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60 -0.1315 L 0.0710 -0.1264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10 -0.1264 L 0.0729 -0.1247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29 -0.1247 L 0.0761 -0.1213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61 -0.1213 L 0.0780 -0.1187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80 -0.1187 L 0.0793 -0.1272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93 -0.1272 L 0.0805 -0.1374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05 -0.1374 L 0.0818 -0.1527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18 -0.1527 L 0.0831 -0.1637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31 -0.1637 L 0.0850 -0.1790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0 -0.1790 L 0.0863 -0.1891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63 -0.1891 L 0.0875 -0.2044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75 -0.2044 L 0.0888 -0.2154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88 -0.2154 L 0.0907 -0.2307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07 -0.2307 L 0.0913 -0.2409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13 -0.2409 L 0.0932 -0.2561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2 -0.2561 L 0.0945 -0.2672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45 -0.2672 L 0.0983 -0.2748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83 -0.2748 L 0.1008 -0.2722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08 -0.2722 L 0.1040 -0.2689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40 -0.2689 L 0.1059 -0.2672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59 -0.2672 L 0.1091 -0.2638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91 -0.2638 L 0.1110 -0.2612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3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025 -0.0017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5 -0.0017 L -0.0057 -0.0042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57 -0.0042 L -0.0082 -0.0059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2 -0.0059 L -0.0120 -0.0085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20 -0.0085 L -0.0140 -0.0102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40 -0.0102 L -0.0178 -0.0127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8 -0.0127 L -0.0197 -0.0136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7 -0.0136 L -0.0235 -0.0161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5 -0.0161 L -0.0260 -0.0178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60 -0.0178 L -0.0292 -0.0204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92 -0.0204 L -0.0317 -0.0221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17 -0.0221 L -0.0349 -0.0246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9 -0.0246 L -0.0374 -0.0263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74 -0.0263 L -0.0406 -0.0288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6 -0.0288 L -0.0431 -0.0305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31 -0.0305 L -0.0463 -0.0331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63 -0.0331 L -0.0488 -0.0348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8 -0.0348 L -0.0526 -0.0365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26 -0.0365 L -0.0545 -0.0382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45 -0.0382 L -0.0583 -0.0407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83 -0.0407 L -0.0602 -0.0424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02 -0.0424 L -0.0641 -0.0449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41 -0.0449 L -0.0628 -0.0492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28 -0.0492 L -0.0571 -0.0628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71 -0.0628 L -0.0526 -0.0721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26 -0.0721 L -0.0469 -0.0857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69 -0.0857 L -0.0425 -0.0941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25 -0.0941 L -0.0368 -0.1077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68 -0.1077 L -0.0323 -0.1170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23 -0.1170 L -0.0266 -0.1306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66 -0.1306 L -0.0222 -0.1391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22 -0.1391 L -0.0165 -0.1527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65 -0.1527 L -0.0120 -0.1620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20 -0.1620 L -0.0063 -0.1747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63 -0.1747 L -0.0019 -0.1840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19 -0.1840 L -0.0076 -0.1883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76 -0.1883 L -0.0101 -0.1900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01 -0.1900 L -0.0133 -0.1925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33 -0.1925 L -0.0159 -0.1942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4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38 -0.0059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8 -0.0059 L 0.0101 -0.0144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1 -0.0144 L 0.0140 -0.0195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0 -0.0195 L 0.0203 -0.0280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3 -0.0280 L 0.0247 -0.0339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47 -0.0339 L 0.0311 -0.0424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11 -0.0424 L 0.0349 -0.0475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49 -0.0475 L 0.0412 -0.0560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12 -0.0560 L 0.0457 -0.0611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57 -0.0611 L 0.0520 -0.0695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20 -0.0695 L 0.0558 -0.0755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58 -0.0755 L 0.0622 -0.0840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22 -0.0840 L 0.0666 -0.0891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66 -0.0891 L 0.0729 -0.0975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29 -0.0975 L 0.0767 -0.1026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67 -0.1026 L 0.0831 -0.1111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31 -0.1111 L 0.0875 -0.1170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75 -0.1170 L 0.0932 -0.1255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2 -0.1255 L 0.0977 -0.1306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77 -0.1306 L 0.1040 -0.1391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40 -0.1391 L 0.1084 -0.1442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84 -0.1442 L 0.1142 -0.1527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42 -0.1527 L 0.1186 -0.1586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86 -0.1586 L 0.1249 -0.1671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49 -0.1671 L 0.1294 -0.1722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94 -0.1722 L 0.1351 -0.1806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51 -0.1806 L 0.1395 -0.1857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95 -0.1857 L 0.1459 -0.1942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59 -0.1942 L 0.1497 -0.2002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97 -0.2002 L 0.1560 -0.2086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60 -0.2086 L 0.1605 -0.2137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05 -0.2137 L 0.1668 -0.2222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68 -0.2222 L 0.1706 -0.2273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06 -0.2273 L 0.1769 -0.2358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9 -0.2358 L 0.1814 -0.2417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14 -0.2417 L 0.1877 -0.2502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77 -0.2502 L 0.1915 -0.2553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15 -0.2553 L 0.1979 -0.2638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79 -0.2638 L 0.2023 -0.2689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13 -0.0068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3 -0.0068 L 0.0108 -0.0153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8 -0.0153 L 0.0178 -0.0229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8 -0.0229 L 0.0292 -0.0356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2 -0.0356 L 0.0374 -0.0458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74 -0.0458 L 0.0457 -0.0568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57 -0.0568 L 0.0501 -0.0628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01 -0.0628 L 0.0564 -0.0704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64 -0.0704 L 0.0602 -0.0763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02 -0.0763 L 0.0666 -0.0848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66 -0.0848 L 0.0710 -0.0899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10 -0.0899 L 0.0774 -0.0984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74 -0.0984 L 0.0812 -0.1043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12 -0.1043 L 0.0875 -0.1120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75 -0.1120 L 0.0920 -0.1179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20 -0.1179 L 0.0983 -0.1264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83 -0.1264 L 0.1021 -0.1315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21 -0.1315 L 0.1084 -0.1399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84 -0.1399 L 0.1129 -0.1459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29 -0.1459 L 0.1192 -0.1535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92 -0.1535 L 0.1230 -0.1594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30 -0.1594 L 0.1294 -0.1679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94 -0.1679 L 0.1338 -0.1730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38 -0.1730 L 0.1402 -0.1815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02 -0.1815 L 0.1440 -0.1874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40 -0.1874 L 0.1503 -0.1951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03 -0.1951 L 0.1547 -0.2010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47 -0.2010 L 0.1611 -0.2095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11 -0.2095 L 0.1649 -0.2146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49 -0.2146 L 0.1712 -0.2231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12 -0.2231 L 0.1757 -0.2290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57 -0.2290 L 0.1820 -0.2366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20 -0.2366 L 0.1858 -0.2426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58 -0.2426 L 0.1922 -0.2510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2 -0.2510 L 0.1966 -0.2561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66 -0.2561 L 0.2029 -0.2646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29 -0.2646 L 0.2068 -0.2705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68 -0.2705 L 0.2131 -0.2782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31 -0.2782 L 0.2175 -0.2841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Mangal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90</cp:revision>
  <dcterms:created xsi:type="dcterms:W3CDTF">2018-06-16T08:53:52Z</dcterms:created>
  <dcterms:modified xsi:type="dcterms:W3CDTF">2018-09-27T11:36:41Z</dcterms:modified>
</cp:coreProperties>
</file>