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810"/>
    <a:srgbClr val="05112A"/>
    <a:srgbClr val="6FD064"/>
    <a:srgbClr val="12C2BA"/>
    <a:srgbClr val="AADC69"/>
    <a:srgbClr val="7FF12D"/>
    <a:srgbClr val="0B4C47"/>
    <a:srgbClr val="071711"/>
    <a:srgbClr val="0E2A1F"/>
    <a:srgbClr val="0B4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8" autoAdjust="0"/>
    <p:restoredTop sz="94250" autoAdjust="0"/>
  </p:normalViewPr>
  <p:slideViewPr>
    <p:cSldViewPr snapToGrid="0" snapToObjects="1">
      <p:cViewPr varScale="1">
        <p:scale>
          <a:sx n="65" d="100"/>
          <a:sy n="65" d="100"/>
        </p:scale>
        <p:origin x="1278" y="156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flip="none" rotWithShape="1">
          <a:gsLst>
            <a:gs pos="0">
              <a:srgbClr val="0B4C47"/>
            </a:gs>
            <a:gs pos="57000">
              <a:srgbClr val="07171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916621" cy="6858000"/>
          </a:xfrm>
          <a:prstGeom prst="rect">
            <a:avLst/>
          </a:prstGeom>
          <a:solidFill>
            <a:srgbClr val="030810"/>
          </a:solidFill>
          <a:ln>
            <a:noFill/>
          </a:ln>
          <a:effectLst>
            <a:glow rad="266700">
              <a:srgbClr val="A61F8F">
                <a:alpha val="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3934756" y="12221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175" y="2969928"/>
            <a:ext cx="123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167397" y="3346779"/>
            <a:ext cx="2581828" cy="369332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6FD064"/>
                </a:solidFill>
                <a:latin typeface="Ayuthaya" charset="-34"/>
                <a:ea typeface="Ayuthaya" charset="-34"/>
                <a:cs typeface="Ayuthaya" charset="-34"/>
              </a:rPr>
              <a:t>01.02.19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9693" y="5798634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397" y="291994"/>
            <a:ext cx="25818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</a:t>
            </a:r>
            <a:endParaRPr lang="en-US" sz="4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2018 SERIAL 12D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175" y="5197918"/>
            <a:ext cx="1230272" cy="338554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id="{BE0A2202-FFB4-4A60-9052-9A3901AFC4B2}"/>
              </a:ext>
            </a:extLst>
          </p:cNvPr>
          <p:cNvSpPr/>
          <p:nvPr/>
        </p:nvSpPr>
        <p:spPr>
          <a:xfrm flipV="1">
            <a:off x="9456616" y="615601"/>
            <a:ext cx="2231413" cy="45719"/>
          </a:xfrm>
          <a:prstGeom prst="rect">
            <a:avLst/>
          </a:prstGeom>
          <a:gradFill>
            <a:gsLst>
              <a:gs pos="0">
                <a:srgbClr val="12C2BA"/>
              </a:gs>
              <a:gs pos="98000">
                <a:srgbClr val="AADC69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id="{281A5C4D-5878-421A-96B6-3E7E1B6B0BE4}"/>
              </a:ext>
            </a:extLst>
          </p:cNvPr>
          <p:cNvSpPr txBox="1"/>
          <p:nvPr/>
        </p:nvSpPr>
        <p:spPr>
          <a:xfrm>
            <a:off x="10351882" y="69050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1KM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5106" y="2098329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106" y="4335686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arrative"/>
          <p:cNvSpPr txBox="1"/>
          <p:nvPr/>
        </p:nvSpPr>
        <p:spPr>
          <a:xfrm>
            <a:off x="1" y="5508273"/>
            <a:ext cx="2916620" cy="923330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1211141,00</a:t>
            </a:r>
            <a:b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RX CONGRATS</a:t>
            </a:r>
            <a:b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ON UWT</a:t>
            </a:r>
          </a:p>
        </p:txBody>
      </p:sp>
      <p:sp>
        <p:nvSpPr>
          <p:cNvPr id="127" name="marker"/>
          <p:cNvSpPr/>
          <p:nvPr/>
        </p:nvSpPr>
        <p:spPr>
          <a:xfrm>
            <a:off x="9009769" y="1451808"/>
            <a:ext cx="725197" cy="354359"/>
          </a:xfrm>
          <a:prstGeom prst="wedgeRectCallout">
            <a:avLst>
              <a:gd name="adj1" fmla="val 40419"/>
              <a:gd name="adj2" fmla="val 113730"/>
            </a:avLst>
          </a:prstGeom>
          <a:solidFill>
            <a:srgbClr val="6FD064">
              <a:alpha val="83000"/>
            </a:srgbClr>
          </a:solidFill>
          <a:ln w="50800">
            <a:solidFill>
              <a:srgbClr val="FF2600"/>
            </a:solidFill>
          </a:ln>
          <a:effectLst>
            <a:innerShdw blurRad="12700" dist="25400" dir="16200000">
              <a:prstClr val="black">
                <a:alpha val="34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COLLS</a:t>
            </a:r>
            <a:endParaRPr lang="en-US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00" name="footprint"/>
          <p:cNvSpPr/>
          <p:nvPr/>
        </p:nvSpPr>
        <p:spPr>
          <a:xfrm>
            <a:off x="9654085" y="20407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70" y="2360381"/>
            <a:ext cx="365683" cy="421089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6" y="4592487"/>
            <a:ext cx="385211" cy="384721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1232</TotalTime>
  <Words>18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Ayuthaya</vt:lpstr>
      <vt:lpstr>Calibri</vt:lpstr>
      <vt:lpstr>Gill Sans MT</vt:lpstr>
      <vt:lpstr>Open Sans</vt:lpstr>
      <vt:lpstr>Parcel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112</cp:revision>
  <cp:lastPrinted>2018-12-12T18:03:12Z</cp:lastPrinted>
  <dcterms:created xsi:type="dcterms:W3CDTF">2018-06-16T08:53:52Z</dcterms:created>
  <dcterms:modified xsi:type="dcterms:W3CDTF">2019-02-06T20:44:49Z</dcterms:modified>
</cp:coreProperties>
</file>