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69" d="100"/>
          <a:sy n="69" d="100"/>
        </p:scale>
        <p:origin x="79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EXERCISE TITLE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 SERIAL 12D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20600" name="footprint"/>
          <p:cNvSpPr/>
          <p:nvPr/>
        </p:nvSpPr>
        <p:spPr>
          <a:xfrm>
            <a:off x="4707895" y="24321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1" name="footprint"/>
          <p:cNvSpPr/>
          <p:nvPr/>
        </p:nvSpPr>
        <p:spPr>
          <a:xfrm>
            <a:off x="4707895" y="242250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2" name="footprint"/>
          <p:cNvSpPr/>
          <p:nvPr/>
        </p:nvSpPr>
        <p:spPr>
          <a:xfrm>
            <a:off x="4716212" y="241287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3" name="footprint"/>
          <p:cNvSpPr/>
          <p:nvPr/>
        </p:nvSpPr>
        <p:spPr>
          <a:xfrm>
            <a:off x="4716212" y="24032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4" name="footprint"/>
          <p:cNvSpPr/>
          <p:nvPr/>
        </p:nvSpPr>
        <p:spPr>
          <a:xfrm>
            <a:off x="4724529" y="23936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5" name="footprint"/>
          <p:cNvSpPr/>
          <p:nvPr/>
        </p:nvSpPr>
        <p:spPr>
          <a:xfrm>
            <a:off x="4724529" y="23839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6" name="footprint"/>
          <p:cNvSpPr/>
          <p:nvPr/>
        </p:nvSpPr>
        <p:spPr>
          <a:xfrm>
            <a:off x="4732846" y="23743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7" name="footprint"/>
          <p:cNvSpPr/>
          <p:nvPr/>
        </p:nvSpPr>
        <p:spPr>
          <a:xfrm>
            <a:off x="4732846" y="235990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8" name="footprint"/>
          <p:cNvSpPr/>
          <p:nvPr/>
        </p:nvSpPr>
        <p:spPr>
          <a:xfrm>
            <a:off x="4741163" y="235027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9" name="footprint"/>
          <p:cNvSpPr/>
          <p:nvPr/>
        </p:nvSpPr>
        <p:spPr>
          <a:xfrm>
            <a:off x="4741163" y="234064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0" name="footprint"/>
          <p:cNvSpPr/>
          <p:nvPr/>
        </p:nvSpPr>
        <p:spPr>
          <a:xfrm>
            <a:off x="4749480" y="233101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1" name="footprint"/>
          <p:cNvSpPr/>
          <p:nvPr/>
        </p:nvSpPr>
        <p:spPr>
          <a:xfrm>
            <a:off x="4749480" y="23213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2" name="footprint"/>
          <p:cNvSpPr/>
          <p:nvPr/>
        </p:nvSpPr>
        <p:spPr>
          <a:xfrm>
            <a:off x="4757797" y="23117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3" name="footprint"/>
          <p:cNvSpPr/>
          <p:nvPr/>
        </p:nvSpPr>
        <p:spPr>
          <a:xfrm>
            <a:off x="4757797" y="230212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4" name="footprint"/>
          <p:cNvSpPr/>
          <p:nvPr/>
        </p:nvSpPr>
        <p:spPr>
          <a:xfrm>
            <a:off x="4774431" y="22924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5" name="footprint"/>
          <p:cNvSpPr/>
          <p:nvPr/>
        </p:nvSpPr>
        <p:spPr>
          <a:xfrm>
            <a:off x="4791065" y="22924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6" name="footprint"/>
          <p:cNvSpPr/>
          <p:nvPr/>
        </p:nvSpPr>
        <p:spPr>
          <a:xfrm>
            <a:off x="4807699" y="22924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7" name="footprint"/>
          <p:cNvSpPr/>
          <p:nvPr/>
        </p:nvSpPr>
        <p:spPr>
          <a:xfrm>
            <a:off x="4824333" y="22973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8" name="footprint"/>
          <p:cNvSpPr/>
          <p:nvPr/>
        </p:nvSpPr>
        <p:spPr>
          <a:xfrm>
            <a:off x="4832650" y="23069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9" name="footprint"/>
          <p:cNvSpPr/>
          <p:nvPr/>
        </p:nvSpPr>
        <p:spPr>
          <a:xfrm>
            <a:off x="4840967" y="23117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0" name="footprint"/>
          <p:cNvSpPr/>
          <p:nvPr/>
        </p:nvSpPr>
        <p:spPr>
          <a:xfrm>
            <a:off x="4849284" y="23213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1" name="footprint"/>
          <p:cNvSpPr/>
          <p:nvPr/>
        </p:nvSpPr>
        <p:spPr>
          <a:xfrm>
            <a:off x="4865918" y="233101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2" name="footprint"/>
          <p:cNvSpPr/>
          <p:nvPr/>
        </p:nvSpPr>
        <p:spPr>
          <a:xfrm>
            <a:off x="4882552" y="23358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3" name="footprint"/>
          <p:cNvSpPr/>
          <p:nvPr/>
        </p:nvSpPr>
        <p:spPr>
          <a:xfrm>
            <a:off x="4899186" y="23358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4" name="footprint"/>
          <p:cNvSpPr/>
          <p:nvPr/>
        </p:nvSpPr>
        <p:spPr>
          <a:xfrm>
            <a:off x="4915820" y="233101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5" name="footprint"/>
          <p:cNvSpPr/>
          <p:nvPr/>
        </p:nvSpPr>
        <p:spPr>
          <a:xfrm>
            <a:off x="4924137" y="232620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6" name="footprint"/>
          <p:cNvSpPr/>
          <p:nvPr/>
        </p:nvSpPr>
        <p:spPr>
          <a:xfrm>
            <a:off x="4932454" y="231657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7" name="footprint"/>
          <p:cNvSpPr/>
          <p:nvPr/>
        </p:nvSpPr>
        <p:spPr>
          <a:xfrm>
            <a:off x="4932454" y="23069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8" name="footprint"/>
          <p:cNvSpPr/>
          <p:nvPr/>
        </p:nvSpPr>
        <p:spPr>
          <a:xfrm>
            <a:off x="4940771" y="22973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9" name="footprint"/>
          <p:cNvSpPr/>
          <p:nvPr/>
        </p:nvSpPr>
        <p:spPr>
          <a:xfrm>
            <a:off x="4940771" y="22876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0" name="footprint"/>
          <p:cNvSpPr/>
          <p:nvPr/>
        </p:nvSpPr>
        <p:spPr>
          <a:xfrm>
            <a:off x="4949088" y="22780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1" name="footprint"/>
          <p:cNvSpPr/>
          <p:nvPr/>
        </p:nvSpPr>
        <p:spPr>
          <a:xfrm>
            <a:off x="4949088" y="226842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2" name="footprint"/>
          <p:cNvSpPr/>
          <p:nvPr/>
        </p:nvSpPr>
        <p:spPr>
          <a:xfrm>
            <a:off x="4957405" y="22587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3" name="footprint"/>
          <p:cNvSpPr/>
          <p:nvPr/>
        </p:nvSpPr>
        <p:spPr>
          <a:xfrm>
            <a:off x="4957405" y="224916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4" name="footprint"/>
          <p:cNvSpPr/>
          <p:nvPr/>
        </p:nvSpPr>
        <p:spPr>
          <a:xfrm>
            <a:off x="4965722" y="22395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5" name="footprint"/>
          <p:cNvSpPr/>
          <p:nvPr/>
        </p:nvSpPr>
        <p:spPr>
          <a:xfrm>
            <a:off x="4965722" y="222990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6" name="footprint"/>
          <p:cNvSpPr/>
          <p:nvPr/>
        </p:nvSpPr>
        <p:spPr>
          <a:xfrm>
            <a:off x="4974039" y="222027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7" name="footprint"/>
          <p:cNvSpPr/>
          <p:nvPr/>
        </p:nvSpPr>
        <p:spPr>
          <a:xfrm>
            <a:off x="4974039" y="22106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8" name="footprint"/>
          <p:cNvSpPr/>
          <p:nvPr/>
        </p:nvSpPr>
        <p:spPr>
          <a:xfrm>
            <a:off x="4982356" y="22010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9" name="footprint"/>
          <p:cNvSpPr/>
          <p:nvPr/>
        </p:nvSpPr>
        <p:spPr>
          <a:xfrm>
            <a:off x="4982356" y="21913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0" name="footprint"/>
          <p:cNvSpPr/>
          <p:nvPr/>
        </p:nvSpPr>
        <p:spPr>
          <a:xfrm>
            <a:off x="4990673" y="21817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1" name="footprint"/>
          <p:cNvSpPr/>
          <p:nvPr/>
        </p:nvSpPr>
        <p:spPr>
          <a:xfrm>
            <a:off x="4990673" y="217212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2" name="footprint"/>
          <p:cNvSpPr/>
          <p:nvPr/>
        </p:nvSpPr>
        <p:spPr>
          <a:xfrm>
            <a:off x="4998990" y="21624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3" name="footprint"/>
          <p:cNvSpPr/>
          <p:nvPr/>
        </p:nvSpPr>
        <p:spPr>
          <a:xfrm>
            <a:off x="5348304" y="26776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4" name="footprint"/>
          <p:cNvSpPr/>
          <p:nvPr/>
        </p:nvSpPr>
        <p:spPr>
          <a:xfrm>
            <a:off x="5381572" y="26680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5" name="footprint"/>
          <p:cNvSpPr/>
          <p:nvPr/>
        </p:nvSpPr>
        <p:spPr>
          <a:xfrm>
            <a:off x="5414840" y="266325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6" name="footprint"/>
          <p:cNvSpPr/>
          <p:nvPr/>
        </p:nvSpPr>
        <p:spPr>
          <a:xfrm>
            <a:off x="5456425" y="265362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7" name="footprint"/>
          <p:cNvSpPr/>
          <p:nvPr/>
        </p:nvSpPr>
        <p:spPr>
          <a:xfrm>
            <a:off x="5489693" y="264399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8" name="footprint"/>
          <p:cNvSpPr/>
          <p:nvPr/>
        </p:nvSpPr>
        <p:spPr>
          <a:xfrm>
            <a:off x="5522961" y="263436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9" name="footprint"/>
          <p:cNvSpPr/>
          <p:nvPr/>
        </p:nvSpPr>
        <p:spPr>
          <a:xfrm>
            <a:off x="5564546" y="26247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0" name="footprint"/>
          <p:cNvSpPr/>
          <p:nvPr/>
        </p:nvSpPr>
        <p:spPr>
          <a:xfrm>
            <a:off x="5597814" y="261510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1" name="footprint"/>
          <p:cNvSpPr/>
          <p:nvPr/>
        </p:nvSpPr>
        <p:spPr>
          <a:xfrm>
            <a:off x="5631082" y="261028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2" name="footprint"/>
          <p:cNvSpPr/>
          <p:nvPr/>
        </p:nvSpPr>
        <p:spPr>
          <a:xfrm>
            <a:off x="5672667" y="260065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3" name="footprint"/>
          <p:cNvSpPr/>
          <p:nvPr/>
        </p:nvSpPr>
        <p:spPr>
          <a:xfrm>
            <a:off x="5689301" y="25862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4" name="footprint"/>
          <p:cNvSpPr/>
          <p:nvPr/>
        </p:nvSpPr>
        <p:spPr>
          <a:xfrm>
            <a:off x="5664350" y="25765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5" name="footprint"/>
          <p:cNvSpPr/>
          <p:nvPr/>
        </p:nvSpPr>
        <p:spPr>
          <a:xfrm>
            <a:off x="5639399" y="256695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6" name="footprint"/>
          <p:cNvSpPr/>
          <p:nvPr/>
        </p:nvSpPr>
        <p:spPr>
          <a:xfrm>
            <a:off x="5606131" y="256213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7" name="footprint"/>
          <p:cNvSpPr/>
          <p:nvPr/>
        </p:nvSpPr>
        <p:spPr>
          <a:xfrm>
            <a:off x="5572863" y="255250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8" name="footprint"/>
          <p:cNvSpPr/>
          <p:nvPr/>
        </p:nvSpPr>
        <p:spPr>
          <a:xfrm>
            <a:off x="5531278" y="254287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9" name="footprint"/>
          <p:cNvSpPr/>
          <p:nvPr/>
        </p:nvSpPr>
        <p:spPr>
          <a:xfrm>
            <a:off x="5498010" y="25332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0" name="footprint"/>
          <p:cNvSpPr/>
          <p:nvPr/>
        </p:nvSpPr>
        <p:spPr>
          <a:xfrm>
            <a:off x="5464742" y="25284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1" name="footprint"/>
          <p:cNvSpPr/>
          <p:nvPr/>
        </p:nvSpPr>
        <p:spPr>
          <a:xfrm>
            <a:off x="5431474" y="251880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2" name="footprint"/>
          <p:cNvSpPr/>
          <p:nvPr/>
        </p:nvSpPr>
        <p:spPr>
          <a:xfrm>
            <a:off x="5389889" y="25091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3" name="footprint"/>
          <p:cNvSpPr/>
          <p:nvPr/>
        </p:nvSpPr>
        <p:spPr>
          <a:xfrm>
            <a:off x="5356621" y="24995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4" name="footprint"/>
          <p:cNvSpPr/>
          <p:nvPr/>
        </p:nvSpPr>
        <p:spPr>
          <a:xfrm>
            <a:off x="5323353" y="24899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5" name="footprint"/>
          <p:cNvSpPr/>
          <p:nvPr/>
        </p:nvSpPr>
        <p:spPr>
          <a:xfrm>
            <a:off x="5281768" y="24802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6" name="footprint"/>
          <p:cNvSpPr/>
          <p:nvPr/>
        </p:nvSpPr>
        <p:spPr>
          <a:xfrm>
            <a:off x="5248500" y="24754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7" name="footprint"/>
          <p:cNvSpPr/>
          <p:nvPr/>
        </p:nvSpPr>
        <p:spPr>
          <a:xfrm>
            <a:off x="5215232" y="246583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8" name="footprint"/>
          <p:cNvSpPr/>
          <p:nvPr/>
        </p:nvSpPr>
        <p:spPr>
          <a:xfrm>
            <a:off x="5173647" y="245620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9" name="footprint"/>
          <p:cNvSpPr/>
          <p:nvPr/>
        </p:nvSpPr>
        <p:spPr>
          <a:xfrm>
            <a:off x="5140379" y="244657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0" name="footprint"/>
          <p:cNvSpPr/>
          <p:nvPr/>
        </p:nvSpPr>
        <p:spPr>
          <a:xfrm>
            <a:off x="5107111" y="24369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1" name="footprint"/>
          <p:cNvSpPr/>
          <p:nvPr/>
        </p:nvSpPr>
        <p:spPr>
          <a:xfrm>
            <a:off x="5065526" y="24273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2" name="footprint"/>
          <p:cNvSpPr/>
          <p:nvPr/>
        </p:nvSpPr>
        <p:spPr>
          <a:xfrm>
            <a:off x="5032258" y="242250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3" name="footprint"/>
          <p:cNvSpPr/>
          <p:nvPr/>
        </p:nvSpPr>
        <p:spPr>
          <a:xfrm>
            <a:off x="4998990" y="24128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4" name="footprint"/>
          <p:cNvSpPr/>
          <p:nvPr/>
        </p:nvSpPr>
        <p:spPr>
          <a:xfrm>
            <a:off x="4957405" y="24032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5" name="footprint"/>
          <p:cNvSpPr/>
          <p:nvPr/>
        </p:nvSpPr>
        <p:spPr>
          <a:xfrm>
            <a:off x="4924137" y="23936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6" name="footprint"/>
          <p:cNvSpPr/>
          <p:nvPr/>
        </p:nvSpPr>
        <p:spPr>
          <a:xfrm>
            <a:off x="4882552" y="23936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7" name="footprint"/>
          <p:cNvSpPr/>
          <p:nvPr/>
        </p:nvSpPr>
        <p:spPr>
          <a:xfrm>
            <a:off x="4840967" y="23936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8" name="footprint"/>
          <p:cNvSpPr/>
          <p:nvPr/>
        </p:nvSpPr>
        <p:spPr>
          <a:xfrm>
            <a:off x="4832650" y="23791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9" name="footprint"/>
          <p:cNvSpPr/>
          <p:nvPr/>
        </p:nvSpPr>
        <p:spPr>
          <a:xfrm>
            <a:off x="4816016" y="236472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0" name="footprint"/>
          <p:cNvSpPr/>
          <p:nvPr/>
        </p:nvSpPr>
        <p:spPr>
          <a:xfrm>
            <a:off x="4799382" y="235027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1" name="footprint"/>
          <p:cNvSpPr/>
          <p:nvPr/>
        </p:nvSpPr>
        <p:spPr>
          <a:xfrm>
            <a:off x="4791065" y="23310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2" name="footprint"/>
          <p:cNvSpPr/>
          <p:nvPr/>
        </p:nvSpPr>
        <p:spPr>
          <a:xfrm>
            <a:off x="4774431" y="23165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3" name="footprint"/>
          <p:cNvSpPr/>
          <p:nvPr/>
        </p:nvSpPr>
        <p:spPr>
          <a:xfrm>
            <a:off x="4757797" y="22973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4" name="footprint"/>
          <p:cNvSpPr/>
          <p:nvPr/>
        </p:nvSpPr>
        <p:spPr>
          <a:xfrm>
            <a:off x="4749480" y="22828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5" name="footprint"/>
          <p:cNvSpPr/>
          <p:nvPr/>
        </p:nvSpPr>
        <p:spPr>
          <a:xfrm>
            <a:off x="4732846" y="226842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6" name="footprint"/>
          <p:cNvSpPr/>
          <p:nvPr/>
        </p:nvSpPr>
        <p:spPr>
          <a:xfrm>
            <a:off x="5040575" y="303400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7" name="footprint"/>
          <p:cNvSpPr/>
          <p:nvPr/>
        </p:nvSpPr>
        <p:spPr>
          <a:xfrm>
            <a:off x="5073843" y="302437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8" name="footprint"/>
          <p:cNvSpPr/>
          <p:nvPr/>
        </p:nvSpPr>
        <p:spPr>
          <a:xfrm>
            <a:off x="5107111" y="301956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9" name="footprint"/>
          <p:cNvSpPr/>
          <p:nvPr/>
        </p:nvSpPr>
        <p:spPr>
          <a:xfrm>
            <a:off x="5148696" y="300993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0" name="footprint"/>
          <p:cNvSpPr/>
          <p:nvPr/>
        </p:nvSpPr>
        <p:spPr>
          <a:xfrm>
            <a:off x="5181964" y="300030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1" name="footprint"/>
          <p:cNvSpPr/>
          <p:nvPr/>
        </p:nvSpPr>
        <p:spPr>
          <a:xfrm>
            <a:off x="5215232" y="299067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2" name="footprint"/>
          <p:cNvSpPr/>
          <p:nvPr/>
        </p:nvSpPr>
        <p:spPr>
          <a:xfrm>
            <a:off x="5256817" y="298104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3" name="footprint"/>
          <p:cNvSpPr/>
          <p:nvPr/>
        </p:nvSpPr>
        <p:spPr>
          <a:xfrm>
            <a:off x="5290085" y="297141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4" name="footprint"/>
          <p:cNvSpPr/>
          <p:nvPr/>
        </p:nvSpPr>
        <p:spPr>
          <a:xfrm>
            <a:off x="5323353" y="296659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5" name="footprint"/>
          <p:cNvSpPr/>
          <p:nvPr/>
        </p:nvSpPr>
        <p:spPr>
          <a:xfrm>
            <a:off x="5364938" y="295696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6" name="footprint"/>
          <p:cNvSpPr/>
          <p:nvPr/>
        </p:nvSpPr>
        <p:spPr>
          <a:xfrm>
            <a:off x="5381572" y="29425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7" name="footprint"/>
          <p:cNvSpPr/>
          <p:nvPr/>
        </p:nvSpPr>
        <p:spPr>
          <a:xfrm>
            <a:off x="5356621" y="293289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8" name="footprint"/>
          <p:cNvSpPr/>
          <p:nvPr/>
        </p:nvSpPr>
        <p:spPr>
          <a:xfrm>
            <a:off x="5331670" y="292326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9" name="footprint"/>
          <p:cNvSpPr/>
          <p:nvPr/>
        </p:nvSpPr>
        <p:spPr>
          <a:xfrm>
            <a:off x="5298402" y="291844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0" name="footprint"/>
          <p:cNvSpPr/>
          <p:nvPr/>
        </p:nvSpPr>
        <p:spPr>
          <a:xfrm>
            <a:off x="5265134" y="290881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1" name="footprint"/>
          <p:cNvSpPr/>
          <p:nvPr/>
        </p:nvSpPr>
        <p:spPr>
          <a:xfrm>
            <a:off x="5231866" y="289918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2" name="footprint"/>
          <p:cNvSpPr/>
          <p:nvPr/>
        </p:nvSpPr>
        <p:spPr>
          <a:xfrm>
            <a:off x="5190281" y="288955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3" name="footprint"/>
          <p:cNvSpPr/>
          <p:nvPr/>
        </p:nvSpPr>
        <p:spPr>
          <a:xfrm>
            <a:off x="5157013" y="288474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4" name="footprint"/>
          <p:cNvSpPr/>
          <p:nvPr/>
        </p:nvSpPr>
        <p:spPr>
          <a:xfrm>
            <a:off x="5123745" y="287511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5" name="footprint"/>
          <p:cNvSpPr/>
          <p:nvPr/>
        </p:nvSpPr>
        <p:spPr>
          <a:xfrm>
            <a:off x="5082160" y="286548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6" name="footprint"/>
          <p:cNvSpPr/>
          <p:nvPr/>
        </p:nvSpPr>
        <p:spPr>
          <a:xfrm>
            <a:off x="5048892" y="285585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7" name="footprint"/>
          <p:cNvSpPr/>
          <p:nvPr/>
        </p:nvSpPr>
        <p:spPr>
          <a:xfrm>
            <a:off x="5015624" y="28462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8" name="footprint"/>
          <p:cNvSpPr/>
          <p:nvPr/>
        </p:nvSpPr>
        <p:spPr>
          <a:xfrm>
            <a:off x="4974039" y="283659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9" name="footprint"/>
          <p:cNvSpPr/>
          <p:nvPr/>
        </p:nvSpPr>
        <p:spPr>
          <a:xfrm>
            <a:off x="4940771" y="282696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0" name="footprint"/>
          <p:cNvSpPr/>
          <p:nvPr/>
        </p:nvSpPr>
        <p:spPr>
          <a:xfrm>
            <a:off x="4907503" y="282214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1" name="footprint"/>
          <p:cNvSpPr/>
          <p:nvPr/>
        </p:nvSpPr>
        <p:spPr>
          <a:xfrm>
            <a:off x="4865918" y="281251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2" name="footprint"/>
          <p:cNvSpPr/>
          <p:nvPr/>
        </p:nvSpPr>
        <p:spPr>
          <a:xfrm>
            <a:off x="4832650" y="280288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3" name="footprint"/>
          <p:cNvSpPr/>
          <p:nvPr/>
        </p:nvSpPr>
        <p:spPr>
          <a:xfrm>
            <a:off x="4799382" y="279325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4" name="footprint"/>
          <p:cNvSpPr/>
          <p:nvPr/>
        </p:nvSpPr>
        <p:spPr>
          <a:xfrm>
            <a:off x="4757797" y="278362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5" name="footprint"/>
          <p:cNvSpPr/>
          <p:nvPr/>
        </p:nvSpPr>
        <p:spPr>
          <a:xfrm>
            <a:off x="4724529" y="277399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6" name="footprint"/>
          <p:cNvSpPr/>
          <p:nvPr/>
        </p:nvSpPr>
        <p:spPr>
          <a:xfrm>
            <a:off x="4691261" y="276918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7" name="footprint"/>
          <p:cNvSpPr/>
          <p:nvPr/>
        </p:nvSpPr>
        <p:spPr>
          <a:xfrm>
            <a:off x="4649676" y="275955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8" name="footprint"/>
          <p:cNvSpPr/>
          <p:nvPr/>
        </p:nvSpPr>
        <p:spPr>
          <a:xfrm>
            <a:off x="4616408" y="27499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9" name="footprint"/>
          <p:cNvSpPr/>
          <p:nvPr/>
        </p:nvSpPr>
        <p:spPr>
          <a:xfrm>
            <a:off x="4574823" y="27499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0" name="footprint"/>
          <p:cNvSpPr/>
          <p:nvPr/>
        </p:nvSpPr>
        <p:spPr>
          <a:xfrm>
            <a:off x="4533238" y="27499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1" name="footprint"/>
          <p:cNvSpPr/>
          <p:nvPr/>
        </p:nvSpPr>
        <p:spPr>
          <a:xfrm>
            <a:off x="4524921" y="273547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2" name="footprint"/>
          <p:cNvSpPr/>
          <p:nvPr/>
        </p:nvSpPr>
        <p:spPr>
          <a:xfrm>
            <a:off x="4508287" y="272103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3" name="footprint"/>
          <p:cNvSpPr/>
          <p:nvPr/>
        </p:nvSpPr>
        <p:spPr>
          <a:xfrm>
            <a:off x="4491653" y="270658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4" name="footprint"/>
          <p:cNvSpPr/>
          <p:nvPr/>
        </p:nvSpPr>
        <p:spPr>
          <a:xfrm>
            <a:off x="4483336" y="268732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5" name="footprint"/>
          <p:cNvSpPr/>
          <p:nvPr/>
        </p:nvSpPr>
        <p:spPr>
          <a:xfrm>
            <a:off x="4466702" y="267288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6" name="footprint"/>
          <p:cNvSpPr/>
          <p:nvPr/>
        </p:nvSpPr>
        <p:spPr>
          <a:xfrm>
            <a:off x="4450068" y="26536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7" name="footprint"/>
          <p:cNvSpPr/>
          <p:nvPr/>
        </p:nvSpPr>
        <p:spPr>
          <a:xfrm>
            <a:off x="4441751" y="263917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8" name="footprint"/>
          <p:cNvSpPr/>
          <p:nvPr/>
        </p:nvSpPr>
        <p:spPr>
          <a:xfrm>
            <a:off x="4425117" y="262473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9" name="footprint"/>
          <p:cNvSpPr/>
          <p:nvPr/>
        </p:nvSpPr>
        <p:spPr>
          <a:xfrm>
            <a:off x="3709855" y="267288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0" name="footprint"/>
          <p:cNvSpPr/>
          <p:nvPr/>
        </p:nvSpPr>
        <p:spPr>
          <a:xfrm>
            <a:off x="3709855" y="266325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1" name="footprint"/>
          <p:cNvSpPr/>
          <p:nvPr/>
        </p:nvSpPr>
        <p:spPr>
          <a:xfrm>
            <a:off x="3718172" y="265362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2" name="footprint"/>
          <p:cNvSpPr/>
          <p:nvPr/>
        </p:nvSpPr>
        <p:spPr>
          <a:xfrm>
            <a:off x="3718172" y="264399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3" name="footprint"/>
          <p:cNvSpPr/>
          <p:nvPr/>
        </p:nvSpPr>
        <p:spPr>
          <a:xfrm>
            <a:off x="3726489" y="263436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4" name="footprint"/>
          <p:cNvSpPr/>
          <p:nvPr/>
        </p:nvSpPr>
        <p:spPr>
          <a:xfrm>
            <a:off x="3726489" y="262473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5" name="footprint"/>
          <p:cNvSpPr/>
          <p:nvPr/>
        </p:nvSpPr>
        <p:spPr>
          <a:xfrm>
            <a:off x="3734806" y="261028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6" name="footprint"/>
          <p:cNvSpPr/>
          <p:nvPr/>
        </p:nvSpPr>
        <p:spPr>
          <a:xfrm>
            <a:off x="3734806" y="260065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7" name="footprint"/>
          <p:cNvSpPr/>
          <p:nvPr/>
        </p:nvSpPr>
        <p:spPr>
          <a:xfrm>
            <a:off x="3743123" y="259102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8" name="footprint"/>
          <p:cNvSpPr/>
          <p:nvPr/>
        </p:nvSpPr>
        <p:spPr>
          <a:xfrm>
            <a:off x="3743123" y="258139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9" name="footprint"/>
          <p:cNvSpPr/>
          <p:nvPr/>
        </p:nvSpPr>
        <p:spPr>
          <a:xfrm>
            <a:off x="3751440" y="257176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0" name="footprint"/>
          <p:cNvSpPr/>
          <p:nvPr/>
        </p:nvSpPr>
        <p:spPr>
          <a:xfrm>
            <a:off x="3751440" y="256213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1" name="footprint"/>
          <p:cNvSpPr/>
          <p:nvPr/>
        </p:nvSpPr>
        <p:spPr>
          <a:xfrm>
            <a:off x="3759757" y="255250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2" name="footprint"/>
          <p:cNvSpPr/>
          <p:nvPr/>
        </p:nvSpPr>
        <p:spPr>
          <a:xfrm>
            <a:off x="3759757" y="254287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3" name="footprint"/>
          <p:cNvSpPr/>
          <p:nvPr/>
        </p:nvSpPr>
        <p:spPr>
          <a:xfrm>
            <a:off x="3776391" y="253324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4" name="footprint"/>
          <p:cNvSpPr/>
          <p:nvPr/>
        </p:nvSpPr>
        <p:spPr>
          <a:xfrm>
            <a:off x="3793025" y="253324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5" name="footprint"/>
          <p:cNvSpPr/>
          <p:nvPr/>
        </p:nvSpPr>
        <p:spPr>
          <a:xfrm>
            <a:off x="3809659" y="253324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6" name="footprint"/>
          <p:cNvSpPr/>
          <p:nvPr/>
        </p:nvSpPr>
        <p:spPr>
          <a:xfrm>
            <a:off x="3826293" y="253806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7" name="footprint"/>
          <p:cNvSpPr/>
          <p:nvPr/>
        </p:nvSpPr>
        <p:spPr>
          <a:xfrm>
            <a:off x="3834610" y="254769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8" name="footprint"/>
          <p:cNvSpPr/>
          <p:nvPr/>
        </p:nvSpPr>
        <p:spPr>
          <a:xfrm>
            <a:off x="3842927" y="255250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9" name="footprint"/>
          <p:cNvSpPr/>
          <p:nvPr/>
        </p:nvSpPr>
        <p:spPr>
          <a:xfrm>
            <a:off x="3859561" y="256213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0" name="footprint"/>
          <p:cNvSpPr/>
          <p:nvPr/>
        </p:nvSpPr>
        <p:spPr>
          <a:xfrm>
            <a:off x="3867878" y="257176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1" name="footprint"/>
          <p:cNvSpPr/>
          <p:nvPr/>
        </p:nvSpPr>
        <p:spPr>
          <a:xfrm>
            <a:off x="3884512" y="257658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2" name="footprint"/>
          <p:cNvSpPr/>
          <p:nvPr/>
        </p:nvSpPr>
        <p:spPr>
          <a:xfrm>
            <a:off x="3901146" y="257658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3" name="footprint"/>
          <p:cNvSpPr/>
          <p:nvPr/>
        </p:nvSpPr>
        <p:spPr>
          <a:xfrm>
            <a:off x="3917780" y="257176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4" name="footprint"/>
          <p:cNvSpPr/>
          <p:nvPr/>
        </p:nvSpPr>
        <p:spPr>
          <a:xfrm>
            <a:off x="3926097" y="256695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5" name="footprint"/>
          <p:cNvSpPr/>
          <p:nvPr/>
        </p:nvSpPr>
        <p:spPr>
          <a:xfrm>
            <a:off x="3934414" y="255732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6" name="footprint"/>
          <p:cNvSpPr/>
          <p:nvPr/>
        </p:nvSpPr>
        <p:spPr>
          <a:xfrm>
            <a:off x="3934414" y="254769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7" name="footprint"/>
          <p:cNvSpPr/>
          <p:nvPr/>
        </p:nvSpPr>
        <p:spPr>
          <a:xfrm>
            <a:off x="3942731" y="253806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8" name="footprint"/>
          <p:cNvSpPr/>
          <p:nvPr/>
        </p:nvSpPr>
        <p:spPr>
          <a:xfrm>
            <a:off x="3942731" y="252843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9" name="footprint"/>
          <p:cNvSpPr/>
          <p:nvPr/>
        </p:nvSpPr>
        <p:spPr>
          <a:xfrm>
            <a:off x="3951048" y="251880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0" name="footprint"/>
          <p:cNvSpPr/>
          <p:nvPr/>
        </p:nvSpPr>
        <p:spPr>
          <a:xfrm>
            <a:off x="3951048" y="250917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1" name="footprint"/>
          <p:cNvSpPr/>
          <p:nvPr/>
        </p:nvSpPr>
        <p:spPr>
          <a:xfrm>
            <a:off x="3959365" y="249954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2" name="footprint"/>
          <p:cNvSpPr/>
          <p:nvPr/>
        </p:nvSpPr>
        <p:spPr>
          <a:xfrm>
            <a:off x="3959365" y="248991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3" name="footprint"/>
          <p:cNvSpPr/>
          <p:nvPr/>
        </p:nvSpPr>
        <p:spPr>
          <a:xfrm>
            <a:off x="3967682" y="248028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4" name="footprint"/>
          <p:cNvSpPr/>
          <p:nvPr/>
        </p:nvSpPr>
        <p:spPr>
          <a:xfrm>
            <a:off x="3967682" y="247065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5" name="footprint"/>
          <p:cNvSpPr/>
          <p:nvPr/>
        </p:nvSpPr>
        <p:spPr>
          <a:xfrm>
            <a:off x="3975999" y="246102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6" name="footprint"/>
          <p:cNvSpPr/>
          <p:nvPr/>
        </p:nvSpPr>
        <p:spPr>
          <a:xfrm>
            <a:off x="3975999" y="245139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7" name="footprint"/>
          <p:cNvSpPr/>
          <p:nvPr/>
        </p:nvSpPr>
        <p:spPr>
          <a:xfrm>
            <a:off x="3984316" y="244176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8" name="footprint"/>
          <p:cNvSpPr/>
          <p:nvPr/>
        </p:nvSpPr>
        <p:spPr>
          <a:xfrm>
            <a:off x="3984316" y="243213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9" name="footprint"/>
          <p:cNvSpPr/>
          <p:nvPr/>
        </p:nvSpPr>
        <p:spPr>
          <a:xfrm>
            <a:off x="3992633" y="242250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0" name="footprint"/>
          <p:cNvSpPr/>
          <p:nvPr/>
        </p:nvSpPr>
        <p:spPr>
          <a:xfrm>
            <a:off x="3992633" y="241287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1" name="footprint"/>
          <p:cNvSpPr/>
          <p:nvPr/>
        </p:nvSpPr>
        <p:spPr>
          <a:xfrm>
            <a:off x="4000950" y="240324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4141271" y="205877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COLL</a:t>
            </a:r>
          </a:p>
        </p:txBody>
      </p:sp>
      <p:sp>
        <p:nvSpPr>
          <p:cNvPr id="601" name="marker"/>
          <p:cNvSpPr/>
          <p:nvPr/>
        </p:nvSpPr>
        <p:spPr>
          <a:xfrm>
            <a:off x="4781710" y="2304333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NEL2</a:t>
            </a:r>
          </a:p>
        </p:txBody>
      </p:sp>
      <p:sp>
        <p:nvSpPr>
          <p:cNvPr id="602" name="marker"/>
          <p:cNvSpPr/>
          <p:nvPr/>
        </p:nvSpPr>
        <p:spPr>
          <a:xfrm>
            <a:off x="4473967" y="2660639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96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NELS</a:t>
            </a:r>
          </a:p>
        </p:txBody>
      </p:sp>
      <p:sp>
        <p:nvSpPr>
          <p:cNvPr id="603" name="marker"/>
          <p:cNvSpPr/>
          <p:nvPr/>
        </p:nvSpPr>
        <p:spPr>
          <a:xfrm>
            <a:off x="3143183" y="2299518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646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COL2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1995-12-12T09:15:47Z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1995-12-12T09:16:47Z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1995-12-12T09:17:47Z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1995-12-12T09:18:47Z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1995-12-12T09:19:47Z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1995-12-12T09:20:47Z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1995-12-12T09:21:47Z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1995-12-12T09:22:47Z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1995-12-12T09:23:47Z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1995-12-12T09:24:47Z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1995-12-12T09:25:47Z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1995-12-12T09:26:47Z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1995-12-12T09:27:47Z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1995-12-12T09:28:47Z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1995-12-12T09:29:47Z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1995-12-12T09:30:47Z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1995-12-12T09:31:47Z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1995-12-12T09:32:47Z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1995-12-12T09:33:47Z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1995-12-12T09:34:47Z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1995-12-12T09:35:47Z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1995-12-12T09:36:47Z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1995-12-12T09:37:47Z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1995-12-12T09:38:47Z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1995-12-12T09:39:47Z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1995-12-12T09:40:47Z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1995-12-12T09:41:47Z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1995-12-12T09:42:47Z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1995-12-12T09:43:47Z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1995-12-12T09:44:47Z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1995-12-12T09:45:47Z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1995-12-12T09:46:47Z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1995-12-12T09:47:47Z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1995-12-12T09:48:47Z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1995-12-12T09:49:47Z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1995-12-12T09:50:47Z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1995-12-12T09:51:47Z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1995-12-12T09:52:47Z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1995-12-12T09:53:47Z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1995-12-12T09:54:47Z</a:t>
            </a:r>
          </a:p>
        </p:txBody>
      </p:sp>
      <p:sp>
        <p:nvSpPr>
          <p:cNvPr id="34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1995-12-12T09:55:47Z</a:t>
            </a:r>
          </a:p>
        </p:txBody>
      </p:sp>
      <p:sp>
        <p:nvSpPr>
          <p:cNvPr id="34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1995-12-12T09:56:47Z</a:t>
            </a:r>
          </a:p>
        </p:txBody>
      </p:sp>
      <p:sp>
        <p:nvSpPr>
          <p:cNvPr id="34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1995-12-12T09:57:47Z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seq>
                                <p:cTn id="1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00 -0.0014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-0.0014 L 0.0007 -0.0028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0028 L 0.0007 -0.0042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0042 L 0.0014 -0.0056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4 -0.0056 L 0.0014 -0.0070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4 -0.0070 L 0.0020 -0.0084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0 -0.0084 L 0.0020 -0.0105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0 -0.0105 L 0.0027 -0.0119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7 -0.0119 L 0.0027 -0.0133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7 -0.0133 L 0.0034 -0.0147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4 -0.0147 L 0.0034 -0.0161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4 -0.0161 L 0.0041 -0.0176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1 -0.0176 L 0.0041 -0.0190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1 -0.0190 L 0.0055 -0.0204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5 -0.0204 L 0.0068 -0.0204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68 -0.0204 L 0.0082 -0.0204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2 -0.0204 L 0.0096 -0.0197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96 -0.0197 L 0.0102 -0.0183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2 -0.0183 L 0.0109 -0.0176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9 -0.0176 L 0.0116 -0.0161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16 -0.0161 L 0.0130 -0.0147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30 -0.0147 L 0.0143 -0.0140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0140 L 0.0157 -0.0140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7 -0.0140 L 0.0171 -0.0147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1 -0.0147 L 0.0177 -0.0154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7 -0.0154 L 0.0184 -0.0169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4 -0.0169 L 0.0184 -0.0183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4 -0.0183 L 0.0191 -0.0197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0197 L 0.0191 -0.0211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0211 L 0.0198 -0.0225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8 -0.0225 L 0.0198 -0.0239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8 -0.0239 L 0.0205 -0.0253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5 -0.0253 L 0.0205 -0.0267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5 -0.0267 L 0.0211 -0.0281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0281 L 0.0211 -0.0295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0295 L 0.0218 -0.0309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8 -0.0309 L 0.0218 -0.0323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8 -0.0323 L 0.0225 -0.0337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25 -0.0337 L 0.0225 -0.0351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25 -0.0351 L 0.0232 -0.0365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0365 L 0.0232 -0.0379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0379 L 0.0239 -0.0393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2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27 -0.0014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7 -0.0014 L 0.0055 -0.0021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5 -0.0021 L 0.0089 -0.0035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9 -0.0035 L 0.0116 -0.0049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16 -0.0049 L 0.0143 -0.0063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0063 L 0.0177 -0.0077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7 -0.0077 L 0.0205 -0.0091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5 -0.0091 L 0.0232 -0.0098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0098 L 0.0266 -0.0112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66 -0.0112 L 0.0280 -0.0133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80 -0.0133 L 0.0259 -0.0147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59 -0.0147 L 0.0239 -0.0161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9 -0.0161 L 0.0211 -0.0169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0169 L 0.0184 -0.0183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4 -0.0183 L 0.0150 -0.0197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0 -0.0197 L 0.0123 -0.0211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23 -0.0211 L 0.0096 -0.0218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96 -0.0218 L 0.0068 -0.0232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68 -0.0232 L 0.0034 -0.0246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4 -0.0246 L 0.0007 -0.0260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0260 L -0.0020 -0.0274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20 -0.0274 L -0.0055 -0.0288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55 -0.0288 L -0.0082 -0.0295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82 -0.0295 L -0.0109 -0.0309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09 -0.0309 L -0.0143 -0.0323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43 -0.0323 L -0.0171 -0.0337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71 -0.0337 L -0.0198 -0.0351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98 -0.0351 L -0.0232 -0.0365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32 -0.0365 L -0.0259 -0.0372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59 -0.0372 L -0.0287 -0.0386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87 -0.0386 L -0.0321 -0.0400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21 -0.0400 L -0.0348 -0.0414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48 -0.0414 L -0.0382 -0.0414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82 -0.0414 L -0.0416 -0.0414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16 -0.0414 L -0.0423 -0.0435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23 -0.0435 L -0.0437 -0.0456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37 -0.0456 L -0.0450 -0.0477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50 -0.0477 L -0.0457 -0.0506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57 -0.0506 L -0.0471 -0.0527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71 -0.0527 L -0.0484 -0.0555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84 -0.0555 L -0.0491 -0.0576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91 -0.0576 L -0.0505 -0.0597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3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27 -0.0014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7 -0.0014 L 0.0055 -0.0021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5 -0.0021 L 0.0089 -0.0035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9 -0.0035 L 0.0116 -0.0049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16 -0.0049 L 0.0143 -0.0063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0063 L 0.0177 -0.0077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7 -0.0077 L 0.0205 -0.0091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5 -0.0091 L 0.0232 -0.0098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0098 L 0.0266 -0.0112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66 -0.0112 L 0.0280 -0.0133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80 -0.0133 L 0.0259 -0.0147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59 -0.0147 L 0.0239 -0.0161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9 -0.0161 L 0.0211 -0.0169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0169 L 0.0184 -0.0183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4 -0.0183 L 0.0157 -0.0197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7 -0.0197 L 0.0123 -0.0211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23 -0.0211 L 0.0096 -0.0218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96 -0.0218 L 0.0068 -0.0232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68 -0.0232 L 0.0034 -0.0246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4 -0.0246 L 0.0007 -0.0260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0260 L -0.0020 -0.0274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20 -0.0274 L -0.0055 -0.0288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55 -0.0288 L -0.0082 -0.0302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82 -0.0302 L -0.0109 -0.0309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09 -0.0309 L -0.0143 -0.0323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43 -0.0323 L -0.0171 -0.0337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71 -0.0337 L -0.0198 -0.0351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98 -0.0351 L -0.0232 -0.0365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32 -0.0365 L -0.0259 -0.0379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59 -0.0379 L -0.0287 -0.0386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87 -0.0386 L -0.0321 -0.0400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21 -0.0400 L -0.0348 -0.0414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48 -0.0414 L -0.0382 -0.0414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82 -0.0414 L -0.0416 -0.0414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16 -0.0414 L -0.0423 -0.0435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23 -0.0435 L -0.0437 -0.0456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37 -0.0456 L -0.0450 -0.0477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50 -0.0477 L -0.0457 -0.0506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57 -0.0506 L -0.0471 -0.0527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71 -0.0527 L -0.0484 -0.0555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84 -0.0555 L -0.0491 -0.0576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91 -0.0576 L -0.0505 -0.0597" pathEditMode="relative" rAng="0" ptsTypes="AAAAAAAA">
                                      <p:cBhvr>
                                        <p:cTn id="5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4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00 -0.0014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-0.0014 L 0.0007 -0.0028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0028 L 0.0007 -0.0042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0042 L 0.0014 -0.0056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4 -0.0056 L 0.0014 -0.0070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4 -0.0070 L 0.0020 -0.0091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0 -0.0091 L 0.0020 -0.0105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0 -0.0105 L 0.0027 -0.0119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7 -0.0119 L 0.0027 -0.0133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7 -0.0133 L 0.0034 -0.0147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4 -0.0147 L 0.0034 -0.0161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4 -0.0161 L 0.0041 -0.0176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1 -0.0176 L 0.0041 -0.0190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1 -0.0190 L 0.0055 -0.0204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5 -0.0204 L 0.0068 -0.0204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68 -0.0204 L 0.0082 -0.0204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2 -0.0204 L 0.0096 -0.0197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96 -0.0197 L 0.0102 -0.0183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2 -0.0183 L 0.0109 -0.0176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9 -0.0176 L 0.0123 -0.0161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23 -0.0161 L 0.0130 -0.0147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30 -0.0147 L 0.0143 -0.0140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0140 L 0.0157 -0.0140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7 -0.0140 L 0.0171 -0.0147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1 -0.0147 L 0.0177 -0.0154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7 -0.0154 L 0.0184 -0.0169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4 -0.0169 L 0.0184 -0.0183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4 -0.0183 L 0.0191 -0.0197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0197 L 0.0191 -0.0211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0211 L 0.0198 -0.0225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8 -0.0225 L 0.0198 -0.0239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8 -0.0239 L 0.0205 -0.0253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5 -0.0253 L 0.0205 -0.0267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5 -0.0267 L 0.0211 -0.0281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0281 L 0.0211 -0.0295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0295 L 0.0218 -0.0309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8 -0.0309 L 0.0218 -0.0323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8 -0.0323 L 0.0225 -0.0337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25 -0.0337 L 0.0225 -0.0351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25 -0.0351 L 0.0232 -0.0365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0365 L 0.0232 -0.0379" pathEditMode="relative" rAng="0" ptsTypes="AAAAAAAA">
                                      <p:cBhvr>
                                        <p:cTn id="5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0379 L 0.0239 -0.0393" pathEditMode="relative" rAng="0" ptsTypes="AAAAAAAA">
                                      <p:cBhvr>
                                        <p:cTn id="5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21</Words>
  <Application>Microsoft Office PowerPoint</Application>
  <PresentationFormat>Panorámica</PresentationFormat>
  <Paragraphs>10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Open Sans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93</cp:revision>
  <dcterms:created xsi:type="dcterms:W3CDTF">2018-06-16T08:53:52Z</dcterms:created>
  <dcterms:modified xsi:type="dcterms:W3CDTF">2018-10-14T12:33:52Z</dcterms:modified>
</cp:coreProperties>
</file>