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  <p:sldMasterId id="2147483773" r:id="rId5"/>
    <p:sldMasterId id="2147483720" r:id="rId6"/>
    <p:sldMasterId id="2147483792" r:id="rId7"/>
  </p:sldMasterIdLst>
  <p:notesMasterIdLst>
    <p:notesMasterId r:id="rId22"/>
  </p:notesMasterIdLst>
  <p:handoutMasterIdLst>
    <p:handoutMasterId r:id="rId23"/>
  </p:handoutMasterIdLst>
  <p:sldIdLst>
    <p:sldId id="256" r:id="rId8"/>
    <p:sldId id="266" r:id="rId9"/>
    <p:sldId id="274" r:id="rId10"/>
    <p:sldId id="352" r:id="rId11"/>
    <p:sldId id="353" r:id="rId12"/>
    <p:sldId id="276" r:id="rId13"/>
    <p:sldId id="351" r:id="rId14"/>
    <p:sldId id="278" r:id="rId15"/>
    <p:sldId id="279" r:id="rId16"/>
    <p:sldId id="355" r:id="rId17"/>
    <p:sldId id="354" r:id="rId18"/>
    <p:sldId id="356" r:id="rId19"/>
    <p:sldId id="357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433"/>
    <a:srgbClr val="F8F8F8"/>
    <a:srgbClr val="0F1419"/>
    <a:srgbClr val="3F4346"/>
    <a:srgbClr val="565D6A"/>
    <a:srgbClr val="191B21"/>
    <a:srgbClr val="712F90"/>
    <a:srgbClr val="2583EE"/>
    <a:srgbClr val="141414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uc, Sinem" userId="S::sinem.oruc@dynatrace.com::032efd8d-caba-4efa-9895-5dc5236a78ba" providerId="AD" clId="Web-{84C1F6A9-CF8B-0380-1472-0B1648AD8203}"/>
    <pc:docChg chg="modSld">
      <pc:chgData name="Oruc, Sinem" userId="S::sinem.oruc@dynatrace.com::032efd8d-caba-4efa-9895-5dc5236a78ba" providerId="AD" clId="Web-{84C1F6A9-CF8B-0380-1472-0B1648AD8203}" dt="2021-07-27T08:04:07.277" v="22" actId="1076"/>
      <pc:docMkLst>
        <pc:docMk/>
      </pc:docMkLst>
      <pc:sldChg chg="addSp delSp modSp">
        <pc:chgData name="Oruc, Sinem" userId="S::sinem.oruc@dynatrace.com::032efd8d-caba-4efa-9895-5dc5236a78ba" providerId="AD" clId="Web-{84C1F6A9-CF8B-0380-1472-0B1648AD8203}" dt="2021-07-27T08:04:07.277" v="22" actId="1076"/>
        <pc:sldMkLst>
          <pc:docMk/>
          <pc:sldMk cId="267960727" sldId="291"/>
        </pc:sldMkLst>
        <pc:spChg chg="add del">
          <ac:chgData name="Oruc, Sinem" userId="S::sinem.oruc@dynatrace.com::032efd8d-caba-4efa-9895-5dc5236a78ba" providerId="AD" clId="Web-{84C1F6A9-CF8B-0380-1472-0B1648AD8203}" dt="2021-07-27T08:04:03.277" v="20"/>
          <ac:spMkLst>
            <pc:docMk/>
            <pc:sldMk cId="267960727" sldId="291"/>
            <ac:spMk id="4" creationId="{9EA51FE9-46F6-48E0-B50B-5A2AFE4FDF77}"/>
          </ac:spMkLst>
        </pc:spChg>
        <pc:spChg chg="mod">
          <ac:chgData name="Oruc, Sinem" userId="S::sinem.oruc@dynatrace.com::032efd8d-caba-4efa-9895-5dc5236a78ba" providerId="AD" clId="Web-{84C1F6A9-CF8B-0380-1472-0B1648AD8203}" dt="2021-07-27T08:04:06.183" v="21" actId="1076"/>
          <ac:spMkLst>
            <pc:docMk/>
            <pc:sldMk cId="267960727" sldId="291"/>
            <ac:spMk id="7" creationId="{E8F72B45-2812-4022-B1AD-F9584980C3BA}"/>
          </ac:spMkLst>
        </pc:spChg>
        <pc:spChg chg="mod">
          <ac:chgData name="Oruc, Sinem" userId="S::sinem.oruc@dynatrace.com::032efd8d-caba-4efa-9895-5dc5236a78ba" providerId="AD" clId="Web-{84C1F6A9-CF8B-0380-1472-0B1648AD8203}" dt="2021-07-27T08:04:07.277" v="22" actId="1076"/>
          <ac:spMkLst>
            <pc:docMk/>
            <pc:sldMk cId="267960727" sldId="291"/>
            <ac:spMk id="9" creationId="{597AA359-6D2B-4663-98F6-556B5B3BD8AC}"/>
          </ac:spMkLst>
        </pc:spChg>
      </pc:sldChg>
      <pc:sldChg chg="addSp delSp modSp">
        <pc:chgData name="Oruc, Sinem" userId="S::sinem.oruc@dynatrace.com::032efd8d-caba-4efa-9895-5dc5236a78ba" providerId="AD" clId="Web-{84C1F6A9-CF8B-0380-1472-0B1648AD8203}" dt="2021-07-27T08:03:19.588" v="16"/>
        <pc:sldMkLst>
          <pc:docMk/>
          <pc:sldMk cId="1959131587" sldId="297"/>
        </pc:sldMkLst>
        <pc:spChg chg="add del">
          <ac:chgData name="Oruc, Sinem" userId="S::sinem.oruc@dynatrace.com::032efd8d-caba-4efa-9895-5dc5236a78ba" providerId="AD" clId="Web-{84C1F6A9-CF8B-0380-1472-0B1648AD8203}" dt="2021-07-27T08:03:19.588" v="16"/>
          <ac:spMkLst>
            <pc:docMk/>
            <pc:sldMk cId="1959131587" sldId="297"/>
            <ac:spMk id="16" creationId="{C05F7551-5A97-4D88-A1E0-EB9BD6F0648B}"/>
          </ac:spMkLst>
        </pc:spChg>
        <pc:spChg chg="mod">
          <ac:chgData name="Oruc, Sinem" userId="S::sinem.oruc@dynatrace.com::032efd8d-caba-4efa-9895-5dc5236a78ba" providerId="AD" clId="Web-{84C1F6A9-CF8B-0380-1472-0B1648AD8203}" dt="2021-07-27T08:03:17.932" v="14" actId="1076"/>
          <ac:spMkLst>
            <pc:docMk/>
            <pc:sldMk cId="1959131587" sldId="297"/>
            <ac:spMk id="20" creationId="{4D871494-B632-4524-9154-AE21B1718595}"/>
          </ac:spMkLst>
        </pc:spChg>
        <pc:spChg chg="mod">
          <ac:chgData name="Oruc, Sinem" userId="S::sinem.oruc@dynatrace.com::032efd8d-caba-4efa-9895-5dc5236a78ba" providerId="AD" clId="Web-{84C1F6A9-CF8B-0380-1472-0B1648AD8203}" dt="2021-07-27T08:03:18.932" v="15" actId="1076"/>
          <ac:spMkLst>
            <pc:docMk/>
            <pc:sldMk cId="1959131587" sldId="297"/>
            <ac:spMk id="22" creationId="{06EEB459-DC29-4C4A-97C9-FD8EB41694C9}"/>
          </ac:spMkLst>
        </pc:spChg>
      </pc:sldChg>
      <pc:sldChg chg="delSp">
        <pc:chgData name="Oruc, Sinem" userId="S::sinem.oruc@dynatrace.com::032efd8d-caba-4efa-9895-5dc5236a78ba" providerId="AD" clId="Web-{84C1F6A9-CF8B-0380-1472-0B1648AD8203}" dt="2021-07-27T08:01:12.912" v="10"/>
        <pc:sldMkLst>
          <pc:docMk/>
          <pc:sldMk cId="117106967" sldId="314"/>
        </pc:sldMkLst>
        <pc:spChg chg="del">
          <ac:chgData name="Oruc, Sinem" userId="S::sinem.oruc@dynatrace.com::032efd8d-caba-4efa-9895-5dc5236a78ba" providerId="AD" clId="Web-{84C1F6A9-CF8B-0380-1472-0B1648AD8203}" dt="2021-07-27T08:01:12.912" v="10"/>
          <ac:spMkLst>
            <pc:docMk/>
            <pc:sldMk cId="117106967" sldId="314"/>
            <ac:spMk id="3" creationId="{1F182D15-C4F4-4D45-945C-2D1896FDA01D}"/>
          </ac:spMkLst>
        </pc:spChg>
        <pc:spChg chg="del">
          <ac:chgData name="Oruc, Sinem" userId="S::sinem.oruc@dynatrace.com::032efd8d-caba-4efa-9895-5dc5236a78ba" providerId="AD" clId="Web-{84C1F6A9-CF8B-0380-1472-0B1648AD8203}" dt="2021-07-27T08:01:11.224" v="9"/>
          <ac:spMkLst>
            <pc:docMk/>
            <pc:sldMk cId="117106967" sldId="314"/>
            <ac:spMk id="4" creationId="{049496F3-86E1-4F2C-B55B-3CF26E9CA318}"/>
          </ac:spMkLst>
        </pc:spChg>
      </pc:sldChg>
      <pc:sldChg chg="delSp">
        <pc:chgData name="Oruc, Sinem" userId="S::sinem.oruc@dynatrace.com::032efd8d-caba-4efa-9895-5dc5236a78ba" providerId="AD" clId="Web-{84C1F6A9-CF8B-0380-1472-0B1648AD8203}" dt="2021-07-27T08:00:33.473" v="8"/>
        <pc:sldMkLst>
          <pc:docMk/>
          <pc:sldMk cId="2550639305" sldId="316"/>
        </pc:sldMkLst>
        <pc:spChg chg="del">
          <ac:chgData name="Oruc, Sinem" userId="S::sinem.oruc@dynatrace.com::032efd8d-caba-4efa-9895-5dc5236a78ba" providerId="AD" clId="Web-{84C1F6A9-CF8B-0380-1472-0B1648AD8203}" dt="2021-07-27T08:00:33.473" v="8"/>
          <ac:spMkLst>
            <pc:docMk/>
            <pc:sldMk cId="2550639305" sldId="316"/>
            <ac:spMk id="4" creationId="{FA7D990C-85E6-41E3-89A2-5D39EA026BF0}"/>
          </ac:spMkLst>
        </pc:spChg>
      </pc:sldChg>
      <pc:sldChg chg="delSp">
        <pc:chgData name="Oruc, Sinem" userId="S::sinem.oruc@dynatrace.com::032efd8d-caba-4efa-9895-5dc5236a78ba" providerId="AD" clId="Web-{84C1F6A9-CF8B-0380-1472-0B1648AD8203}" dt="2021-07-27T07:59:41.956" v="7"/>
        <pc:sldMkLst>
          <pc:docMk/>
          <pc:sldMk cId="2443893843" sldId="318"/>
        </pc:sldMkLst>
        <pc:spChg chg="del">
          <ac:chgData name="Oruc, Sinem" userId="S::sinem.oruc@dynatrace.com::032efd8d-caba-4efa-9895-5dc5236a78ba" providerId="AD" clId="Web-{84C1F6A9-CF8B-0380-1472-0B1648AD8203}" dt="2021-07-27T07:59:40.518" v="6"/>
          <ac:spMkLst>
            <pc:docMk/>
            <pc:sldMk cId="2443893843" sldId="318"/>
            <ac:spMk id="3" creationId="{B1C824ED-8017-4D51-BF32-050229CAE3AF}"/>
          </ac:spMkLst>
        </pc:spChg>
        <pc:spChg chg="del">
          <ac:chgData name="Oruc, Sinem" userId="S::sinem.oruc@dynatrace.com::032efd8d-caba-4efa-9895-5dc5236a78ba" providerId="AD" clId="Web-{84C1F6A9-CF8B-0380-1472-0B1648AD8203}" dt="2021-07-27T07:59:41.956" v="7"/>
          <ac:spMkLst>
            <pc:docMk/>
            <pc:sldMk cId="2443893843" sldId="318"/>
            <ac:spMk id="4" creationId="{FD9D33C4-52F1-452D-BE96-9134C95EAE95}"/>
          </ac:spMkLst>
        </pc:spChg>
      </pc:sldChg>
      <pc:sldChg chg="delSp modSp">
        <pc:chgData name="Oruc, Sinem" userId="S::sinem.oruc@dynatrace.com::032efd8d-caba-4efa-9895-5dc5236a78ba" providerId="AD" clId="Web-{84C1F6A9-CF8B-0380-1472-0B1648AD8203}" dt="2021-07-27T07:57:58.234" v="3" actId="1076"/>
        <pc:sldMkLst>
          <pc:docMk/>
          <pc:sldMk cId="2639199103" sldId="319"/>
        </pc:sldMkLst>
        <pc:spChg chg="del">
          <ac:chgData name="Oruc, Sinem" userId="S::sinem.oruc@dynatrace.com::032efd8d-caba-4efa-9895-5dc5236a78ba" providerId="AD" clId="Web-{84C1F6A9-CF8B-0380-1472-0B1648AD8203}" dt="2021-07-27T07:57:49.484" v="0"/>
          <ac:spMkLst>
            <pc:docMk/>
            <pc:sldMk cId="2639199103" sldId="319"/>
            <ac:spMk id="3" creationId="{ED110D1F-FB01-4DBB-BD36-DAA63E55021D}"/>
          </ac:spMkLst>
        </pc:spChg>
        <pc:spChg chg="del">
          <ac:chgData name="Oruc, Sinem" userId="S::sinem.oruc@dynatrace.com::032efd8d-caba-4efa-9895-5dc5236a78ba" providerId="AD" clId="Web-{84C1F6A9-CF8B-0380-1472-0B1648AD8203}" dt="2021-07-27T07:57:51.296" v="1"/>
          <ac:spMkLst>
            <pc:docMk/>
            <pc:sldMk cId="2639199103" sldId="319"/>
            <ac:spMk id="4" creationId="{76C823A7-F98B-47A4-8048-7BFAA9D4B2E5}"/>
          </ac:spMkLst>
        </pc:spChg>
        <pc:picChg chg="mod">
          <ac:chgData name="Oruc, Sinem" userId="S::sinem.oruc@dynatrace.com::032efd8d-caba-4efa-9895-5dc5236a78ba" providerId="AD" clId="Web-{84C1F6A9-CF8B-0380-1472-0B1648AD8203}" dt="2021-07-27T07:57:58.234" v="3" actId="1076"/>
          <ac:picMkLst>
            <pc:docMk/>
            <pc:sldMk cId="2639199103" sldId="319"/>
            <ac:picMk id="7" creationId="{5FFD8918-5B25-43C5-97A8-C8F207331CC3}"/>
          </ac:picMkLst>
        </pc:picChg>
      </pc:sldChg>
      <pc:sldChg chg="delSp">
        <pc:chgData name="Oruc, Sinem" userId="S::sinem.oruc@dynatrace.com::032efd8d-caba-4efa-9895-5dc5236a78ba" providerId="AD" clId="Web-{84C1F6A9-CF8B-0380-1472-0B1648AD8203}" dt="2021-07-27T07:58:55.345" v="5"/>
        <pc:sldMkLst>
          <pc:docMk/>
          <pc:sldMk cId="2599355382" sldId="323"/>
        </pc:sldMkLst>
        <pc:spChg chg="del">
          <ac:chgData name="Oruc, Sinem" userId="S::sinem.oruc@dynatrace.com::032efd8d-caba-4efa-9895-5dc5236a78ba" providerId="AD" clId="Web-{84C1F6A9-CF8B-0380-1472-0B1648AD8203}" dt="2021-07-27T07:58:54.048" v="4"/>
          <ac:spMkLst>
            <pc:docMk/>
            <pc:sldMk cId="2599355382" sldId="323"/>
            <ac:spMk id="3" creationId="{8C38B12F-D626-4259-871B-A6ED7AEC9FCA}"/>
          </ac:spMkLst>
        </pc:spChg>
        <pc:spChg chg="del">
          <ac:chgData name="Oruc, Sinem" userId="S::sinem.oruc@dynatrace.com::032efd8d-caba-4efa-9895-5dc5236a78ba" providerId="AD" clId="Web-{84C1F6A9-CF8B-0380-1472-0B1648AD8203}" dt="2021-07-27T07:58:55.345" v="5"/>
          <ac:spMkLst>
            <pc:docMk/>
            <pc:sldMk cId="2599355382" sldId="323"/>
            <ac:spMk id="4" creationId="{4B7E89A0-BD9E-4A3B-AC43-BF3B2D579A6F}"/>
          </ac:spMkLst>
        </pc:spChg>
      </pc:sldChg>
    </pc:docChg>
  </pc:docChgLst>
  <pc:docChgLst>
    <pc:chgData name="Lormeau, Jean-Louis" userId="ae321758-d687-4ae8-b662-b852b22dd8d1" providerId="ADAL" clId="{A9771487-722D-4CF2-88B4-905CF4AFE24E}"/>
    <pc:docChg chg="undo redo custSel addSld delSld modSld sldOrd">
      <pc:chgData name="Lormeau, Jean-Louis" userId="ae321758-d687-4ae8-b662-b852b22dd8d1" providerId="ADAL" clId="{A9771487-722D-4CF2-88B4-905CF4AFE24E}" dt="2021-07-15T17:04:57.101" v="10665" actId="14734"/>
      <pc:docMkLst>
        <pc:docMk/>
      </pc:docMkLst>
      <pc:sldChg chg="modSp mod">
        <pc:chgData name="Lormeau, Jean-Louis" userId="ae321758-d687-4ae8-b662-b852b22dd8d1" providerId="ADAL" clId="{A9771487-722D-4CF2-88B4-905CF4AFE24E}" dt="2021-07-06T06:58:44.648" v="13" actId="20577"/>
        <pc:sldMkLst>
          <pc:docMk/>
          <pc:sldMk cId="852881093" sldId="256"/>
        </pc:sldMkLst>
        <pc:spChg chg="mod">
          <ac:chgData name="Lormeau, Jean-Louis" userId="ae321758-d687-4ae8-b662-b852b22dd8d1" providerId="ADAL" clId="{A9771487-722D-4CF2-88B4-905CF4AFE24E}" dt="2021-07-06T06:58:44.648" v="13" actId="20577"/>
          <ac:spMkLst>
            <pc:docMk/>
            <pc:sldMk cId="852881093" sldId="256"/>
            <ac:spMk id="5" creationId="{9D73A0F5-94F9-7843-85C4-A92B8D24572C}"/>
          </ac:spMkLst>
        </pc:spChg>
      </pc:sldChg>
      <pc:sldChg chg="add del">
        <pc:chgData name="Lormeau, Jean-Louis" userId="ae321758-d687-4ae8-b662-b852b22dd8d1" providerId="ADAL" clId="{A9771487-722D-4CF2-88B4-905CF4AFE24E}" dt="2021-07-06T06:59:06.286" v="16" actId="47"/>
        <pc:sldMkLst>
          <pc:docMk/>
          <pc:sldMk cId="893645856" sldId="264"/>
        </pc:sldMkLst>
      </pc:sldChg>
      <pc:sldChg chg="addSp delSp modSp mod">
        <pc:chgData name="Lormeau, Jean-Louis" userId="ae321758-d687-4ae8-b662-b852b22dd8d1" providerId="ADAL" clId="{A9771487-722D-4CF2-88B4-905CF4AFE24E}" dt="2021-07-06T07:24:03.438" v="802" actId="1076"/>
        <pc:sldMkLst>
          <pc:docMk/>
          <pc:sldMk cId="1007349684" sldId="265"/>
        </pc:sldMkLst>
        <pc:spChg chg="mod">
          <ac:chgData name="Lormeau, Jean-Louis" userId="ae321758-d687-4ae8-b662-b852b22dd8d1" providerId="ADAL" clId="{A9771487-722D-4CF2-88B4-905CF4AFE24E}" dt="2021-07-06T07:19:41.853" v="754" actId="790"/>
          <ac:spMkLst>
            <pc:docMk/>
            <pc:sldMk cId="1007349684" sldId="265"/>
            <ac:spMk id="6" creationId="{2B70D926-23C8-47DF-8C37-2E14CEE74994}"/>
          </ac:spMkLst>
        </pc:spChg>
        <pc:spChg chg="mod">
          <ac:chgData name="Lormeau, Jean-Louis" userId="ae321758-d687-4ae8-b662-b852b22dd8d1" providerId="ADAL" clId="{A9771487-722D-4CF2-88B4-905CF4AFE24E}" dt="2021-07-06T07:23:51.744" v="800" actId="20577"/>
          <ac:spMkLst>
            <pc:docMk/>
            <pc:sldMk cId="1007349684" sldId="265"/>
            <ac:spMk id="7" creationId="{D2CB1087-C22B-447E-941F-0CC9581F61D4}"/>
          </ac:spMkLst>
        </pc:spChg>
        <pc:spChg chg="del">
          <ac:chgData name="Lormeau, Jean-Louis" userId="ae321758-d687-4ae8-b662-b852b22dd8d1" providerId="ADAL" clId="{A9771487-722D-4CF2-88B4-905CF4AFE24E}" dt="2021-07-06T07:00:57.178" v="19" actId="478"/>
          <ac:spMkLst>
            <pc:docMk/>
            <pc:sldMk cId="1007349684" sldId="265"/>
            <ac:spMk id="28" creationId="{7CF43671-2396-40F7-8B1D-920830A16A21}"/>
          </ac:spMkLst>
        </pc:spChg>
        <pc:spChg chg="del">
          <ac:chgData name="Lormeau, Jean-Louis" userId="ae321758-d687-4ae8-b662-b852b22dd8d1" providerId="ADAL" clId="{A9771487-722D-4CF2-88B4-905CF4AFE24E}" dt="2021-07-06T07:00:57.178" v="19" actId="478"/>
          <ac:spMkLst>
            <pc:docMk/>
            <pc:sldMk cId="1007349684" sldId="265"/>
            <ac:spMk id="29" creationId="{F98E66A9-E696-4E3D-8E73-7E034A6F33A7}"/>
          </ac:spMkLst>
        </pc:spChg>
        <pc:spChg chg="del">
          <ac:chgData name="Lormeau, Jean-Louis" userId="ae321758-d687-4ae8-b662-b852b22dd8d1" providerId="ADAL" clId="{A9771487-722D-4CF2-88B4-905CF4AFE24E}" dt="2021-07-06T07:00:57.178" v="19" actId="478"/>
          <ac:spMkLst>
            <pc:docMk/>
            <pc:sldMk cId="1007349684" sldId="265"/>
            <ac:spMk id="30" creationId="{F494E5FF-D216-48E5-B8CD-3D0BE0DC17F9}"/>
          </ac:spMkLst>
        </pc:spChg>
        <pc:grpChg chg="del">
          <ac:chgData name="Lormeau, Jean-Louis" userId="ae321758-d687-4ae8-b662-b852b22dd8d1" providerId="ADAL" clId="{A9771487-722D-4CF2-88B4-905CF4AFE24E}" dt="2021-07-06T07:00:57.178" v="19" actId="478"/>
          <ac:grpSpMkLst>
            <pc:docMk/>
            <pc:sldMk cId="1007349684" sldId="265"/>
            <ac:grpSpMk id="17" creationId="{07E90F2D-CB8E-4824-8D8B-4E4734521E8E}"/>
          </ac:grpSpMkLst>
        </pc:grpChg>
        <pc:grpChg chg="del">
          <ac:chgData name="Lormeau, Jean-Louis" userId="ae321758-d687-4ae8-b662-b852b22dd8d1" providerId="ADAL" clId="{A9771487-722D-4CF2-88B4-905CF4AFE24E}" dt="2021-07-06T07:00:57.178" v="19" actId="478"/>
          <ac:grpSpMkLst>
            <pc:docMk/>
            <pc:sldMk cId="1007349684" sldId="265"/>
            <ac:grpSpMk id="18" creationId="{1E471FD9-3E3C-4F6B-9A84-8961E4F6CABA}"/>
          </ac:grpSpMkLst>
        </pc:grpChg>
        <pc:grpChg chg="del">
          <ac:chgData name="Lormeau, Jean-Louis" userId="ae321758-d687-4ae8-b662-b852b22dd8d1" providerId="ADAL" clId="{A9771487-722D-4CF2-88B4-905CF4AFE24E}" dt="2021-07-06T07:00:57.178" v="19" actId="478"/>
          <ac:grpSpMkLst>
            <pc:docMk/>
            <pc:sldMk cId="1007349684" sldId="265"/>
            <ac:grpSpMk id="23" creationId="{FB95E0A4-BDF3-4B17-BDEB-CF7138EE3A0B}"/>
          </ac:grpSpMkLst>
        </pc:grpChg>
        <pc:picChg chg="add mod">
          <ac:chgData name="Lormeau, Jean-Louis" userId="ae321758-d687-4ae8-b662-b852b22dd8d1" providerId="ADAL" clId="{A9771487-722D-4CF2-88B4-905CF4AFE24E}" dt="2021-07-06T07:24:03.438" v="802" actId="1076"/>
          <ac:picMkLst>
            <pc:docMk/>
            <pc:sldMk cId="1007349684" sldId="265"/>
            <ac:picMk id="3" creationId="{BA19C057-A2D9-419D-B556-114211355B00}"/>
          </ac:picMkLst>
        </pc:picChg>
      </pc:sldChg>
      <pc:sldChg chg="addSp delSp modSp new mod modClrScheme chgLayout">
        <pc:chgData name="Lormeau, Jean-Louis" userId="ae321758-d687-4ae8-b662-b852b22dd8d1" providerId="ADAL" clId="{A9771487-722D-4CF2-88B4-905CF4AFE24E}" dt="2021-07-06T07:14:21.653" v="446" actId="478"/>
        <pc:sldMkLst>
          <pc:docMk/>
          <pc:sldMk cId="959010750" sldId="266"/>
        </pc:sldMkLst>
        <pc:spChg chg="del mod ord">
          <ac:chgData name="Lormeau, Jean-Louis" userId="ae321758-d687-4ae8-b662-b852b22dd8d1" providerId="ADAL" clId="{A9771487-722D-4CF2-88B4-905CF4AFE24E}" dt="2021-07-06T07:01:14.399" v="30" actId="700"/>
          <ac:spMkLst>
            <pc:docMk/>
            <pc:sldMk cId="959010750" sldId="266"/>
            <ac:spMk id="2" creationId="{4CDB21B8-15FB-4CC7-956E-23980622604F}"/>
          </ac:spMkLst>
        </pc:spChg>
        <pc:spChg chg="del">
          <ac:chgData name="Lormeau, Jean-Louis" userId="ae321758-d687-4ae8-b662-b852b22dd8d1" providerId="ADAL" clId="{A9771487-722D-4CF2-88B4-905CF4AFE24E}" dt="2021-07-06T07:01:14.399" v="30" actId="700"/>
          <ac:spMkLst>
            <pc:docMk/>
            <pc:sldMk cId="959010750" sldId="266"/>
            <ac:spMk id="3" creationId="{B182F5F3-0BA6-426C-A160-9DABD882CB68}"/>
          </ac:spMkLst>
        </pc:spChg>
        <pc:spChg chg="del mod ord">
          <ac:chgData name="Lormeau, Jean-Louis" userId="ae321758-d687-4ae8-b662-b852b22dd8d1" providerId="ADAL" clId="{A9771487-722D-4CF2-88B4-905CF4AFE24E}" dt="2021-07-06T07:01:14.399" v="30" actId="700"/>
          <ac:spMkLst>
            <pc:docMk/>
            <pc:sldMk cId="959010750" sldId="266"/>
            <ac:spMk id="4" creationId="{782523D9-C3A3-43FF-9CF3-29C1BE222514}"/>
          </ac:spMkLst>
        </pc:spChg>
        <pc:spChg chg="del mod ord">
          <ac:chgData name="Lormeau, Jean-Louis" userId="ae321758-d687-4ae8-b662-b852b22dd8d1" providerId="ADAL" clId="{A9771487-722D-4CF2-88B4-905CF4AFE24E}" dt="2021-07-06T07:01:14.399" v="30" actId="700"/>
          <ac:spMkLst>
            <pc:docMk/>
            <pc:sldMk cId="959010750" sldId="266"/>
            <ac:spMk id="5" creationId="{420E59AF-F9E6-4047-B0CF-12952CDB02D5}"/>
          </ac:spMkLst>
        </pc:spChg>
        <pc:spChg chg="add mod ord">
          <ac:chgData name="Lormeau, Jean-Louis" userId="ae321758-d687-4ae8-b662-b852b22dd8d1" providerId="ADAL" clId="{A9771487-722D-4CF2-88B4-905CF4AFE24E}" dt="2021-07-06T07:02:09.797" v="95" actId="20577"/>
          <ac:spMkLst>
            <pc:docMk/>
            <pc:sldMk cId="959010750" sldId="266"/>
            <ac:spMk id="6" creationId="{9C9CDB5B-0A7C-4E42-88DA-4DDCE07E276E}"/>
          </ac:spMkLst>
        </pc:spChg>
        <pc:spChg chg="add mod ord">
          <ac:chgData name="Lormeau, Jean-Louis" userId="ae321758-d687-4ae8-b662-b852b22dd8d1" providerId="ADAL" clId="{A9771487-722D-4CF2-88B4-905CF4AFE24E}" dt="2021-07-06T07:09:54.505" v="382" actId="1076"/>
          <ac:spMkLst>
            <pc:docMk/>
            <pc:sldMk cId="959010750" sldId="266"/>
            <ac:spMk id="7" creationId="{D3498B71-4B0E-49FA-99E9-6EF64A55FC87}"/>
          </ac:spMkLst>
        </pc:spChg>
        <pc:spChg chg="add mod ord">
          <ac:chgData name="Lormeau, Jean-Louis" userId="ae321758-d687-4ae8-b662-b852b22dd8d1" providerId="ADAL" clId="{A9771487-722D-4CF2-88B4-905CF4AFE24E}" dt="2021-07-06T07:12:27.668" v="423" actId="108"/>
          <ac:spMkLst>
            <pc:docMk/>
            <pc:sldMk cId="959010750" sldId="266"/>
            <ac:spMk id="8" creationId="{9CE2EA54-AA4B-44D8-941D-02DF74C61D60}"/>
          </ac:spMkLst>
        </pc:spChg>
        <pc:spChg chg="add mod">
          <ac:chgData name="Lormeau, Jean-Louis" userId="ae321758-d687-4ae8-b662-b852b22dd8d1" providerId="ADAL" clId="{A9771487-722D-4CF2-88B4-905CF4AFE24E}" dt="2021-07-06T07:04:44.126" v="179" actId="14100"/>
          <ac:spMkLst>
            <pc:docMk/>
            <pc:sldMk cId="959010750" sldId="266"/>
            <ac:spMk id="11" creationId="{0C0884BE-629B-430D-B00D-67FAAF8681F7}"/>
          </ac:spMkLst>
        </pc:spChg>
        <pc:spChg chg="add mod">
          <ac:chgData name="Lormeau, Jean-Louis" userId="ae321758-d687-4ae8-b662-b852b22dd8d1" providerId="ADAL" clId="{A9771487-722D-4CF2-88B4-905CF4AFE24E}" dt="2021-07-06T07:05:46.743" v="205" actId="14100"/>
          <ac:spMkLst>
            <pc:docMk/>
            <pc:sldMk cId="959010750" sldId="266"/>
            <ac:spMk id="12" creationId="{F24BE517-F2AC-4BEC-915D-255D453E98B8}"/>
          </ac:spMkLst>
        </pc:spChg>
        <pc:spChg chg="add mod">
          <ac:chgData name="Lormeau, Jean-Louis" userId="ae321758-d687-4ae8-b662-b852b22dd8d1" providerId="ADAL" clId="{A9771487-722D-4CF2-88B4-905CF4AFE24E}" dt="2021-07-06T07:05:49.669" v="206" actId="14100"/>
          <ac:spMkLst>
            <pc:docMk/>
            <pc:sldMk cId="959010750" sldId="266"/>
            <ac:spMk id="13" creationId="{78F3B05E-1376-42D1-9C29-8573B55A0A7D}"/>
          </ac:spMkLst>
        </pc:spChg>
        <pc:spChg chg="add mod">
          <ac:chgData name="Lormeau, Jean-Louis" userId="ae321758-d687-4ae8-b662-b852b22dd8d1" providerId="ADAL" clId="{A9771487-722D-4CF2-88B4-905CF4AFE24E}" dt="2021-07-06T07:13:19.895" v="435" actId="14100"/>
          <ac:spMkLst>
            <pc:docMk/>
            <pc:sldMk cId="959010750" sldId="266"/>
            <ac:spMk id="14" creationId="{88839702-0F02-42B6-8386-C778BA12CF9B}"/>
          </ac:spMkLst>
        </pc:spChg>
        <pc:spChg chg="add mod">
          <ac:chgData name="Lormeau, Jean-Louis" userId="ae321758-d687-4ae8-b662-b852b22dd8d1" providerId="ADAL" clId="{A9771487-722D-4CF2-88B4-905CF4AFE24E}" dt="2021-07-06T07:10:52.280" v="406" actId="1076"/>
          <ac:spMkLst>
            <pc:docMk/>
            <pc:sldMk cId="959010750" sldId="266"/>
            <ac:spMk id="17" creationId="{0B572418-FBE9-4D08-857A-EE044D1EC7A6}"/>
          </ac:spMkLst>
        </pc:spChg>
        <pc:spChg chg="add mod">
          <ac:chgData name="Lormeau, Jean-Louis" userId="ae321758-d687-4ae8-b662-b852b22dd8d1" providerId="ADAL" clId="{A9771487-722D-4CF2-88B4-905CF4AFE24E}" dt="2021-07-06T07:13:30.331" v="439" actId="20577"/>
          <ac:spMkLst>
            <pc:docMk/>
            <pc:sldMk cId="959010750" sldId="266"/>
            <ac:spMk id="18" creationId="{0B1B8435-A434-4EC3-A7F7-06B004A04789}"/>
          </ac:spMkLst>
        </pc:spChg>
        <pc:spChg chg="add mod">
          <ac:chgData name="Lormeau, Jean-Louis" userId="ae321758-d687-4ae8-b662-b852b22dd8d1" providerId="ADAL" clId="{A9771487-722D-4CF2-88B4-905CF4AFE24E}" dt="2021-07-06T07:13:23.780" v="437" actId="20577"/>
          <ac:spMkLst>
            <pc:docMk/>
            <pc:sldMk cId="959010750" sldId="266"/>
            <ac:spMk id="19" creationId="{7E6592E6-BCAB-4C51-BCD0-5A91EEEA5F95}"/>
          </ac:spMkLst>
        </pc:spChg>
        <pc:spChg chg="add mod">
          <ac:chgData name="Lormeau, Jean-Louis" userId="ae321758-d687-4ae8-b662-b852b22dd8d1" providerId="ADAL" clId="{A9771487-722D-4CF2-88B4-905CF4AFE24E}" dt="2021-07-06T07:09:19.443" v="376" actId="1076"/>
          <ac:spMkLst>
            <pc:docMk/>
            <pc:sldMk cId="959010750" sldId="266"/>
            <ac:spMk id="20" creationId="{FACD4C42-9A23-4B79-8999-06969C51F820}"/>
          </ac:spMkLst>
        </pc:spChg>
        <pc:spChg chg="add mod">
          <ac:chgData name="Lormeau, Jean-Louis" userId="ae321758-d687-4ae8-b662-b852b22dd8d1" providerId="ADAL" clId="{A9771487-722D-4CF2-88B4-905CF4AFE24E}" dt="2021-07-06T07:11:05.409" v="412" actId="14100"/>
          <ac:spMkLst>
            <pc:docMk/>
            <pc:sldMk cId="959010750" sldId="266"/>
            <ac:spMk id="21" creationId="{DC1CF08C-48EC-4FE2-BEF9-61D41B5DAA9D}"/>
          </ac:spMkLst>
        </pc:spChg>
        <pc:spChg chg="add del">
          <ac:chgData name="Lormeau, Jean-Louis" userId="ae321758-d687-4ae8-b662-b852b22dd8d1" providerId="ADAL" clId="{A9771487-722D-4CF2-88B4-905CF4AFE24E}" dt="2021-07-06T07:11:24.440" v="414" actId="11529"/>
          <ac:spMkLst>
            <pc:docMk/>
            <pc:sldMk cId="959010750" sldId="266"/>
            <ac:spMk id="22" creationId="{46981DF2-C5C6-4A26-8FCB-2FBEAD968A81}"/>
          </ac:spMkLst>
        </pc:spChg>
        <pc:spChg chg="add del">
          <ac:chgData name="Lormeau, Jean-Louis" userId="ae321758-d687-4ae8-b662-b852b22dd8d1" providerId="ADAL" clId="{A9771487-722D-4CF2-88B4-905CF4AFE24E}" dt="2021-07-06T07:11:39.087" v="416" actId="11529"/>
          <ac:spMkLst>
            <pc:docMk/>
            <pc:sldMk cId="959010750" sldId="266"/>
            <ac:spMk id="23" creationId="{021884D6-BDA1-4FFE-9C35-0ADECB38374A}"/>
          </ac:spMkLst>
        </pc:spChg>
        <pc:spChg chg="add del">
          <ac:chgData name="Lormeau, Jean-Louis" userId="ae321758-d687-4ae8-b662-b852b22dd8d1" providerId="ADAL" clId="{A9771487-722D-4CF2-88B4-905CF4AFE24E}" dt="2021-07-06T07:11:54.364" v="418" actId="11529"/>
          <ac:spMkLst>
            <pc:docMk/>
            <pc:sldMk cId="959010750" sldId="266"/>
            <ac:spMk id="24" creationId="{3547953D-87E6-4E52-83E0-81642DF2D823}"/>
          </ac:spMkLst>
        </pc:spChg>
        <pc:spChg chg="add del">
          <ac:chgData name="Lormeau, Jean-Louis" userId="ae321758-d687-4ae8-b662-b852b22dd8d1" providerId="ADAL" clId="{A9771487-722D-4CF2-88B4-905CF4AFE24E}" dt="2021-07-06T07:12:06.175" v="420" actId="11529"/>
          <ac:spMkLst>
            <pc:docMk/>
            <pc:sldMk cId="959010750" sldId="266"/>
            <ac:spMk id="25" creationId="{4F78178C-6111-4A90-A06A-8382DCC77DC4}"/>
          </ac:spMkLst>
        </pc:spChg>
        <pc:spChg chg="add mod">
          <ac:chgData name="Lormeau, Jean-Louis" userId="ae321758-d687-4ae8-b662-b852b22dd8d1" providerId="ADAL" clId="{A9771487-722D-4CF2-88B4-905CF4AFE24E}" dt="2021-07-06T07:12:54.334" v="429" actId="14100"/>
          <ac:spMkLst>
            <pc:docMk/>
            <pc:sldMk cId="959010750" sldId="266"/>
            <ac:spMk id="26" creationId="{CF8101D4-A0AD-4516-801A-6CFBE3F85A40}"/>
          </ac:spMkLst>
        </pc:spChg>
        <pc:picChg chg="add mod modCrop">
          <ac:chgData name="Lormeau, Jean-Louis" userId="ae321758-d687-4ae8-b662-b852b22dd8d1" providerId="ADAL" clId="{A9771487-722D-4CF2-88B4-905CF4AFE24E}" dt="2021-07-06T07:06:47.888" v="235" actId="14100"/>
          <ac:picMkLst>
            <pc:docMk/>
            <pc:sldMk cId="959010750" sldId="266"/>
            <ac:picMk id="10" creationId="{C93AD285-9D2A-4180-8AF4-35079A9F9E20}"/>
          </ac:picMkLst>
        </pc:picChg>
        <pc:picChg chg="add mod">
          <ac:chgData name="Lormeau, Jean-Louis" userId="ae321758-d687-4ae8-b662-b852b22dd8d1" providerId="ADAL" clId="{A9771487-722D-4CF2-88B4-905CF4AFE24E}" dt="2021-07-06T07:11:02.280" v="411" actId="1076"/>
          <ac:picMkLst>
            <pc:docMk/>
            <pc:sldMk cId="959010750" sldId="266"/>
            <ac:picMk id="16" creationId="{D230EBED-8B87-4756-A529-AA7722C0FE15}"/>
          </ac:picMkLst>
        </pc:picChg>
        <pc:picChg chg="add del mod">
          <ac:chgData name="Lormeau, Jean-Louis" userId="ae321758-d687-4ae8-b662-b852b22dd8d1" providerId="ADAL" clId="{A9771487-722D-4CF2-88B4-905CF4AFE24E}" dt="2021-07-06T07:14:21.653" v="446" actId="478"/>
          <ac:picMkLst>
            <pc:docMk/>
            <pc:sldMk cId="959010750" sldId="266"/>
            <ac:picMk id="28" creationId="{282584F7-1820-4A63-9C51-5C84C7659BDF}"/>
          </ac:picMkLst>
        </pc:picChg>
      </pc:sldChg>
      <pc:sldChg chg="del">
        <pc:chgData name="Lormeau, Jean-Louis" userId="ae321758-d687-4ae8-b662-b852b22dd8d1" providerId="ADAL" clId="{A9771487-722D-4CF2-88B4-905CF4AFE24E}" dt="2021-07-06T06:59:04.640" v="14" actId="47"/>
        <pc:sldMkLst>
          <pc:docMk/>
          <pc:sldMk cId="2898529017" sldId="266"/>
        </pc:sldMkLst>
      </pc:sldChg>
      <pc:sldChg chg="del">
        <pc:chgData name="Lormeau, Jean-Louis" userId="ae321758-d687-4ae8-b662-b852b22dd8d1" providerId="ADAL" clId="{A9771487-722D-4CF2-88B4-905CF4AFE24E}" dt="2021-07-06T06:59:04.640" v="14" actId="47"/>
        <pc:sldMkLst>
          <pc:docMk/>
          <pc:sldMk cId="3222800690" sldId="267"/>
        </pc:sldMkLst>
      </pc:sldChg>
      <pc:sldChg chg="addSp delSp modSp new mod modClrScheme chgLayout">
        <pc:chgData name="Lormeau, Jean-Louis" userId="ae321758-d687-4ae8-b662-b852b22dd8d1" providerId="ADAL" clId="{A9771487-722D-4CF2-88B4-905CF4AFE24E}" dt="2021-07-06T08:14:10.677" v="2289" actId="20577"/>
        <pc:sldMkLst>
          <pc:docMk/>
          <pc:sldMk cId="4083053068" sldId="267"/>
        </pc:sldMkLst>
        <pc:spChg chg="del mod ord">
          <ac:chgData name="Lormeau, Jean-Louis" userId="ae321758-d687-4ae8-b662-b852b22dd8d1" providerId="ADAL" clId="{A9771487-722D-4CF2-88B4-905CF4AFE24E}" dt="2021-07-06T07:14:35.767" v="448" actId="700"/>
          <ac:spMkLst>
            <pc:docMk/>
            <pc:sldMk cId="4083053068" sldId="267"/>
            <ac:spMk id="2" creationId="{E8F5F026-0433-41C7-B515-7649964982EA}"/>
          </ac:spMkLst>
        </pc:spChg>
        <pc:spChg chg="del">
          <ac:chgData name="Lormeau, Jean-Louis" userId="ae321758-d687-4ae8-b662-b852b22dd8d1" providerId="ADAL" clId="{A9771487-722D-4CF2-88B4-905CF4AFE24E}" dt="2021-07-06T07:14:35.767" v="448" actId="700"/>
          <ac:spMkLst>
            <pc:docMk/>
            <pc:sldMk cId="4083053068" sldId="267"/>
            <ac:spMk id="3" creationId="{39263585-9D9F-452E-BFDF-ADEA083800DA}"/>
          </ac:spMkLst>
        </pc:spChg>
        <pc:spChg chg="del">
          <ac:chgData name="Lormeau, Jean-Louis" userId="ae321758-d687-4ae8-b662-b852b22dd8d1" providerId="ADAL" clId="{A9771487-722D-4CF2-88B4-905CF4AFE24E}" dt="2021-07-06T07:14:35.767" v="448" actId="700"/>
          <ac:spMkLst>
            <pc:docMk/>
            <pc:sldMk cId="4083053068" sldId="267"/>
            <ac:spMk id="4" creationId="{A9CEAB6F-BD81-4CBA-AE2A-D33D7A004B39}"/>
          </ac:spMkLst>
        </pc:spChg>
        <pc:spChg chg="add mod ord">
          <ac:chgData name="Lormeau, Jean-Louis" userId="ae321758-d687-4ae8-b662-b852b22dd8d1" providerId="ADAL" clId="{A9771487-722D-4CF2-88B4-905CF4AFE24E}" dt="2021-07-06T08:14:10.677" v="2289" actId="20577"/>
          <ac:spMkLst>
            <pc:docMk/>
            <pc:sldMk cId="4083053068" sldId="267"/>
            <ac:spMk id="5" creationId="{5DD55EF9-4B66-42E0-8F17-9354FB3006D8}"/>
          </ac:spMkLst>
        </pc:spChg>
      </pc:sldChg>
      <pc:sldChg chg="addSp delSp modSp new mod">
        <pc:chgData name="Lormeau, Jean-Louis" userId="ae321758-d687-4ae8-b662-b852b22dd8d1" providerId="ADAL" clId="{A9771487-722D-4CF2-88B4-905CF4AFE24E}" dt="2021-07-06T16:07:27.195" v="6876" actId="478"/>
        <pc:sldMkLst>
          <pc:docMk/>
          <pc:sldMk cId="771005323" sldId="268"/>
        </pc:sldMkLst>
        <pc:spChg chg="mod">
          <ac:chgData name="Lormeau, Jean-Louis" userId="ae321758-d687-4ae8-b662-b852b22dd8d1" providerId="ADAL" clId="{A9771487-722D-4CF2-88B4-905CF4AFE24E}" dt="2021-07-06T16:06:06.707" v="6830" actId="20577"/>
          <ac:spMkLst>
            <pc:docMk/>
            <pc:sldMk cId="771005323" sldId="268"/>
            <ac:spMk id="2" creationId="{030DF03F-44BA-4C55-9ADA-512F8B08F215}"/>
          </ac:spMkLst>
        </pc:spChg>
        <pc:spChg chg="mod">
          <ac:chgData name="Lormeau, Jean-Louis" userId="ae321758-d687-4ae8-b662-b852b22dd8d1" providerId="ADAL" clId="{A9771487-722D-4CF2-88B4-905CF4AFE24E}" dt="2021-07-06T16:07:14.866" v="6874" actId="20577"/>
          <ac:spMkLst>
            <pc:docMk/>
            <pc:sldMk cId="771005323" sldId="268"/>
            <ac:spMk id="3" creationId="{F63CA737-D2E2-4F5A-8521-11F36BED7703}"/>
          </ac:spMkLst>
        </pc:spChg>
        <pc:spChg chg="del">
          <ac:chgData name="Lormeau, Jean-Louis" userId="ae321758-d687-4ae8-b662-b852b22dd8d1" providerId="ADAL" clId="{A9771487-722D-4CF2-88B4-905CF4AFE24E}" dt="2021-07-06T08:09:23.532" v="2276" actId="478"/>
          <ac:spMkLst>
            <pc:docMk/>
            <pc:sldMk cId="771005323" sldId="268"/>
            <ac:spMk id="4" creationId="{787ECD41-4EBF-4AC9-B16E-5EAC9D0C0C29}"/>
          </ac:spMkLst>
        </pc:spChg>
        <pc:spChg chg="add del">
          <ac:chgData name="Lormeau, Jean-Louis" userId="ae321758-d687-4ae8-b662-b852b22dd8d1" providerId="ADAL" clId="{A9771487-722D-4CF2-88B4-905CF4AFE24E}" dt="2021-07-06T16:07:27.195" v="6876" actId="478"/>
          <ac:spMkLst>
            <pc:docMk/>
            <pc:sldMk cId="771005323" sldId="268"/>
            <ac:spMk id="4" creationId="{EFC5FC2D-78EE-43BB-A594-EA767E52D9A4}"/>
          </ac:spMkLst>
        </pc:spChg>
        <pc:spChg chg="add mod">
          <ac:chgData name="Lormeau, Jean-Louis" userId="ae321758-d687-4ae8-b662-b852b22dd8d1" providerId="ADAL" clId="{A9771487-722D-4CF2-88B4-905CF4AFE24E}" dt="2021-07-06T16:06:47.938" v="6862" actId="1076"/>
          <ac:spMkLst>
            <pc:docMk/>
            <pc:sldMk cId="771005323" sldId="268"/>
            <ac:spMk id="9" creationId="{52C4B394-D2DE-4478-B664-349FF36D4703}"/>
          </ac:spMkLst>
        </pc:spChg>
        <pc:spChg chg="add mod">
          <ac:chgData name="Lormeau, Jean-Louis" userId="ae321758-d687-4ae8-b662-b852b22dd8d1" providerId="ADAL" clId="{A9771487-722D-4CF2-88B4-905CF4AFE24E}" dt="2021-07-06T16:06:49.303" v="6863" actId="1076"/>
          <ac:spMkLst>
            <pc:docMk/>
            <pc:sldMk cId="771005323" sldId="268"/>
            <ac:spMk id="10" creationId="{D4C9CD13-132F-4930-AE86-ECFA0754C42E}"/>
          </ac:spMkLst>
        </pc:spChg>
        <pc:spChg chg="add mod">
          <ac:chgData name="Lormeau, Jean-Louis" userId="ae321758-d687-4ae8-b662-b852b22dd8d1" providerId="ADAL" clId="{A9771487-722D-4CF2-88B4-905CF4AFE24E}" dt="2021-07-06T16:06:56.404" v="6864" actId="1076"/>
          <ac:spMkLst>
            <pc:docMk/>
            <pc:sldMk cId="771005323" sldId="268"/>
            <ac:spMk id="11" creationId="{1EEB751E-E7E0-435F-B983-FF21B5FE4814}"/>
          </ac:spMkLst>
        </pc:spChg>
        <pc:picChg chg="add mod">
          <ac:chgData name="Lormeau, Jean-Louis" userId="ae321758-d687-4ae8-b662-b852b22dd8d1" providerId="ADAL" clId="{A9771487-722D-4CF2-88B4-905CF4AFE24E}" dt="2021-07-06T16:06:42.875" v="6859" actId="14100"/>
          <ac:picMkLst>
            <pc:docMk/>
            <pc:sldMk cId="771005323" sldId="268"/>
            <ac:picMk id="6" creationId="{58162C9B-1FFF-43DD-8585-69B067F5002E}"/>
          </ac:picMkLst>
        </pc:picChg>
        <pc:picChg chg="add mod">
          <ac:chgData name="Lormeau, Jean-Louis" userId="ae321758-d687-4ae8-b662-b852b22dd8d1" providerId="ADAL" clId="{A9771487-722D-4CF2-88B4-905CF4AFE24E}" dt="2021-07-06T16:06:46.162" v="6861" actId="1076"/>
          <ac:picMkLst>
            <pc:docMk/>
            <pc:sldMk cId="771005323" sldId="268"/>
            <ac:picMk id="8" creationId="{4CFBD093-C1EF-4447-A131-FCAC39D48653}"/>
          </ac:picMkLst>
        </pc:picChg>
        <pc:picChg chg="add del">
          <ac:chgData name="Lormeau, Jean-Louis" userId="ae321758-d687-4ae8-b662-b852b22dd8d1" providerId="ADAL" clId="{A9771487-722D-4CF2-88B4-905CF4AFE24E}" dt="2021-07-06T08:04:29.751" v="2157" actId="22"/>
          <ac:picMkLst>
            <pc:docMk/>
            <pc:sldMk cId="771005323" sldId="268"/>
            <ac:picMk id="13" creationId="{F06AD755-5895-41D9-BEF7-AEC0067B57FE}"/>
          </ac:picMkLst>
        </pc:picChg>
        <pc:picChg chg="add mod">
          <ac:chgData name="Lormeau, Jean-Louis" userId="ae321758-d687-4ae8-b662-b852b22dd8d1" providerId="ADAL" clId="{A9771487-722D-4CF2-88B4-905CF4AFE24E}" dt="2021-07-06T16:07:10.745" v="6873" actId="1076"/>
          <ac:picMkLst>
            <pc:docMk/>
            <pc:sldMk cId="771005323" sldId="268"/>
            <ac:picMk id="15" creationId="{5D28F602-4902-4F87-86CC-BF6AABBE7312}"/>
          </ac:picMkLst>
        </pc:picChg>
        <pc:cxnChg chg="add mod">
          <ac:chgData name="Lormeau, Jean-Louis" userId="ae321758-d687-4ae8-b662-b852b22dd8d1" providerId="ADAL" clId="{A9771487-722D-4CF2-88B4-905CF4AFE24E}" dt="2021-07-06T16:06:58.535" v="6865" actId="1076"/>
          <ac:cxnSpMkLst>
            <pc:docMk/>
            <pc:sldMk cId="771005323" sldId="268"/>
            <ac:cxnSpMk id="17" creationId="{3BDADA8F-CCFE-4BF6-B7BD-80A1ED9C4CC2}"/>
          </ac:cxnSpMkLst>
        </pc:cxnChg>
      </pc:sldChg>
      <pc:sldChg chg="del">
        <pc:chgData name="Lormeau, Jean-Louis" userId="ae321758-d687-4ae8-b662-b852b22dd8d1" providerId="ADAL" clId="{A9771487-722D-4CF2-88B4-905CF4AFE24E}" dt="2021-07-06T06:59:04.640" v="14" actId="47"/>
        <pc:sldMkLst>
          <pc:docMk/>
          <pc:sldMk cId="3851940751" sldId="268"/>
        </pc:sldMkLst>
      </pc:sldChg>
      <pc:sldChg chg="del">
        <pc:chgData name="Lormeau, Jean-Louis" userId="ae321758-d687-4ae8-b662-b852b22dd8d1" providerId="ADAL" clId="{A9771487-722D-4CF2-88B4-905CF4AFE24E}" dt="2021-07-06T06:59:04.640" v="14" actId="47"/>
        <pc:sldMkLst>
          <pc:docMk/>
          <pc:sldMk cId="1883991524" sldId="269"/>
        </pc:sldMkLst>
      </pc:sldChg>
      <pc:sldChg chg="addSp delSp modSp add mod">
        <pc:chgData name="Lormeau, Jean-Louis" userId="ae321758-d687-4ae8-b662-b852b22dd8d1" providerId="ADAL" clId="{A9771487-722D-4CF2-88B4-905CF4AFE24E}" dt="2021-07-06T16:07:59.323" v="6944" actId="14100"/>
        <pc:sldMkLst>
          <pc:docMk/>
          <pc:sldMk cId="2001851303" sldId="269"/>
        </pc:sldMkLst>
        <pc:spChg chg="mod">
          <ac:chgData name="Lormeau, Jean-Louis" userId="ae321758-d687-4ae8-b662-b852b22dd8d1" providerId="ADAL" clId="{A9771487-722D-4CF2-88B4-905CF4AFE24E}" dt="2021-07-06T07:31:08.285" v="1168" actId="20577"/>
          <ac:spMkLst>
            <pc:docMk/>
            <pc:sldMk cId="2001851303" sldId="269"/>
            <ac:spMk id="2" creationId="{030DF03F-44BA-4C55-9ADA-512F8B08F215}"/>
          </ac:spMkLst>
        </pc:spChg>
        <pc:spChg chg="mod">
          <ac:chgData name="Lormeau, Jean-Louis" userId="ae321758-d687-4ae8-b662-b852b22dd8d1" providerId="ADAL" clId="{A9771487-722D-4CF2-88B4-905CF4AFE24E}" dt="2021-07-06T07:31:49.883" v="1179" actId="20577"/>
          <ac:spMkLst>
            <pc:docMk/>
            <pc:sldMk cId="2001851303" sldId="269"/>
            <ac:spMk id="3" creationId="{F63CA737-D2E2-4F5A-8521-11F36BED7703}"/>
          </ac:spMkLst>
        </pc:spChg>
        <pc:spChg chg="mod">
          <ac:chgData name="Lormeau, Jean-Louis" userId="ae321758-d687-4ae8-b662-b852b22dd8d1" providerId="ADAL" clId="{A9771487-722D-4CF2-88B4-905CF4AFE24E}" dt="2021-07-06T16:07:59.323" v="6944" actId="14100"/>
          <ac:spMkLst>
            <pc:docMk/>
            <pc:sldMk cId="2001851303" sldId="269"/>
            <ac:spMk id="9" creationId="{52C4B394-D2DE-4478-B664-349FF36D4703}"/>
          </ac:spMkLst>
        </pc:spChg>
        <pc:spChg chg="mod ord">
          <ac:chgData name="Lormeau, Jean-Louis" userId="ae321758-d687-4ae8-b662-b852b22dd8d1" providerId="ADAL" clId="{A9771487-722D-4CF2-88B4-905CF4AFE24E}" dt="2021-07-06T07:37:47.243" v="1235" actId="1076"/>
          <ac:spMkLst>
            <pc:docMk/>
            <pc:sldMk cId="2001851303" sldId="269"/>
            <ac:spMk id="10" creationId="{D4C9CD13-132F-4930-AE86-ECFA0754C42E}"/>
          </ac:spMkLst>
        </pc:spChg>
        <pc:spChg chg="mod ord">
          <ac:chgData name="Lormeau, Jean-Louis" userId="ae321758-d687-4ae8-b662-b852b22dd8d1" providerId="ADAL" clId="{A9771487-722D-4CF2-88B4-905CF4AFE24E}" dt="2021-07-06T07:38:47.498" v="1282" actId="1076"/>
          <ac:spMkLst>
            <pc:docMk/>
            <pc:sldMk cId="2001851303" sldId="269"/>
            <ac:spMk id="11" creationId="{1EEB751E-E7E0-435F-B983-FF21B5FE4814}"/>
          </ac:spMkLst>
        </pc:spChg>
        <pc:spChg chg="add mod">
          <ac:chgData name="Lormeau, Jean-Louis" userId="ae321758-d687-4ae8-b662-b852b22dd8d1" providerId="ADAL" clId="{A9771487-722D-4CF2-88B4-905CF4AFE24E}" dt="2021-07-06T07:38:18.932" v="1245" actId="1076"/>
          <ac:spMkLst>
            <pc:docMk/>
            <pc:sldMk cId="2001851303" sldId="269"/>
            <ac:spMk id="18" creationId="{2C60E54A-F1DA-4514-9DB9-96B1C37B177C}"/>
          </ac:spMkLst>
        </pc:spChg>
        <pc:spChg chg="add mod">
          <ac:chgData name="Lormeau, Jean-Louis" userId="ae321758-d687-4ae8-b662-b852b22dd8d1" providerId="ADAL" clId="{A9771487-722D-4CF2-88B4-905CF4AFE24E}" dt="2021-07-06T07:39:00.598" v="1307" actId="20577"/>
          <ac:spMkLst>
            <pc:docMk/>
            <pc:sldMk cId="2001851303" sldId="269"/>
            <ac:spMk id="21" creationId="{82CD6A8D-8695-4BDA-8692-1E8D2795DB80}"/>
          </ac:spMkLst>
        </pc:spChg>
        <pc:picChg chg="del">
          <ac:chgData name="Lormeau, Jean-Louis" userId="ae321758-d687-4ae8-b662-b852b22dd8d1" providerId="ADAL" clId="{A9771487-722D-4CF2-88B4-905CF4AFE24E}" dt="2021-07-06T07:31:39.756" v="1169" actId="478"/>
          <ac:picMkLst>
            <pc:docMk/>
            <pc:sldMk cId="2001851303" sldId="269"/>
            <ac:picMk id="6" creationId="{58162C9B-1FFF-43DD-8585-69B067F5002E}"/>
          </ac:picMkLst>
        </pc:picChg>
        <pc:picChg chg="add del mod">
          <ac:chgData name="Lormeau, Jean-Louis" userId="ae321758-d687-4ae8-b662-b852b22dd8d1" providerId="ADAL" clId="{A9771487-722D-4CF2-88B4-905CF4AFE24E}" dt="2021-07-06T07:34:59.502" v="1180" actId="478"/>
          <ac:picMkLst>
            <pc:docMk/>
            <pc:sldMk cId="2001851303" sldId="269"/>
            <ac:picMk id="7" creationId="{43FA84CB-3379-42A1-82EC-005D766EE065}"/>
          </ac:picMkLst>
        </pc:picChg>
        <pc:picChg chg="del">
          <ac:chgData name="Lormeau, Jean-Louis" userId="ae321758-d687-4ae8-b662-b852b22dd8d1" providerId="ADAL" clId="{A9771487-722D-4CF2-88B4-905CF4AFE24E}" dt="2021-07-06T07:35:57.581" v="1193" actId="478"/>
          <ac:picMkLst>
            <pc:docMk/>
            <pc:sldMk cId="2001851303" sldId="269"/>
            <ac:picMk id="8" creationId="{4CFBD093-C1EF-4447-A131-FCAC39D48653}"/>
          </ac:picMkLst>
        </pc:picChg>
        <pc:picChg chg="add mod">
          <ac:chgData name="Lormeau, Jean-Louis" userId="ae321758-d687-4ae8-b662-b852b22dd8d1" providerId="ADAL" clId="{A9771487-722D-4CF2-88B4-905CF4AFE24E}" dt="2021-07-06T07:36:10.223" v="1202" actId="1076"/>
          <ac:picMkLst>
            <pc:docMk/>
            <pc:sldMk cId="2001851303" sldId="269"/>
            <ac:picMk id="13" creationId="{DEE03BE3-2A1A-43C8-8DA8-6C7FDF7A225D}"/>
          </ac:picMkLst>
        </pc:picChg>
        <pc:picChg chg="add del mod">
          <ac:chgData name="Lormeau, Jean-Louis" userId="ae321758-d687-4ae8-b662-b852b22dd8d1" providerId="ADAL" clId="{A9771487-722D-4CF2-88B4-905CF4AFE24E}" dt="2021-07-06T07:36:25.555" v="1210" actId="478"/>
          <ac:picMkLst>
            <pc:docMk/>
            <pc:sldMk cId="2001851303" sldId="269"/>
            <ac:picMk id="15" creationId="{B636CE75-9803-4F2F-90A8-D14301DBB54A}"/>
          </ac:picMkLst>
        </pc:picChg>
        <pc:picChg chg="add mod">
          <ac:chgData name="Lormeau, Jean-Louis" userId="ae321758-d687-4ae8-b662-b852b22dd8d1" providerId="ADAL" clId="{A9771487-722D-4CF2-88B4-905CF4AFE24E}" dt="2021-07-06T07:38:15.900" v="1244" actId="1076"/>
          <ac:picMkLst>
            <pc:docMk/>
            <pc:sldMk cId="2001851303" sldId="269"/>
            <ac:picMk id="17" creationId="{EAA548D4-BB26-42D0-9618-A4984032B742}"/>
          </ac:picMkLst>
        </pc:picChg>
        <pc:picChg chg="add mod">
          <ac:chgData name="Lormeau, Jean-Louis" userId="ae321758-d687-4ae8-b662-b852b22dd8d1" providerId="ADAL" clId="{A9771487-722D-4CF2-88B4-905CF4AFE24E}" dt="2021-07-06T07:38:20.873" v="1246" actId="1076"/>
          <ac:picMkLst>
            <pc:docMk/>
            <pc:sldMk cId="2001851303" sldId="269"/>
            <ac:picMk id="20" creationId="{DBE80D3F-C261-4676-9915-A80EDC195288}"/>
          </ac:picMkLst>
        </pc:picChg>
      </pc:sldChg>
      <pc:sldChg chg="addSp delSp modSp new mod">
        <pc:chgData name="Lormeau, Jean-Louis" userId="ae321758-d687-4ae8-b662-b852b22dd8d1" providerId="ADAL" clId="{A9771487-722D-4CF2-88B4-905CF4AFE24E}" dt="2021-07-06T07:51:57.570" v="1978" actId="14100"/>
        <pc:sldMkLst>
          <pc:docMk/>
          <pc:sldMk cId="2460196906" sldId="270"/>
        </pc:sldMkLst>
        <pc:spChg chg="mod">
          <ac:chgData name="Lormeau, Jean-Louis" userId="ae321758-d687-4ae8-b662-b852b22dd8d1" providerId="ADAL" clId="{A9771487-722D-4CF2-88B4-905CF4AFE24E}" dt="2021-07-06T07:39:47.570" v="1358" actId="20577"/>
          <ac:spMkLst>
            <pc:docMk/>
            <pc:sldMk cId="2460196906" sldId="270"/>
            <ac:spMk id="2" creationId="{E9B2CCF1-1E20-4D6E-A158-CAD40595B11E}"/>
          </ac:spMkLst>
        </pc:spChg>
        <pc:spChg chg="mod">
          <ac:chgData name="Lormeau, Jean-Louis" userId="ae321758-d687-4ae8-b662-b852b22dd8d1" providerId="ADAL" clId="{A9771487-722D-4CF2-88B4-905CF4AFE24E}" dt="2021-07-06T07:51:08.018" v="1907" actId="790"/>
          <ac:spMkLst>
            <pc:docMk/>
            <pc:sldMk cId="2460196906" sldId="270"/>
            <ac:spMk id="3" creationId="{E851BDA6-5CE3-4283-9A68-8AF4CFF346B4}"/>
          </ac:spMkLst>
        </pc:spChg>
        <pc:spChg chg="del">
          <ac:chgData name="Lormeau, Jean-Louis" userId="ae321758-d687-4ae8-b662-b852b22dd8d1" providerId="ADAL" clId="{A9771487-722D-4CF2-88B4-905CF4AFE24E}" dt="2021-07-06T07:45:10.889" v="1678" actId="478"/>
          <ac:spMkLst>
            <pc:docMk/>
            <pc:sldMk cId="2460196906" sldId="270"/>
            <ac:spMk id="4" creationId="{13A0505E-D3BB-4953-80E8-72EAF3D354CF}"/>
          </ac:spMkLst>
        </pc:spChg>
        <pc:spChg chg="add del mod">
          <ac:chgData name="Lormeau, Jean-Louis" userId="ae321758-d687-4ae8-b662-b852b22dd8d1" providerId="ADAL" clId="{A9771487-722D-4CF2-88B4-905CF4AFE24E}" dt="2021-07-06T07:51:33.646" v="1912" actId="478"/>
          <ac:spMkLst>
            <pc:docMk/>
            <pc:sldMk cId="2460196906" sldId="270"/>
            <ac:spMk id="9" creationId="{B55FBBC8-C7B3-42E5-B987-150435482E4C}"/>
          </ac:spMkLst>
        </pc:spChg>
        <pc:spChg chg="add mod">
          <ac:chgData name="Lormeau, Jean-Louis" userId="ae321758-d687-4ae8-b662-b852b22dd8d1" providerId="ADAL" clId="{A9771487-722D-4CF2-88B4-905CF4AFE24E}" dt="2021-07-06T07:51:57.570" v="1978" actId="14100"/>
          <ac:spMkLst>
            <pc:docMk/>
            <pc:sldMk cId="2460196906" sldId="270"/>
            <ac:spMk id="10" creationId="{B6E522D6-1AAD-40C2-B056-B9FD7B4FD051}"/>
          </ac:spMkLst>
        </pc:spChg>
        <pc:picChg chg="add mod">
          <ac:chgData name="Lormeau, Jean-Louis" userId="ae321758-d687-4ae8-b662-b852b22dd8d1" providerId="ADAL" clId="{A9771487-722D-4CF2-88B4-905CF4AFE24E}" dt="2021-07-06T07:50:05.280" v="1844" actId="14100"/>
          <ac:picMkLst>
            <pc:docMk/>
            <pc:sldMk cId="2460196906" sldId="270"/>
            <ac:picMk id="6" creationId="{765B343C-4AB6-4D65-96DA-9D930BB258DF}"/>
          </ac:picMkLst>
        </pc:picChg>
        <pc:picChg chg="add mod">
          <ac:chgData name="Lormeau, Jean-Louis" userId="ae321758-d687-4ae8-b662-b852b22dd8d1" providerId="ADAL" clId="{A9771487-722D-4CF2-88B4-905CF4AFE24E}" dt="2021-07-06T07:51:16.116" v="1909" actId="1076"/>
          <ac:picMkLst>
            <pc:docMk/>
            <pc:sldMk cId="2460196906" sldId="270"/>
            <ac:picMk id="8" creationId="{4DE1DC50-BE1C-46C0-BE03-717290D478A5}"/>
          </ac:picMkLst>
        </pc:picChg>
      </pc:sldChg>
      <pc:sldChg chg="del">
        <pc:chgData name="Lormeau, Jean-Louis" userId="ae321758-d687-4ae8-b662-b852b22dd8d1" providerId="ADAL" clId="{A9771487-722D-4CF2-88B4-905CF4AFE24E}" dt="2021-07-06T06:59:04.640" v="14" actId="47"/>
        <pc:sldMkLst>
          <pc:docMk/>
          <pc:sldMk cId="3889918715" sldId="270"/>
        </pc:sldMkLst>
      </pc:sldChg>
      <pc:sldChg chg="addSp delSp modSp new mod">
        <pc:chgData name="Lormeau, Jean-Louis" userId="ae321758-d687-4ae8-b662-b852b22dd8d1" providerId="ADAL" clId="{A9771487-722D-4CF2-88B4-905CF4AFE24E}" dt="2021-07-06T07:44:37.377" v="1593" actId="20577"/>
        <pc:sldMkLst>
          <pc:docMk/>
          <pc:sldMk cId="1314497813" sldId="271"/>
        </pc:sldMkLst>
        <pc:spChg chg="mod">
          <ac:chgData name="Lormeau, Jean-Louis" userId="ae321758-d687-4ae8-b662-b852b22dd8d1" providerId="ADAL" clId="{A9771487-722D-4CF2-88B4-905CF4AFE24E}" dt="2021-07-06T07:41:18.733" v="1407" actId="20577"/>
          <ac:spMkLst>
            <pc:docMk/>
            <pc:sldMk cId="1314497813" sldId="271"/>
            <ac:spMk id="2" creationId="{FEEAF2A5-AE9D-4413-93EB-2DA67ADA0274}"/>
          </ac:spMkLst>
        </pc:spChg>
        <pc:spChg chg="mod">
          <ac:chgData name="Lormeau, Jean-Louis" userId="ae321758-d687-4ae8-b662-b852b22dd8d1" providerId="ADAL" clId="{A9771487-722D-4CF2-88B4-905CF4AFE24E}" dt="2021-07-06T07:44:22.541" v="1560" actId="13926"/>
          <ac:spMkLst>
            <pc:docMk/>
            <pc:sldMk cId="1314497813" sldId="271"/>
            <ac:spMk id="3" creationId="{1D1291B3-214E-478F-9DA2-4FCA20A40A1F}"/>
          </ac:spMkLst>
        </pc:spChg>
        <pc:spChg chg="del">
          <ac:chgData name="Lormeau, Jean-Louis" userId="ae321758-d687-4ae8-b662-b852b22dd8d1" providerId="ADAL" clId="{A9771487-722D-4CF2-88B4-905CF4AFE24E}" dt="2021-07-06T07:41:27.183" v="1409" actId="478"/>
          <ac:spMkLst>
            <pc:docMk/>
            <pc:sldMk cId="1314497813" sldId="271"/>
            <ac:spMk id="4" creationId="{FA39B212-5CB9-48C3-AEBF-F82431F7E53B}"/>
          </ac:spMkLst>
        </pc:spChg>
        <pc:spChg chg="add mod">
          <ac:chgData name="Lormeau, Jean-Louis" userId="ae321758-d687-4ae8-b662-b852b22dd8d1" providerId="ADAL" clId="{A9771487-722D-4CF2-88B4-905CF4AFE24E}" dt="2021-07-06T07:43:27.242" v="1473" actId="1076"/>
          <ac:spMkLst>
            <pc:docMk/>
            <pc:sldMk cId="1314497813" sldId="271"/>
            <ac:spMk id="7" creationId="{01BC5873-B0E5-4618-AF58-E9AFD9C97A6D}"/>
          </ac:spMkLst>
        </pc:spChg>
        <pc:spChg chg="add mod">
          <ac:chgData name="Lormeau, Jean-Louis" userId="ae321758-d687-4ae8-b662-b852b22dd8d1" providerId="ADAL" clId="{A9771487-722D-4CF2-88B4-905CF4AFE24E}" dt="2021-07-06T07:44:37.377" v="1593" actId="20577"/>
          <ac:spMkLst>
            <pc:docMk/>
            <pc:sldMk cId="1314497813" sldId="271"/>
            <ac:spMk id="8" creationId="{081EBE10-8893-4072-9D25-1A3E86D19556}"/>
          </ac:spMkLst>
        </pc:spChg>
        <pc:picChg chg="add mod">
          <ac:chgData name="Lormeau, Jean-Louis" userId="ae321758-d687-4ae8-b662-b852b22dd8d1" providerId="ADAL" clId="{A9771487-722D-4CF2-88B4-905CF4AFE24E}" dt="2021-07-06T07:43:05.027" v="1449" actId="1076"/>
          <ac:picMkLst>
            <pc:docMk/>
            <pc:sldMk cId="1314497813" sldId="271"/>
            <ac:picMk id="6" creationId="{D4734A53-3D46-4B23-80AD-C94521D60A1E}"/>
          </ac:picMkLst>
        </pc:picChg>
      </pc:sldChg>
      <pc:sldChg chg="del">
        <pc:chgData name="Lormeau, Jean-Louis" userId="ae321758-d687-4ae8-b662-b852b22dd8d1" providerId="ADAL" clId="{A9771487-722D-4CF2-88B4-905CF4AFE24E}" dt="2021-07-06T06:59:04.640" v="14" actId="47"/>
        <pc:sldMkLst>
          <pc:docMk/>
          <pc:sldMk cId="3827140563" sldId="271"/>
        </pc:sldMkLst>
      </pc:sldChg>
      <pc:sldChg chg="addSp delSp modSp new mod modClrScheme chgLayout">
        <pc:chgData name="Lormeau, Jean-Louis" userId="ae321758-d687-4ae8-b662-b852b22dd8d1" providerId="ADAL" clId="{A9771487-722D-4CF2-88B4-905CF4AFE24E}" dt="2021-07-06T12:42:15.442" v="5034" actId="20577"/>
        <pc:sldMkLst>
          <pc:docMk/>
          <pc:sldMk cId="911647816" sldId="272"/>
        </pc:sldMkLst>
        <pc:spChg chg="del mod ord">
          <ac:chgData name="Lormeau, Jean-Louis" userId="ae321758-d687-4ae8-b662-b852b22dd8d1" providerId="ADAL" clId="{A9771487-722D-4CF2-88B4-905CF4AFE24E}" dt="2021-07-06T07:52:11.404" v="1980" actId="700"/>
          <ac:spMkLst>
            <pc:docMk/>
            <pc:sldMk cId="911647816" sldId="272"/>
            <ac:spMk id="2" creationId="{64402A8F-40E9-4382-B5A2-C9F75B25FF52}"/>
          </ac:spMkLst>
        </pc:spChg>
        <pc:spChg chg="del">
          <ac:chgData name="Lormeau, Jean-Louis" userId="ae321758-d687-4ae8-b662-b852b22dd8d1" providerId="ADAL" clId="{A9771487-722D-4CF2-88B4-905CF4AFE24E}" dt="2021-07-06T07:52:11.404" v="1980" actId="700"/>
          <ac:spMkLst>
            <pc:docMk/>
            <pc:sldMk cId="911647816" sldId="272"/>
            <ac:spMk id="3" creationId="{69B65690-1022-425E-90FF-B0FCFAE9FBEC}"/>
          </ac:spMkLst>
        </pc:spChg>
        <pc:spChg chg="del">
          <ac:chgData name="Lormeau, Jean-Louis" userId="ae321758-d687-4ae8-b662-b852b22dd8d1" providerId="ADAL" clId="{A9771487-722D-4CF2-88B4-905CF4AFE24E}" dt="2021-07-06T07:52:11.404" v="1980" actId="700"/>
          <ac:spMkLst>
            <pc:docMk/>
            <pc:sldMk cId="911647816" sldId="272"/>
            <ac:spMk id="4" creationId="{2FB2570C-73A2-41D6-8A9C-FB07C0CC0A52}"/>
          </ac:spMkLst>
        </pc:spChg>
        <pc:spChg chg="add mod ord">
          <ac:chgData name="Lormeau, Jean-Louis" userId="ae321758-d687-4ae8-b662-b852b22dd8d1" providerId="ADAL" clId="{A9771487-722D-4CF2-88B4-905CF4AFE24E}" dt="2021-07-06T12:42:15.442" v="5034" actId="20577"/>
          <ac:spMkLst>
            <pc:docMk/>
            <pc:sldMk cId="911647816" sldId="272"/>
            <ac:spMk id="5" creationId="{8BAB6DA2-D85E-4AC8-9209-6BB2B4A6429A}"/>
          </ac:spMkLst>
        </pc:spChg>
      </pc:sldChg>
      <pc:sldChg chg="addSp delSp modSp new mod modClrScheme chgLayout">
        <pc:chgData name="Lormeau, Jean-Louis" userId="ae321758-d687-4ae8-b662-b852b22dd8d1" providerId="ADAL" clId="{A9771487-722D-4CF2-88B4-905CF4AFE24E}" dt="2021-07-06T13:11:09.780" v="6070" actId="790"/>
        <pc:sldMkLst>
          <pc:docMk/>
          <pc:sldMk cId="1990919127" sldId="273"/>
        </pc:sldMkLst>
        <pc:spChg chg="del mod ord">
          <ac:chgData name="Lormeau, Jean-Louis" userId="ae321758-d687-4ae8-b662-b852b22dd8d1" providerId="ADAL" clId="{A9771487-722D-4CF2-88B4-905CF4AFE24E}" dt="2021-07-06T07:52:56.633" v="2007" actId="700"/>
          <ac:spMkLst>
            <pc:docMk/>
            <pc:sldMk cId="1990919127" sldId="273"/>
            <ac:spMk id="2" creationId="{32756A02-1A97-411E-B8EC-536414D574FA}"/>
          </ac:spMkLst>
        </pc:spChg>
        <pc:spChg chg="add mod ord">
          <ac:chgData name="Lormeau, Jean-Louis" userId="ae321758-d687-4ae8-b662-b852b22dd8d1" providerId="ADAL" clId="{A9771487-722D-4CF2-88B4-905CF4AFE24E}" dt="2021-07-06T13:11:09.780" v="6070" actId="790"/>
          <ac:spMkLst>
            <pc:docMk/>
            <pc:sldMk cId="1990919127" sldId="273"/>
            <ac:spMk id="3" creationId="{B1912C4B-EF80-42BE-B2B7-AE364D8EC55B}"/>
          </ac:spMkLst>
        </pc:spChg>
        <pc:spChg chg="add mod ord">
          <ac:chgData name="Lormeau, Jean-Louis" userId="ae321758-d687-4ae8-b662-b852b22dd8d1" providerId="ADAL" clId="{A9771487-722D-4CF2-88B4-905CF4AFE24E}" dt="2021-07-06T13:11:09.780" v="6070" actId="790"/>
          <ac:spMkLst>
            <pc:docMk/>
            <pc:sldMk cId="1990919127" sldId="273"/>
            <ac:spMk id="4" creationId="{3169E75F-ED83-47C0-8A89-769EF4537082}"/>
          </ac:spMkLst>
        </pc:spChg>
        <pc:spChg chg="add mod">
          <ac:chgData name="Lormeau, Jean-Louis" userId="ae321758-d687-4ae8-b662-b852b22dd8d1" providerId="ADAL" clId="{A9771487-722D-4CF2-88B4-905CF4AFE24E}" dt="2021-07-06T13:11:09.780" v="6070" actId="790"/>
          <ac:spMkLst>
            <pc:docMk/>
            <pc:sldMk cId="1990919127" sldId="273"/>
            <ac:spMk id="7" creationId="{9A48AA46-D67A-4AB0-A3BF-AD74E2BACCB6}"/>
          </ac:spMkLst>
        </pc:spChg>
        <pc:spChg chg="add mod">
          <ac:chgData name="Lormeau, Jean-Louis" userId="ae321758-d687-4ae8-b662-b852b22dd8d1" providerId="ADAL" clId="{A9771487-722D-4CF2-88B4-905CF4AFE24E}" dt="2021-07-06T13:11:09.780" v="6070" actId="790"/>
          <ac:spMkLst>
            <pc:docMk/>
            <pc:sldMk cId="1990919127" sldId="273"/>
            <ac:spMk id="8" creationId="{5A010852-6DC9-4519-91FC-19CE4CF070CE}"/>
          </ac:spMkLst>
        </pc:spChg>
        <pc:picChg chg="add mod">
          <ac:chgData name="Lormeau, Jean-Louis" userId="ae321758-d687-4ae8-b662-b852b22dd8d1" providerId="ADAL" clId="{A9771487-722D-4CF2-88B4-905CF4AFE24E}" dt="2021-07-06T13:10:27.698" v="5964" actId="14100"/>
          <ac:picMkLst>
            <pc:docMk/>
            <pc:sldMk cId="1990919127" sldId="273"/>
            <ac:picMk id="6" creationId="{C411DEFF-69A0-43F3-BF61-C5387C7138D1}"/>
          </ac:picMkLst>
        </pc:picChg>
      </pc:sldChg>
      <pc:sldChg chg="addSp delSp modSp new mod">
        <pc:chgData name="Lormeau, Jean-Louis" userId="ae321758-d687-4ae8-b662-b852b22dd8d1" providerId="ADAL" clId="{A9771487-722D-4CF2-88B4-905CF4AFE24E}" dt="2021-07-06T16:05:23.642" v="6817" actId="20577"/>
        <pc:sldMkLst>
          <pc:docMk/>
          <pc:sldMk cId="1486842357" sldId="274"/>
        </pc:sldMkLst>
        <pc:spChg chg="mod">
          <ac:chgData name="Lormeau, Jean-Louis" userId="ae321758-d687-4ae8-b662-b852b22dd8d1" providerId="ADAL" clId="{A9771487-722D-4CF2-88B4-905CF4AFE24E}" dt="2021-07-06T08:47:13.254" v="2922" actId="1076"/>
          <ac:spMkLst>
            <pc:docMk/>
            <pc:sldMk cId="1486842357" sldId="274"/>
            <ac:spMk id="2" creationId="{AA38EC49-21D7-4851-B240-5F914F2EB306}"/>
          </ac:spMkLst>
        </pc:spChg>
        <pc:spChg chg="del">
          <ac:chgData name="Lormeau, Jean-Louis" userId="ae321758-d687-4ae8-b662-b852b22dd8d1" providerId="ADAL" clId="{A9771487-722D-4CF2-88B4-905CF4AFE24E}" dt="2021-07-06T08:30:39.169" v="2621" actId="478"/>
          <ac:spMkLst>
            <pc:docMk/>
            <pc:sldMk cId="1486842357" sldId="274"/>
            <ac:spMk id="3" creationId="{DFFB383A-8C4D-4042-ADCD-7C01EF4F2C5C}"/>
          </ac:spMkLst>
        </pc:spChg>
        <pc:spChg chg="del mod">
          <ac:chgData name="Lormeau, Jean-Louis" userId="ae321758-d687-4ae8-b662-b852b22dd8d1" providerId="ADAL" clId="{A9771487-722D-4CF2-88B4-905CF4AFE24E}" dt="2021-07-06T08:26:22.933" v="2569" actId="478"/>
          <ac:spMkLst>
            <pc:docMk/>
            <pc:sldMk cId="1486842357" sldId="274"/>
            <ac:spMk id="4" creationId="{C2492B54-F858-4280-ADDC-7832A20DAD69}"/>
          </ac:spMkLst>
        </pc:spChg>
        <pc:spChg chg="add mod">
          <ac:chgData name="Lormeau, Jean-Louis" userId="ae321758-d687-4ae8-b662-b852b22dd8d1" providerId="ADAL" clId="{A9771487-722D-4CF2-88B4-905CF4AFE24E}" dt="2021-07-06T08:47:27.622" v="2923" actId="1076"/>
          <ac:spMkLst>
            <pc:docMk/>
            <pc:sldMk cId="1486842357" sldId="274"/>
            <ac:spMk id="5" creationId="{A85432FA-DC55-48EE-B366-04A3F2706BF9}"/>
          </ac:spMkLst>
        </pc:spChg>
        <pc:spChg chg="add mod">
          <ac:chgData name="Lormeau, Jean-Louis" userId="ae321758-d687-4ae8-b662-b852b22dd8d1" providerId="ADAL" clId="{A9771487-722D-4CF2-88B4-905CF4AFE24E}" dt="2021-07-06T16:04:56.321" v="6790" actId="1076"/>
          <ac:spMkLst>
            <pc:docMk/>
            <pc:sldMk cId="1486842357" sldId="274"/>
            <ac:spMk id="6" creationId="{E52FE76C-E28B-44A7-BB52-E72BD01FB90C}"/>
          </ac:spMkLst>
        </pc:spChg>
        <pc:spChg chg="add del mod">
          <ac:chgData name="Lormeau, Jean-Louis" userId="ae321758-d687-4ae8-b662-b852b22dd8d1" providerId="ADAL" clId="{A9771487-722D-4CF2-88B4-905CF4AFE24E}" dt="2021-07-06T08:15:37.804" v="2349" actId="478"/>
          <ac:spMkLst>
            <pc:docMk/>
            <pc:sldMk cId="1486842357" sldId="274"/>
            <ac:spMk id="7" creationId="{9FCF76A6-3BDA-43DF-A1F8-EEF16A91537B}"/>
          </ac:spMkLst>
        </pc:spChg>
        <pc:spChg chg="add mod">
          <ac:chgData name="Lormeau, Jean-Louis" userId="ae321758-d687-4ae8-b662-b852b22dd8d1" providerId="ADAL" clId="{A9771487-722D-4CF2-88B4-905CF4AFE24E}" dt="2021-07-06T08:47:43.364" v="2941" actId="14100"/>
          <ac:spMkLst>
            <pc:docMk/>
            <pc:sldMk cId="1486842357" sldId="274"/>
            <ac:spMk id="8" creationId="{DE13692E-64AB-438D-9E3A-E8DCFCCD05FD}"/>
          </ac:spMkLst>
        </pc:spChg>
        <pc:spChg chg="add del">
          <ac:chgData name="Lormeau, Jean-Louis" userId="ae321758-d687-4ae8-b662-b852b22dd8d1" providerId="ADAL" clId="{A9771487-722D-4CF2-88B4-905CF4AFE24E}" dt="2021-07-06T08:16:17.111" v="2378" actId="11529"/>
          <ac:spMkLst>
            <pc:docMk/>
            <pc:sldMk cId="1486842357" sldId="274"/>
            <ac:spMk id="9" creationId="{D2905CE5-A09B-4528-A84C-6A6E59DA6910}"/>
          </ac:spMkLst>
        </pc:spChg>
        <pc:spChg chg="add del mod">
          <ac:chgData name="Lormeau, Jean-Louis" userId="ae321758-d687-4ae8-b662-b852b22dd8d1" providerId="ADAL" clId="{A9771487-722D-4CF2-88B4-905CF4AFE24E}" dt="2021-07-06T08:16:29.837" v="2381" actId="478"/>
          <ac:spMkLst>
            <pc:docMk/>
            <pc:sldMk cId="1486842357" sldId="274"/>
            <ac:spMk id="10" creationId="{E06A0135-2F6A-4846-8803-C98D62F04F39}"/>
          </ac:spMkLst>
        </pc:spChg>
        <pc:spChg chg="add mod">
          <ac:chgData name="Lormeau, Jean-Louis" userId="ae321758-d687-4ae8-b662-b852b22dd8d1" providerId="ADAL" clId="{A9771487-722D-4CF2-88B4-905CF4AFE24E}" dt="2021-07-06T16:04:09.499" v="6760" actId="14100"/>
          <ac:spMkLst>
            <pc:docMk/>
            <pc:sldMk cId="1486842357" sldId="274"/>
            <ac:spMk id="11" creationId="{3A65FA22-50A6-4CF7-8A53-B090EBA1B3F2}"/>
          </ac:spMkLst>
        </pc:spChg>
        <pc:spChg chg="add mod">
          <ac:chgData name="Lormeau, Jean-Louis" userId="ae321758-d687-4ae8-b662-b852b22dd8d1" providerId="ADAL" clId="{A9771487-722D-4CF2-88B4-905CF4AFE24E}" dt="2021-07-06T16:05:07.322" v="6808" actId="1038"/>
          <ac:spMkLst>
            <pc:docMk/>
            <pc:sldMk cId="1486842357" sldId="274"/>
            <ac:spMk id="12" creationId="{AFC97F89-F5EA-4F95-BD69-44C98EFB9B7E}"/>
          </ac:spMkLst>
        </pc:spChg>
        <pc:spChg chg="add mod">
          <ac:chgData name="Lormeau, Jean-Louis" userId="ae321758-d687-4ae8-b662-b852b22dd8d1" providerId="ADAL" clId="{A9771487-722D-4CF2-88B4-905CF4AFE24E}" dt="2021-07-06T16:04:15.096" v="6761" actId="14100"/>
          <ac:spMkLst>
            <pc:docMk/>
            <pc:sldMk cId="1486842357" sldId="274"/>
            <ac:spMk id="13" creationId="{4C8D7497-40A9-407F-95A8-BE2A5D6C9702}"/>
          </ac:spMkLst>
        </pc:spChg>
        <pc:spChg chg="add mod">
          <ac:chgData name="Lormeau, Jean-Louis" userId="ae321758-d687-4ae8-b662-b852b22dd8d1" providerId="ADAL" clId="{A9771487-722D-4CF2-88B4-905CF4AFE24E}" dt="2021-07-06T08:47:27.622" v="2923" actId="1076"/>
          <ac:spMkLst>
            <pc:docMk/>
            <pc:sldMk cId="1486842357" sldId="274"/>
            <ac:spMk id="16" creationId="{EBB46634-CE05-419A-9023-7F7D045E6452}"/>
          </ac:spMkLst>
        </pc:spChg>
        <pc:spChg chg="add del">
          <ac:chgData name="Lormeau, Jean-Louis" userId="ae321758-d687-4ae8-b662-b852b22dd8d1" providerId="ADAL" clId="{A9771487-722D-4CF2-88B4-905CF4AFE24E}" dt="2021-07-06T08:21:15.240" v="2457" actId="11529"/>
          <ac:spMkLst>
            <pc:docMk/>
            <pc:sldMk cId="1486842357" sldId="274"/>
            <ac:spMk id="17" creationId="{0895D15F-A7B2-481A-B741-98AB8E54374D}"/>
          </ac:spMkLst>
        </pc:spChg>
        <pc:spChg chg="add del mod">
          <ac:chgData name="Lormeau, Jean-Louis" userId="ae321758-d687-4ae8-b662-b852b22dd8d1" providerId="ADAL" clId="{A9771487-722D-4CF2-88B4-905CF4AFE24E}" dt="2021-07-06T08:21:32.663" v="2461" actId="478"/>
          <ac:spMkLst>
            <pc:docMk/>
            <pc:sldMk cId="1486842357" sldId="274"/>
            <ac:spMk id="18" creationId="{7E7CCC3D-A59E-4E31-9725-88E33EEB2163}"/>
          </ac:spMkLst>
        </pc:spChg>
        <pc:spChg chg="add mod">
          <ac:chgData name="Lormeau, Jean-Louis" userId="ae321758-d687-4ae8-b662-b852b22dd8d1" providerId="ADAL" clId="{A9771487-722D-4CF2-88B4-905CF4AFE24E}" dt="2021-07-06T16:04:19.909" v="6762" actId="14100"/>
          <ac:spMkLst>
            <pc:docMk/>
            <pc:sldMk cId="1486842357" sldId="274"/>
            <ac:spMk id="19" creationId="{B8E23090-495D-42B9-9AEF-EEEC8825494A}"/>
          </ac:spMkLst>
        </pc:spChg>
        <pc:spChg chg="add mod">
          <ac:chgData name="Lormeau, Jean-Louis" userId="ae321758-d687-4ae8-b662-b852b22dd8d1" providerId="ADAL" clId="{A9771487-722D-4CF2-88B4-905CF4AFE24E}" dt="2021-07-06T16:04:44.156" v="6786" actId="1035"/>
          <ac:spMkLst>
            <pc:docMk/>
            <pc:sldMk cId="1486842357" sldId="274"/>
            <ac:spMk id="20" creationId="{68F7DF60-2CE1-4B4B-A674-A6DF5ADEED04}"/>
          </ac:spMkLst>
        </pc:spChg>
        <pc:spChg chg="add mod">
          <ac:chgData name="Lormeau, Jean-Louis" userId="ae321758-d687-4ae8-b662-b852b22dd8d1" providerId="ADAL" clId="{A9771487-722D-4CF2-88B4-905CF4AFE24E}" dt="2021-07-06T16:05:23.642" v="6817" actId="20577"/>
          <ac:spMkLst>
            <pc:docMk/>
            <pc:sldMk cId="1486842357" sldId="274"/>
            <ac:spMk id="21" creationId="{08A08CC3-680A-489A-9847-6A5BD1F6FEFD}"/>
          </ac:spMkLst>
        </pc:spChg>
        <pc:spChg chg="add mod">
          <ac:chgData name="Lormeau, Jean-Louis" userId="ae321758-d687-4ae8-b662-b852b22dd8d1" providerId="ADAL" clId="{A9771487-722D-4CF2-88B4-905CF4AFE24E}" dt="2021-07-06T08:48:37.034" v="2947" actId="1076"/>
          <ac:spMkLst>
            <pc:docMk/>
            <pc:sldMk cId="1486842357" sldId="274"/>
            <ac:spMk id="22" creationId="{6FBB0465-B425-447A-8D45-3D933923C77D}"/>
          </ac:spMkLst>
        </pc:spChg>
        <pc:spChg chg="add mod">
          <ac:chgData name="Lormeau, Jean-Louis" userId="ae321758-d687-4ae8-b662-b852b22dd8d1" providerId="ADAL" clId="{A9771487-722D-4CF2-88B4-905CF4AFE24E}" dt="2021-07-06T08:47:27.622" v="2923" actId="1076"/>
          <ac:spMkLst>
            <pc:docMk/>
            <pc:sldMk cId="1486842357" sldId="274"/>
            <ac:spMk id="23" creationId="{111AD6FE-E304-41B0-9E64-CFE6EBA30508}"/>
          </ac:spMkLst>
        </pc:spChg>
        <pc:spChg chg="add mod">
          <ac:chgData name="Lormeau, Jean-Louis" userId="ae321758-d687-4ae8-b662-b852b22dd8d1" providerId="ADAL" clId="{A9771487-722D-4CF2-88B4-905CF4AFE24E}" dt="2021-07-06T08:47:27.622" v="2923" actId="1076"/>
          <ac:spMkLst>
            <pc:docMk/>
            <pc:sldMk cId="1486842357" sldId="274"/>
            <ac:spMk id="24" creationId="{23CCEF7D-2EBE-4364-9C43-49308FECF58E}"/>
          </ac:spMkLst>
        </pc:spChg>
        <pc:spChg chg="add del">
          <ac:chgData name="Lormeau, Jean-Louis" userId="ae321758-d687-4ae8-b662-b852b22dd8d1" providerId="ADAL" clId="{A9771487-722D-4CF2-88B4-905CF4AFE24E}" dt="2021-07-06T08:28:55.219" v="2579" actId="11529"/>
          <ac:spMkLst>
            <pc:docMk/>
            <pc:sldMk cId="1486842357" sldId="274"/>
            <ac:spMk id="29" creationId="{90850046-C5DF-4F63-A30A-A998D22ACDC1}"/>
          </ac:spMkLst>
        </pc:spChg>
        <pc:spChg chg="add mod">
          <ac:chgData name="Lormeau, Jean-Louis" userId="ae321758-d687-4ae8-b662-b852b22dd8d1" providerId="ADAL" clId="{A9771487-722D-4CF2-88B4-905CF4AFE24E}" dt="2021-07-06T09:18:21.312" v="3106" actId="20577"/>
          <ac:spMkLst>
            <pc:docMk/>
            <pc:sldMk cId="1486842357" sldId="274"/>
            <ac:spMk id="32" creationId="{51E2214A-8870-4CDA-ACA4-C12DE157BB72}"/>
          </ac:spMkLst>
        </pc:spChg>
        <pc:spChg chg="add mod">
          <ac:chgData name="Lormeau, Jean-Louis" userId="ae321758-d687-4ae8-b662-b852b22dd8d1" providerId="ADAL" clId="{A9771487-722D-4CF2-88B4-905CF4AFE24E}" dt="2021-07-06T08:47:39.667" v="2939" actId="1076"/>
          <ac:spMkLst>
            <pc:docMk/>
            <pc:sldMk cId="1486842357" sldId="274"/>
            <ac:spMk id="33" creationId="{71CD37EB-1EBE-49F4-9903-165D578A3009}"/>
          </ac:spMkLst>
        </pc:spChg>
        <pc:spChg chg="add mod">
          <ac:chgData name="Lormeau, Jean-Louis" userId="ae321758-d687-4ae8-b662-b852b22dd8d1" providerId="ADAL" clId="{A9771487-722D-4CF2-88B4-905CF4AFE24E}" dt="2021-07-06T08:48:58.048" v="2950" actId="1076"/>
          <ac:spMkLst>
            <pc:docMk/>
            <pc:sldMk cId="1486842357" sldId="274"/>
            <ac:spMk id="36" creationId="{63CC61EE-AF3B-49AB-9035-C1699F245225}"/>
          </ac:spMkLst>
        </pc:spChg>
        <pc:spChg chg="add mod">
          <ac:chgData name="Lormeau, Jean-Louis" userId="ae321758-d687-4ae8-b662-b852b22dd8d1" providerId="ADAL" clId="{A9771487-722D-4CF2-88B4-905CF4AFE24E}" dt="2021-07-06T08:45:11.164" v="2900" actId="14100"/>
          <ac:spMkLst>
            <pc:docMk/>
            <pc:sldMk cId="1486842357" sldId="274"/>
            <ac:spMk id="38" creationId="{B64A7F94-BD96-4EB7-94B0-2F4FB5D34D38}"/>
          </ac:spMkLst>
        </pc:spChg>
        <pc:spChg chg="add del mod">
          <ac:chgData name="Lormeau, Jean-Louis" userId="ae321758-d687-4ae8-b662-b852b22dd8d1" providerId="ADAL" clId="{A9771487-722D-4CF2-88B4-905CF4AFE24E}" dt="2021-07-06T08:43:35.718" v="2879" actId="478"/>
          <ac:spMkLst>
            <pc:docMk/>
            <pc:sldMk cId="1486842357" sldId="274"/>
            <ac:spMk id="45" creationId="{8B2ED9FE-AF89-45E6-82EF-367F752D7AEC}"/>
          </ac:spMkLst>
        </pc:spChg>
        <pc:spChg chg="add mod">
          <ac:chgData name="Lormeau, Jean-Louis" userId="ae321758-d687-4ae8-b662-b852b22dd8d1" providerId="ADAL" clId="{A9771487-722D-4CF2-88B4-905CF4AFE24E}" dt="2021-07-06T08:47:35.809" v="2938" actId="1035"/>
          <ac:spMkLst>
            <pc:docMk/>
            <pc:sldMk cId="1486842357" sldId="274"/>
            <ac:spMk id="50" creationId="{EC8BC113-E7D0-4DCF-8C27-7188BCE7ECE1}"/>
          </ac:spMkLst>
        </pc:spChg>
        <pc:spChg chg="add mod">
          <ac:chgData name="Lormeau, Jean-Louis" userId="ae321758-d687-4ae8-b662-b852b22dd8d1" providerId="ADAL" clId="{A9771487-722D-4CF2-88B4-905CF4AFE24E}" dt="2021-07-06T08:49:28.596" v="2952" actId="1076"/>
          <ac:spMkLst>
            <pc:docMk/>
            <pc:sldMk cId="1486842357" sldId="274"/>
            <ac:spMk id="51" creationId="{9B58EC6B-17F8-4CAC-BBA3-730652C843B6}"/>
          </ac:spMkLst>
        </pc:spChg>
        <pc:spChg chg="add del">
          <ac:chgData name="Lormeau, Jean-Louis" userId="ae321758-d687-4ae8-b662-b852b22dd8d1" providerId="ADAL" clId="{A9771487-722D-4CF2-88B4-905CF4AFE24E}" dt="2021-07-06T08:40:45.919" v="2848" actId="11529"/>
          <ac:spMkLst>
            <pc:docMk/>
            <pc:sldMk cId="1486842357" sldId="274"/>
            <ac:spMk id="52" creationId="{6D8808DA-FDB0-4656-B90D-88EF2A2AA035}"/>
          </ac:spMkLst>
        </pc:spChg>
        <pc:spChg chg="add del">
          <ac:chgData name="Lormeau, Jean-Louis" userId="ae321758-d687-4ae8-b662-b852b22dd8d1" providerId="ADAL" clId="{A9771487-722D-4CF2-88B4-905CF4AFE24E}" dt="2021-07-06T08:40:52.157" v="2850" actId="11529"/>
          <ac:spMkLst>
            <pc:docMk/>
            <pc:sldMk cId="1486842357" sldId="274"/>
            <ac:spMk id="53" creationId="{6CE9B3E1-600D-45CB-938A-315A92EE4ACB}"/>
          </ac:spMkLst>
        </pc:spChg>
        <pc:spChg chg="add del">
          <ac:chgData name="Lormeau, Jean-Louis" userId="ae321758-d687-4ae8-b662-b852b22dd8d1" providerId="ADAL" clId="{A9771487-722D-4CF2-88B4-905CF4AFE24E}" dt="2021-07-06T08:41:05.530" v="2852" actId="11529"/>
          <ac:spMkLst>
            <pc:docMk/>
            <pc:sldMk cId="1486842357" sldId="274"/>
            <ac:spMk id="54" creationId="{1B5F0177-4D1D-4FF6-9249-06EEE8DFDCF8}"/>
          </ac:spMkLst>
        </pc:spChg>
        <pc:spChg chg="add mod">
          <ac:chgData name="Lormeau, Jean-Louis" userId="ae321758-d687-4ae8-b662-b852b22dd8d1" providerId="ADAL" clId="{A9771487-722D-4CF2-88B4-905CF4AFE24E}" dt="2021-07-06T09:17:48.785" v="3099" actId="14100"/>
          <ac:spMkLst>
            <pc:docMk/>
            <pc:sldMk cId="1486842357" sldId="274"/>
            <ac:spMk id="55" creationId="{6775EF80-CDDD-4BE8-8F87-635F35E7795D}"/>
          </ac:spMkLst>
        </pc:spChg>
        <pc:spChg chg="add del mod">
          <ac:chgData name="Lormeau, Jean-Louis" userId="ae321758-d687-4ae8-b662-b852b22dd8d1" providerId="ADAL" clId="{A9771487-722D-4CF2-88B4-905CF4AFE24E}" dt="2021-07-06T09:15:07.559" v="3054" actId="478"/>
          <ac:spMkLst>
            <pc:docMk/>
            <pc:sldMk cId="1486842357" sldId="274"/>
            <ac:spMk id="56" creationId="{DB8E6DBB-FE89-41F7-B339-AFF15C55DACD}"/>
          </ac:spMkLst>
        </pc:spChg>
        <pc:spChg chg="add del mod">
          <ac:chgData name="Lormeau, Jean-Louis" userId="ae321758-d687-4ae8-b662-b852b22dd8d1" providerId="ADAL" clId="{A9771487-722D-4CF2-88B4-905CF4AFE24E}" dt="2021-07-06T08:45:56.978" v="2911" actId="478"/>
          <ac:spMkLst>
            <pc:docMk/>
            <pc:sldMk cId="1486842357" sldId="274"/>
            <ac:spMk id="59" creationId="{95881B40-5C50-4E96-8E44-BAE4A4B4543D}"/>
          </ac:spMkLst>
        </pc:spChg>
        <pc:spChg chg="add mod">
          <ac:chgData name="Lormeau, Jean-Louis" userId="ae321758-d687-4ae8-b662-b852b22dd8d1" providerId="ADAL" clId="{A9771487-722D-4CF2-88B4-905CF4AFE24E}" dt="2021-07-06T08:49:37.492" v="3002" actId="1037"/>
          <ac:spMkLst>
            <pc:docMk/>
            <pc:sldMk cId="1486842357" sldId="274"/>
            <ac:spMk id="60" creationId="{DA7011B0-05FA-4450-9DC9-905497075373}"/>
          </ac:spMkLst>
        </pc:spChg>
        <pc:spChg chg="add del mod">
          <ac:chgData name="Lormeau, Jean-Louis" userId="ae321758-d687-4ae8-b662-b852b22dd8d1" providerId="ADAL" clId="{A9771487-722D-4CF2-88B4-905CF4AFE24E}" dt="2021-07-06T08:46:34.918" v="2916" actId="478"/>
          <ac:spMkLst>
            <pc:docMk/>
            <pc:sldMk cId="1486842357" sldId="274"/>
            <ac:spMk id="66" creationId="{239213A1-5A55-4320-AD52-F1CD1F6F2F8D}"/>
          </ac:spMkLst>
        </pc:spChg>
        <pc:spChg chg="add mod">
          <ac:chgData name="Lormeau, Jean-Louis" userId="ae321758-d687-4ae8-b662-b852b22dd8d1" providerId="ADAL" clId="{A9771487-722D-4CF2-88B4-905CF4AFE24E}" dt="2021-07-06T09:15:15.291" v="3057" actId="14100"/>
          <ac:spMkLst>
            <pc:docMk/>
            <pc:sldMk cId="1486842357" sldId="274"/>
            <ac:spMk id="67" creationId="{AC774AC0-6660-40DA-8E8E-C2E6C21B689B}"/>
          </ac:spMkLst>
        </pc:spChg>
        <pc:spChg chg="add mod">
          <ac:chgData name="Lormeau, Jean-Louis" userId="ae321758-d687-4ae8-b662-b852b22dd8d1" providerId="ADAL" clId="{A9771487-722D-4CF2-88B4-905CF4AFE24E}" dt="2021-07-06T09:17:45.477" v="3098" actId="1076"/>
          <ac:spMkLst>
            <pc:docMk/>
            <pc:sldMk cId="1486842357" sldId="274"/>
            <ac:spMk id="68" creationId="{0FC57D7E-3D7A-4417-9AC9-CF36ACFD5457}"/>
          </ac:spMkLst>
        </pc:spChg>
        <pc:spChg chg="add mod">
          <ac:chgData name="Lormeau, Jean-Louis" userId="ae321758-d687-4ae8-b662-b852b22dd8d1" providerId="ADAL" clId="{A9771487-722D-4CF2-88B4-905CF4AFE24E}" dt="2021-07-06T09:18:29.015" v="3109" actId="20577"/>
          <ac:spMkLst>
            <pc:docMk/>
            <pc:sldMk cId="1486842357" sldId="274"/>
            <ac:spMk id="72" creationId="{68DD4EB9-6A5E-485A-AF46-79A0394839E2}"/>
          </ac:spMkLst>
        </pc:spChg>
        <pc:picChg chg="add del mod">
          <ac:chgData name="Lormeau, Jean-Louis" userId="ae321758-d687-4ae8-b662-b852b22dd8d1" providerId="ADAL" clId="{A9771487-722D-4CF2-88B4-905CF4AFE24E}" dt="2021-07-06T08:31:53.111" v="2622" actId="478"/>
          <ac:picMkLst>
            <pc:docMk/>
            <pc:sldMk cId="1486842357" sldId="274"/>
            <ac:picMk id="26" creationId="{AB29489A-B616-4143-996D-C2AEC05EE2BD}"/>
          </ac:picMkLst>
        </pc:picChg>
        <pc:picChg chg="add mod">
          <ac:chgData name="Lormeau, Jean-Louis" userId="ae321758-d687-4ae8-b662-b852b22dd8d1" providerId="ADAL" clId="{A9771487-722D-4CF2-88B4-905CF4AFE24E}" dt="2021-07-06T08:48:54.344" v="2949" actId="1076"/>
          <ac:picMkLst>
            <pc:docMk/>
            <pc:sldMk cId="1486842357" sldId="274"/>
            <ac:picMk id="35" creationId="{F528D2D8-4E68-466A-977D-2B204029088F}"/>
          </ac:picMkLst>
        </pc:picChg>
        <pc:picChg chg="add mod">
          <ac:chgData name="Lormeau, Jean-Louis" userId="ae321758-d687-4ae8-b662-b852b22dd8d1" providerId="ADAL" clId="{A9771487-722D-4CF2-88B4-905CF4AFE24E}" dt="2021-07-06T08:45:19.844" v="2902" actId="1076"/>
          <ac:picMkLst>
            <pc:docMk/>
            <pc:sldMk cId="1486842357" sldId="274"/>
            <ac:picMk id="42" creationId="{9F429006-0737-47D1-9ABF-AE0E2EEC5B9E}"/>
          </ac:picMkLst>
        </pc:picChg>
        <pc:picChg chg="add mod">
          <ac:chgData name="Lormeau, Jean-Louis" userId="ae321758-d687-4ae8-b662-b852b22dd8d1" providerId="ADAL" clId="{A9771487-722D-4CF2-88B4-905CF4AFE24E}" dt="2021-07-06T08:45:23.533" v="2903" actId="1076"/>
          <ac:picMkLst>
            <pc:docMk/>
            <pc:sldMk cId="1486842357" sldId="274"/>
            <ac:picMk id="47" creationId="{5A0C1F8F-628A-4B70-BDC8-222365D73B3F}"/>
          </ac:picMkLst>
        </pc:picChg>
        <pc:picChg chg="add mod">
          <ac:chgData name="Lormeau, Jean-Louis" userId="ae321758-d687-4ae8-b662-b852b22dd8d1" providerId="ADAL" clId="{A9771487-722D-4CF2-88B4-905CF4AFE24E}" dt="2021-07-06T09:17:52.062" v="3100" actId="1076"/>
          <ac:picMkLst>
            <pc:docMk/>
            <pc:sldMk cId="1486842357" sldId="274"/>
            <ac:picMk id="58" creationId="{3AC1A0DF-6C1A-4E1C-A349-E0F13C3A2601}"/>
          </ac:picMkLst>
        </pc:picChg>
        <pc:cxnChg chg="add del mod">
          <ac:chgData name="Lormeau, Jean-Louis" userId="ae321758-d687-4ae8-b662-b852b22dd8d1" providerId="ADAL" clId="{A9771487-722D-4CF2-88B4-905CF4AFE24E}" dt="2021-07-06T08:20:35.490" v="2451" actId="11529"/>
          <ac:cxnSpMkLst>
            <pc:docMk/>
            <pc:sldMk cId="1486842357" sldId="274"/>
            <ac:cxnSpMk id="15" creationId="{3C9E9ECF-D7AA-407E-BEF8-84706F1223DB}"/>
          </ac:cxnSpMkLst>
        </pc:cxnChg>
        <pc:cxnChg chg="add del">
          <ac:chgData name="Lormeau, Jean-Louis" userId="ae321758-d687-4ae8-b662-b852b22dd8d1" providerId="ADAL" clId="{A9771487-722D-4CF2-88B4-905CF4AFE24E}" dt="2021-07-06T08:28:37.076" v="2577" actId="11529"/>
          <ac:cxnSpMkLst>
            <pc:docMk/>
            <pc:sldMk cId="1486842357" sldId="274"/>
            <ac:cxnSpMk id="28" creationId="{0F6FCFE0-F1A9-4063-8D7E-BA1700CC9FEC}"/>
          </ac:cxnSpMkLst>
        </pc:cxnChg>
        <pc:cxnChg chg="add mod">
          <ac:chgData name="Lormeau, Jean-Louis" userId="ae321758-d687-4ae8-b662-b852b22dd8d1" providerId="ADAL" clId="{A9771487-722D-4CF2-88B4-905CF4AFE24E}" dt="2021-07-06T08:47:55.431" v="2943" actId="1076"/>
          <ac:cxnSpMkLst>
            <pc:docMk/>
            <pc:sldMk cId="1486842357" sldId="274"/>
            <ac:cxnSpMk id="31" creationId="{6B656BE1-913C-467B-A35F-8E05E9288E95}"/>
          </ac:cxnSpMkLst>
        </pc:cxnChg>
        <pc:cxnChg chg="add del mod">
          <ac:chgData name="Lormeau, Jean-Louis" userId="ae321758-d687-4ae8-b662-b852b22dd8d1" providerId="ADAL" clId="{A9771487-722D-4CF2-88B4-905CF4AFE24E}" dt="2021-07-06T08:37:37.237" v="2800" actId="478"/>
          <ac:cxnSpMkLst>
            <pc:docMk/>
            <pc:sldMk cId="1486842357" sldId="274"/>
            <ac:cxnSpMk id="43" creationId="{13B3BA22-0648-423D-94EB-14854437FF9B}"/>
          </ac:cxnSpMkLst>
        </pc:cxnChg>
        <pc:cxnChg chg="add mod">
          <ac:chgData name="Lormeau, Jean-Louis" userId="ae321758-d687-4ae8-b662-b852b22dd8d1" providerId="ADAL" clId="{A9771487-722D-4CF2-88B4-905CF4AFE24E}" dt="2021-07-06T08:47:35.809" v="2938" actId="1035"/>
          <ac:cxnSpMkLst>
            <pc:docMk/>
            <pc:sldMk cId="1486842357" sldId="274"/>
            <ac:cxnSpMk id="49" creationId="{84133C5A-E432-4E64-B9B2-EDC417F2BBDE}"/>
          </ac:cxnSpMkLst>
        </pc:cxnChg>
        <pc:cxnChg chg="add mod">
          <ac:chgData name="Lormeau, Jean-Louis" userId="ae321758-d687-4ae8-b662-b852b22dd8d1" providerId="ADAL" clId="{A9771487-722D-4CF2-88B4-905CF4AFE24E}" dt="2021-07-06T09:18:06.477" v="3104" actId="14100"/>
          <ac:cxnSpMkLst>
            <pc:docMk/>
            <pc:sldMk cId="1486842357" sldId="274"/>
            <ac:cxnSpMk id="69" creationId="{024CCEEF-755D-4966-B6E2-315595F385D1}"/>
          </ac:cxnSpMkLst>
        </pc:cxnChg>
      </pc:sldChg>
      <pc:sldChg chg="addSp delSp modSp new mod">
        <pc:chgData name="Lormeau, Jean-Louis" userId="ae321758-d687-4ae8-b662-b852b22dd8d1" providerId="ADAL" clId="{A9771487-722D-4CF2-88B4-905CF4AFE24E}" dt="2021-07-15T17:04:57.101" v="10665" actId="14734"/>
        <pc:sldMkLst>
          <pc:docMk/>
          <pc:sldMk cId="1001478886" sldId="275"/>
        </pc:sldMkLst>
        <pc:spChg chg="mod">
          <ac:chgData name="Lormeau, Jean-Louis" userId="ae321758-d687-4ae8-b662-b852b22dd8d1" providerId="ADAL" clId="{A9771487-722D-4CF2-88B4-905CF4AFE24E}" dt="2021-07-06T09:34:36.002" v="3177" actId="20577"/>
          <ac:spMkLst>
            <pc:docMk/>
            <pc:sldMk cId="1001478886" sldId="275"/>
            <ac:spMk id="2" creationId="{FCF9856F-EB09-48F7-836F-948FA49651F1}"/>
          </ac:spMkLst>
        </pc:spChg>
        <pc:spChg chg="del mod">
          <ac:chgData name="Lormeau, Jean-Louis" userId="ae321758-d687-4ae8-b662-b852b22dd8d1" providerId="ADAL" clId="{A9771487-722D-4CF2-88B4-905CF4AFE24E}" dt="2021-07-06T09:25:47.422" v="3142" actId="478"/>
          <ac:spMkLst>
            <pc:docMk/>
            <pc:sldMk cId="1001478886" sldId="275"/>
            <ac:spMk id="3" creationId="{B52FC168-7F5D-486A-842F-8011597D31FF}"/>
          </ac:spMkLst>
        </pc:spChg>
        <pc:spChg chg="del">
          <ac:chgData name="Lormeau, Jean-Louis" userId="ae321758-d687-4ae8-b662-b852b22dd8d1" providerId="ADAL" clId="{A9771487-722D-4CF2-88B4-905CF4AFE24E}" dt="2021-07-06T09:23:21.218" v="3110" actId="478"/>
          <ac:spMkLst>
            <pc:docMk/>
            <pc:sldMk cId="1001478886" sldId="275"/>
            <ac:spMk id="4" creationId="{3EA4A31F-D4B7-40DF-B5C4-19C2F6C29BCF}"/>
          </ac:spMkLst>
        </pc:spChg>
        <pc:spChg chg="add del mod">
          <ac:chgData name="Lormeau, Jean-Louis" userId="ae321758-d687-4ae8-b662-b852b22dd8d1" providerId="ADAL" clId="{A9771487-722D-4CF2-88B4-905CF4AFE24E}" dt="2021-07-06T09:25:48.965" v="3143" actId="478"/>
          <ac:spMkLst>
            <pc:docMk/>
            <pc:sldMk cId="1001478886" sldId="275"/>
            <ac:spMk id="12" creationId="{F62E0B9D-3C61-4224-BA37-411796979767}"/>
          </ac:spMkLst>
        </pc:spChg>
        <pc:graphicFrameChg chg="add del mod">
          <ac:chgData name="Lormeau, Jean-Louis" userId="ae321758-d687-4ae8-b662-b852b22dd8d1" providerId="ADAL" clId="{A9771487-722D-4CF2-88B4-905CF4AFE24E}" dt="2021-07-06T09:23:23.555" v="3112"/>
          <ac:graphicFrameMkLst>
            <pc:docMk/>
            <pc:sldMk cId="1001478886" sldId="275"/>
            <ac:graphicFrameMk id="5" creationId="{39A4F9C5-C132-41E4-8195-353859C84914}"/>
          </ac:graphicFrameMkLst>
        </pc:graphicFrameChg>
        <pc:graphicFrameChg chg="add del mod">
          <ac:chgData name="Lormeau, Jean-Louis" userId="ae321758-d687-4ae8-b662-b852b22dd8d1" providerId="ADAL" clId="{A9771487-722D-4CF2-88B4-905CF4AFE24E}" dt="2021-07-06T09:24:19.718" v="3119" actId="478"/>
          <ac:graphicFrameMkLst>
            <pc:docMk/>
            <pc:sldMk cId="1001478886" sldId="275"/>
            <ac:graphicFrameMk id="6" creationId="{BD03A39E-4293-4256-9E99-82BBEBFCA942}"/>
          </ac:graphicFrameMkLst>
        </pc:graphicFrameChg>
        <pc:graphicFrameChg chg="add del mod">
          <ac:chgData name="Lormeau, Jean-Louis" userId="ae321758-d687-4ae8-b662-b852b22dd8d1" providerId="ADAL" clId="{A9771487-722D-4CF2-88B4-905CF4AFE24E}" dt="2021-07-06T09:24:26.678" v="3123"/>
          <ac:graphicFrameMkLst>
            <pc:docMk/>
            <pc:sldMk cId="1001478886" sldId="275"/>
            <ac:graphicFrameMk id="7" creationId="{03D8DE13-01DA-49D6-9952-F0CFF42B4E4D}"/>
          </ac:graphicFrameMkLst>
        </pc:graphicFrameChg>
        <pc:graphicFrameChg chg="add del mod modGraphic">
          <ac:chgData name="Lormeau, Jean-Louis" userId="ae321758-d687-4ae8-b662-b852b22dd8d1" providerId="ADAL" clId="{A9771487-722D-4CF2-88B4-905CF4AFE24E}" dt="2021-07-06T09:25:25.582" v="3133" actId="478"/>
          <ac:graphicFrameMkLst>
            <pc:docMk/>
            <pc:sldMk cId="1001478886" sldId="275"/>
            <ac:graphicFrameMk id="8" creationId="{5ACC32F0-A008-401B-979B-A0D829245669}"/>
          </ac:graphicFrameMkLst>
        </pc:graphicFrameChg>
        <pc:graphicFrameChg chg="add del mod">
          <ac:chgData name="Lormeau, Jean-Louis" userId="ae321758-d687-4ae8-b662-b852b22dd8d1" providerId="ADAL" clId="{A9771487-722D-4CF2-88B4-905CF4AFE24E}" dt="2021-07-06T09:25:27.436" v="3135"/>
          <ac:graphicFrameMkLst>
            <pc:docMk/>
            <pc:sldMk cId="1001478886" sldId="275"/>
            <ac:graphicFrameMk id="9" creationId="{6453A6EF-14C9-4F6F-B842-D5AC53997739}"/>
          </ac:graphicFrameMkLst>
        </pc:graphicFrameChg>
        <pc:graphicFrameChg chg="add mod modGraphic">
          <ac:chgData name="Lormeau, Jean-Louis" userId="ae321758-d687-4ae8-b662-b852b22dd8d1" providerId="ADAL" clId="{A9771487-722D-4CF2-88B4-905CF4AFE24E}" dt="2021-07-15T17:04:57.101" v="10665" actId="14734"/>
          <ac:graphicFrameMkLst>
            <pc:docMk/>
            <pc:sldMk cId="1001478886" sldId="275"/>
            <ac:graphicFrameMk id="10" creationId="{6B3C2DD3-50B3-45B1-9E77-BE3C55ABF00A}"/>
          </ac:graphicFrameMkLst>
        </pc:graphicFrameChg>
      </pc:sldChg>
      <pc:sldChg chg="addSp delSp modSp new mod modClrScheme chgLayout">
        <pc:chgData name="Lormeau, Jean-Louis" userId="ae321758-d687-4ae8-b662-b852b22dd8d1" providerId="ADAL" clId="{A9771487-722D-4CF2-88B4-905CF4AFE24E}" dt="2021-07-06T10:03:11.021" v="3270" actId="20577"/>
        <pc:sldMkLst>
          <pc:docMk/>
          <pc:sldMk cId="3156125492" sldId="276"/>
        </pc:sldMkLst>
        <pc:spChg chg="del mod ord">
          <ac:chgData name="Lormeau, Jean-Louis" userId="ae321758-d687-4ae8-b662-b852b22dd8d1" providerId="ADAL" clId="{A9771487-722D-4CF2-88B4-905CF4AFE24E}" dt="2021-07-06T10:03:05.581" v="3248" actId="700"/>
          <ac:spMkLst>
            <pc:docMk/>
            <pc:sldMk cId="3156125492" sldId="276"/>
            <ac:spMk id="2" creationId="{8D0916DD-F201-4C16-8EC3-066BD511998D}"/>
          </ac:spMkLst>
        </pc:spChg>
        <pc:spChg chg="del">
          <ac:chgData name="Lormeau, Jean-Louis" userId="ae321758-d687-4ae8-b662-b852b22dd8d1" providerId="ADAL" clId="{A9771487-722D-4CF2-88B4-905CF4AFE24E}" dt="2021-07-06T10:03:05.581" v="3248" actId="700"/>
          <ac:spMkLst>
            <pc:docMk/>
            <pc:sldMk cId="3156125492" sldId="276"/>
            <ac:spMk id="3" creationId="{C90FC4C4-4064-4E78-95B0-05723D290C75}"/>
          </ac:spMkLst>
        </pc:spChg>
        <pc:spChg chg="del">
          <ac:chgData name="Lormeau, Jean-Louis" userId="ae321758-d687-4ae8-b662-b852b22dd8d1" providerId="ADAL" clId="{A9771487-722D-4CF2-88B4-905CF4AFE24E}" dt="2021-07-06T10:03:05.581" v="3248" actId="700"/>
          <ac:spMkLst>
            <pc:docMk/>
            <pc:sldMk cId="3156125492" sldId="276"/>
            <ac:spMk id="4" creationId="{FA3D906E-EDE6-4FA9-96B7-8E3AF5572C4E}"/>
          </ac:spMkLst>
        </pc:spChg>
        <pc:spChg chg="add mod ord">
          <ac:chgData name="Lormeau, Jean-Louis" userId="ae321758-d687-4ae8-b662-b852b22dd8d1" providerId="ADAL" clId="{A9771487-722D-4CF2-88B4-905CF4AFE24E}" dt="2021-07-06T10:03:11.021" v="3270" actId="20577"/>
          <ac:spMkLst>
            <pc:docMk/>
            <pc:sldMk cId="3156125492" sldId="276"/>
            <ac:spMk id="5" creationId="{3F2714C8-955C-4C9F-8BAD-CF5FA9807F65}"/>
          </ac:spMkLst>
        </pc:spChg>
      </pc:sldChg>
      <pc:sldChg chg="addSp delSp modSp new mod ord">
        <pc:chgData name="Lormeau, Jean-Louis" userId="ae321758-d687-4ae8-b662-b852b22dd8d1" providerId="ADAL" clId="{A9771487-722D-4CF2-88B4-905CF4AFE24E}" dt="2021-07-06T16:05:55.250" v="6818" actId="14100"/>
        <pc:sldMkLst>
          <pc:docMk/>
          <pc:sldMk cId="1366855369" sldId="277"/>
        </pc:sldMkLst>
        <pc:spChg chg="mod">
          <ac:chgData name="Lormeau, Jean-Louis" userId="ae321758-d687-4ae8-b662-b852b22dd8d1" providerId="ADAL" clId="{A9771487-722D-4CF2-88B4-905CF4AFE24E}" dt="2021-07-06T10:11:38.163" v="3342" actId="20577"/>
          <ac:spMkLst>
            <pc:docMk/>
            <pc:sldMk cId="1366855369" sldId="277"/>
            <ac:spMk id="2" creationId="{FE2A92AC-C331-4AD0-B69D-23404F42A95B}"/>
          </ac:spMkLst>
        </pc:spChg>
        <pc:spChg chg="mod">
          <ac:chgData name="Lormeau, Jean-Louis" userId="ae321758-d687-4ae8-b662-b852b22dd8d1" providerId="ADAL" clId="{A9771487-722D-4CF2-88B4-905CF4AFE24E}" dt="2021-07-06T10:04:36.620" v="3304" actId="20577"/>
          <ac:spMkLst>
            <pc:docMk/>
            <pc:sldMk cId="1366855369" sldId="277"/>
            <ac:spMk id="3" creationId="{1B6BE5C7-9635-4C33-B266-5A59240E57FA}"/>
          </ac:spMkLst>
        </pc:spChg>
        <pc:spChg chg="mod">
          <ac:chgData name="Lormeau, Jean-Louis" userId="ae321758-d687-4ae8-b662-b852b22dd8d1" providerId="ADAL" clId="{A9771487-722D-4CF2-88B4-905CF4AFE24E}" dt="2021-07-06T10:13:25.695" v="3469" actId="20577"/>
          <ac:spMkLst>
            <pc:docMk/>
            <pc:sldMk cId="1366855369" sldId="277"/>
            <ac:spMk id="4" creationId="{EC728ABE-E63E-447C-97F0-91B03829DDCF}"/>
          </ac:spMkLst>
        </pc:spChg>
        <pc:spChg chg="add mod">
          <ac:chgData name="Lormeau, Jean-Louis" userId="ae321758-d687-4ae8-b662-b852b22dd8d1" providerId="ADAL" clId="{A9771487-722D-4CF2-88B4-905CF4AFE24E}" dt="2021-07-06T10:13:42.127" v="3472" actId="1076"/>
          <ac:spMkLst>
            <pc:docMk/>
            <pc:sldMk cId="1366855369" sldId="277"/>
            <ac:spMk id="17" creationId="{5995564D-74AD-44CC-9EC4-F856F85E9D12}"/>
          </ac:spMkLst>
        </pc:spChg>
        <pc:picChg chg="add mod">
          <ac:chgData name="Lormeau, Jean-Louis" userId="ae321758-d687-4ae8-b662-b852b22dd8d1" providerId="ADAL" clId="{A9771487-722D-4CF2-88B4-905CF4AFE24E}" dt="2021-07-06T10:04:31.015" v="3299" actId="14100"/>
          <ac:picMkLst>
            <pc:docMk/>
            <pc:sldMk cId="1366855369" sldId="277"/>
            <ac:picMk id="6" creationId="{736D4E2D-06B6-4103-B72A-560334EE5CEC}"/>
          </ac:picMkLst>
        </pc:picChg>
        <pc:picChg chg="add mod">
          <ac:chgData name="Lormeau, Jean-Louis" userId="ae321758-d687-4ae8-b662-b852b22dd8d1" providerId="ADAL" clId="{A9771487-722D-4CF2-88B4-905CF4AFE24E}" dt="2021-07-06T16:05:55.250" v="6818" actId="14100"/>
          <ac:picMkLst>
            <pc:docMk/>
            <pc:sldMk cId="1366855369" sldId="277"/>
            <ac:picMk id="8" creationId="{14182200-688C-4D19-9C73-92F5CC39301F}"/>
          </ac:picMkLst>
        </pc:picChg>
        <pc:picChg chg="add del mod">
          <ac:chgData name="Lormeau, Jean-Louis" userId="ae321758-d687-4ae8-b662-b852b22dd8d1" providerId="ADAL" clId="{A9771487-722D-4CF2-88B4-905CF4AFE24E}" dt="2021-07-06T10:11:31.138" v="3333" actId="478"/>
          <ac:picMkLst>
            <pc:docMk/>
            <pc:sldMk cId="1366855369" sldId="277"/>
            <ac:picMk id="10" creationId="{DA931EF1-BD3E-4692-A158-D3C49A41F001}"/>
          </ac:picMkLst>
        </pc:picChg>
        <pc:picChg chg="add del mod">
          <ac:chgData name="Lormeau, Jean-Louis" userId="ae321758-d687-4ae8-b662-b852b22dd8d1" providerId="ADAL" clId="{A9771487-722D-4CF2-88B4-905CF4AFE24E}" dt="2021-07-06T10:12:21.892" v="3364" actId="22"/>
          <ac:picMkLst>
            <pc:docMk/>
            <pc:sldMk cId="1366855369" sldId="277"/>
            <ac:picMk id="12" creationId="{5D0AE789-2425-4B5E-AD68-1BAA90DC1384}"/>
          </ac:picMkLst>
        </pc:picChg>
        <pc:picChg chg="add del">
          <ac:chgData name="Lormeau, Jean-Louis" userId="ae321758-d687-4ae8-b662-b852b22dd8d1" providerId="ADAL" clId="{A9771487-722D-4CF2-88B4-905CF4AFE24E}" dt="2021-07-06T10:12:24.205" v="3366" actId="22"/>
          <ac:picMkLst>
            <pc:docMk/>
            <pc:sldMk cId="1366855369" sldId="277"/>
            <ac:picMk id="14" creationId="{9AC23176-7108-4B14-A3FA-90252946481D}"/>
          </ac:picMkLst>
        </pc:picChg>
        <pc:picChg chg="add mod">
          <ac:chgData name="Lormeau, Jean-Louis" userId="ae321758-d687-4ae8-b662-b852b22dd8d1" providerId="ADAL" clId="{A9771487-722D-4CF2-88B4-905CF4AFE24E}" dt="2021-07-06T10:13:28.267" v="3470" actId="1076"/>
          <ac:picMkLst>
            <pc:docMk/>
            <pc:sldMk cId="1366855369" sldId="277"/>
            <ac:picMk id="16" creationId="{AD2928C8-0F2B-4F72-BD08-A66E77F9B83D}"/>
          </ac:picMkLst>
        </pc:picChg>
      </pc:sldChg>
      <pc:sldChg chg="addSp delSp modSp new mod">
        <pc:chgData name="Lormeau, Jean-Louis" userId="ae321758-d687-4ae8-b662-b852b22dd8d1" providerId="ADAL" clId="{A9771487-722D-4CF2-88B4-905CF4AFE24E}" dt="2021-07-06T14:39:12.662" v="6751" actId="20577"/>
        <pc:sldMkLst>
          <pc:docMk/>
          <pc:sldMk cId="1272105350" sldId="278"/>
        </pc:sldMkLst>
        <pc:spChg chg="mod">
          <ac:chgData name="Lormeau, Jean-Louis" userId="ae321758-d687-4ae8-b662-b852b22dd8d1" providerId="ADAL" clId="{A9771487-722D-4CF2-88B4-905CF4AFE24E}" dt="2021-07-06T10:14:15.903" v="3513" actId="20577"/>
          <ac:spMkLst>
            <pc:docMk/>
            <pc:sldMk cId="1272105350" sldId="278"/>
            <ac:spMk id="2" creationId="{9BE032E7-E754-477C-A9D8-766F239A59C2}"/>
          </ac:spMkLst>
        </pc:spChg>
        <pc:spChg chg="mod">
          <ac:chgData name="Lormeau, Jean-Louis" userId="ae321758-d687-4ae8-b662-b852b22dd8d1" providerId="ADAL" clId="{A9771487-722D-4CF2-88B4-905CF4AFE24E}" dt="2021-07-06T10:51:01.986" v="4360" actId="1076"/>
          <ac:spMkLst>
            <pc:docMk/>
            <pc:sldMk cId="1272105350" sldId="278"/>
            <ac:spMk id="3" creationId="{5DC7299E-62A6-404F-BA9D-602C0415CCFD}"/>
          </ac:spMkLst>
        </pc:spChg>
        <pc:spChg chg="mod">
          <ac:chgData name="Lormeau, Jean-Louis" userId="ae321758-d687-4ae8-b662-b852b22dd8d1" providerId="ADAL" clId="{A9771487-722D-4CF2-88B4-905CF4AFE24E}" dt="2021-07-06T14:39:12.662" v="6751" actId="20577"/>
          <ac:spMkLst>
            <pc:docMk/>
            <pc:sldMk cId="1272105350" sldId="278"/>
            <ac:spMk id="4" creationId="{AB7D47AE-CC07-4830-99D7-E0E370E4050E}"/>
          </ac:spMkLst>
        </pc:spChg>
        <pc:spChg chg="add mod">
          <ac:chgData name="Lormeau, Jean-Louis" userId="ae321758-d687-4ae8-b662-b852b22dd8d1" providerId="ADAL" clId="{A9771487-722D-4CF2-88B4-905CF4AFE24E}" dt="2021-07-06T10:22:46.106" v="3767" actId="14100"/>
          <ac:spMkLst>
            <pc:docMk/>
            <pc:sldMk cId="1272105350" sldId="278"/>
            <ac:spMk id="7" creationId="{95596F00-C4BC-4E78-BA1D-B0DB9C68949D}"/>
          </ac:spMkLst>
        </pc:spChg>
        <pc:spChg chg="add mod">
          <ac:chgData name="Lormeau, Jean-Louis" userId="ae321758-d687-4ae8-b662-b852b22dd8d1" providerId="ADAL" clId="{A9771487-722D-4CF2-88B4-905CF4AFE24E}" dt="2021-07-06T10:19:33.559" v="3621" actId="14100"/>
          <ac:spMkLst>
            <pc:docMk/>
            <pc:sldMk cId="1272105350" sldId="278"/>
            <ac:spMk id="8" creationId="{B635E51F-830C-43E2-931A-EAB782DDD3E9}"/>
          </ac:spMkLst>
        </pc:spChg>
        <pc:spChg chg="add mod">
          <ac:chgData name="Lormeau, Jean-Louis" userId="ae321758-d687-4ae8-b662-b852b22dd8d1" providerId="ADAL" clId="{A9771487-722D-4CF2-88B4-905CF4AFE24E}" dt="2021-07-06T10:22:56.141" v="3770" actId="1076"/>
          <ac:spMkLst>
            <pc:docMk/>
            <pc:sldMk cId="1272105350" sldId="278"/>
            <ac:spMk id="9" creationId="{3AB8F4C0-9A6F-4951-985A-AD671980D7C2}"/>
          </ac:spMkLst>
        </pc:spChg>
        <pc:spChg chg="add mod">
          <ac:chgData name="Lormeau, Jean-Louis" userId="ae321758-d687-4ae8-b662-b852b22dd8d1" providerId="ADAL" clId="{A9771487-722D-4CF2-88B4-905CF4AFE24E}" dt="2021-07-06T10:23:07.955" v="3773" actId="20577"/>
          <ac:spMkLst>
            <pc:docMk/>
            <pc:sldMk cId="1272105350" sldId="278"/>
            <ac:spMk id="10" creationId="{CFCE6CAE-2ECC-4B51-9B8C-DDBE3A2F44AF}"/>
          </ac:spMkLst>
        </pc:spChg>
        <pc:spChg chg="add mod">
          <ac:chgData name="Lormeau, Jean-Louis" userId="ae321758-d687-4ae8-b662-b852b22dd8d1" providerId="ADAL" clId="{A9771487-722D-4CF2-88B4-905CF4AFE24E}" dt="2021-07-06T10:21:27.849" v="3702" actId="14100"/>
          <ac:spMkLst>
            <pc:docMk/>
            <pc:sldMk cId="1272105350" sldId="278"/>
            <ac:spMk id="11" creationId="{BC2CD7D5-2B5C-4D06-8934-2A95F5AAFF92}"/>
          </ac:spMkLst>
        </pc:spChg>
        <pc:spChg chg="add mod">
          <ac:chgData name="Lormeau, Jean-Louis" userId="ae321758-d687-4ae8-b662-b852b22dd8d1" providerId="ADAL" clId="{A9771487-722D-4CF2-88B4-905CF4AFE24E}" dt="2021-07-06T10:23:02.863" v="3772" actId="14100"/>
          <ac:spMkLst>
            <pc:docMk/>
            <pc:sldMk cId="1272105350" sldId="278"/>
            <ac:spMk id="12" creationId="{AF88E296-6F68-4C17-A42F-A4358510ACBB}"/>
          </ac:spMkLst>
        </pc:spChg>
        <pc:spChg chg="add mod">
          <ac:chgData name="Lormeau, Jean-Louis" userId="ae321758-d687-4ae8-b662-b852b22dd8d1" providerId="ADAL" clId="{A9771487-722D-4CF2-88B4-905CF4AFE24E}" dt="2021-07-06T10:21:56.208" v="3728" actId="1076"/>
          <ac:spMkLst>
            <pc:docMk/>
            <pc:sldMk cId="1272105350" sldId="278"/>
            <ac:spMk id="13" creationId="{51727A98-81CD-4313-B5F3-7483FC33E244}"/>
          </ac:spMkLst>
        </pc:spChg>
        <pc:spChg chg="add del mod">
          <ac:chgData name="Lormeau, Jean-Louis" userId="ae321758-d687-4ae8-b662-b852b22dd8d1" providerId="ADAL" clId="{A9771487-722D-4CF2-88B4-905CF4AFE24E}" dt="2021-07-06T10:26:59.552" v="3938" actId="20577"/>
          <ac:spMkLst>
            <pc:docMk/>
            <pc:sldMk cId="1272105350" sldId="278"/>
            <ac:spMk id="14" creationId="{72246E75-6282-4AAC-AFBC-C77A264764A9}"/>
          </ac:spMkLst>
        </pc:spChg>
        <pc:spChg chg="add del mod">
          <ac:chgData name="Lormeau, Jean-Louis" userId="ae321758-d687-4ae8-b662-b852b22dd8d1" providerId="ADAL" clId="{A9771487-722D-4CF2-88B4-905CF4AFE24E}" dt="2021-07-06T10:46:06.711" v="4266" actId="478"/>
          <ac:spMkLst>
            <pc:docMk/>
            <pc:sldMk cId="1272105350" sldId="278"/>
            <ac:spMk id="16" creationId="{30690823-2AFE-4DE8-BFE5-452BB24B6C18}"/>
          </ac:spMkLst>
        </pc:spChg>
        <pc:spChg chg="add mod">
          <ac:chgData name="Lormeau, Jean-Louis" userId="ae321758-d687-4ae8-b662-b852b22dd8d1" providerId="ADAL" clId="{A9771487-722D-4CF2-88B4-905CF4AFE24E}" dt="2021-07-06T10:47:32.769" v="4320" actId="1076"/>
          <ac:spMkLst>
            <pc:docMk/>
            <pc:sldMk cId="1272105350" sldId="278"/>
            <ac:spMk id="20" creationId="{CECD80EB-4E1D-4506-B585-ED4E45303CA0}"/>
          </ac:spMkLst>
        </pc:spChg>
        <pc:spChg chg="add mod">
          <ac:chgData name="Lormeau, Jean-Louis" userId="ae321758-d687-4ae8-b662-b852b22dd8d1" providerId="ADAL" clId="{A9771487-722D-4CF2-88B4-905CF4AFE24E}" dt="2021-07-06T10:47:20.542" v="4315" actId="14100"/>
          <ac:spMkLst>
            <pc:docMk/>
            <pc:sldMk cId="1272105350" sldId="278"/>
            <ac:spMk id="21" creationId="{385C173E-75D8-4EBD-B0EB-E0CF824A8F3D}"/>
          </ac:spMkLst>
        </pc:spChg>
        <pc:picChg chg="add mod">
          <ac:chgData name="Lormeau, Jean-Louis" userId="ae321758-d687-4ae8-b662-b852b22dd8d1" providerId="ADAL" clId="{A9771487-722D-4CF2-88B4-905CF4AFE24E}" dt="2021-07-06T10:15:45.600" v="3529" actId="1076"/>
          <ac:picMkLst>
            <pc:docMk/>
            <pc:sldMk cId="1272105350" sldId="278"/>
            <ac:picMk id="6" creationId="{7707F08A-3E7B-4469-9F80-8F34183CC12B}"/>
          </ac:picMkLst>
        </pc:picChg>
        <pc:picChg chg="add mod modCrop">
          <ac:chgData name="Lormeau, Jean-Louis" userId="ae321758-d687-4ae8-b662-b852b22dd8d1" providerId="ADAL" clId="{A9771487-722D-4CF2-88B4-905CF4AFE24E}" dt="2021-07-06T10:45:37.228" v="4262" actId="1076"/>
          <ac:picMkLst>
            <pc:docMk/>
            <pc:sldMk cId="1272105350" sldId="278"/>
            <ac:picMk id="15" creationId="{86CC0D6A-A724-4B16-96F6-352E55CBBD93}"/>
          </ac:picMkLst>
        </pc:picChg>
        <pc:cxnChg chg="add mod">
          <ac:chgData name="Lormeau, Jean-Louis" userId="ae321758-d687-4ae8-b662-b852b22dd8d1" providerId="ADAL" clId="{A9771487-722D-4CF2-88B4-905CF4AFE24E}" dt="2021-07-06T10:46:43.428" v="4280" actId="1038"/>
          <ac:cxnSpMkLst>
            <pc:docMk/>
            <pc:sldMk cId="1272105350" sldId="278"/>
            <ac:cxnSpMk id="17" creationId="{0E70A4BA-36FD-46F7-B471-68C2BCDA98F9}"/>
          </ac:cxnSpMkLst>
        </pc:cxnChg>
      </pc:sldChg>
      <pc:sldChg chg="addSp delSp modSp new mod ord chgLayout">
        <pc:chgData name="Lormeau, Jean-Louis" userId="ae321758-d687-4ae8-b662-b852b22dd8d1" providerId="ADAL" clId="{A9771487-722D-4CF2-88B4-905CF4AFE24E}" dt="2021-07-06T10:55:51.327" v="4423" actId="14100"/>
        <pc:sldMkLst>
          <pc:docMk/>
          <pc:sldMk cId="176032840" sldId="279"/>
        </pc:sldMkLst>
        <pc:spChg chg="mod ord">
          <ac:chgData name="Lormeau, Jean-Louis" userId="ae321758-d687-4ae8-b662-b852b22dd8d1" providerId="ADAL" clId="{A9771487-722D-4CF2-88B4-905CF4AFE24E}" dt="2021-07-06T10:52:48.574" v="4390" actId="1076"/>
          <ac:spMkLst>
            <pc:docMk/>
            <pc:sldMk cId="176032840" sldId="279"/>
            <ac:spMk id="2" creationId="{5742911F-AD03-412D-AA23-3C1530933540}"/>
          </ac:spMkLst>
        </pc:spChg>
        <pc:spChg chg="del">
          <ac:chgData name="Lormeau, Jean-Louis" userId="ae321758-d687-4ae8-b662-b852b22dd8d1" providerId="ADAL" clId="{A9771487-722D-4CF2-88B4-905CF4AFE24E}" dt="2021-07-06T10:49:13.482" v="4335" actId="478"/>
          <ac:spMkLst>
            <pc:docMk/>
            <pc:sldMk cId="176032840" sldId="279"/>
            <ac:spMk id="3" creationId="{5D570D40-15B4-4AF9-AC5E-7E15808810A4}"/>
          </ac:spMkLst>
        </pc:spChg>
        <pc:spChg chg="del">
          <ac:chgData name="Lormeau, Jean-Louis" userId="ae321758-d687-4ae8-b662-b852b22dd8d1" providerId="ADAL" clId="{A9771487-722D-4CF2-88B4-905CF4AFE24E}" dt="2021-07-06T10:49:13.482" v="4335" actId="478"/>
          <ac:spMkLst>
            <pc:docMk/>
            <pc:sldMk cId="176032840" sldId="279"/>
            <ac:spMk id="4" creationId="{037B0B33-2EFB-445C-B0D6-FA6DD15AC2AC}"/>
          </ac:spMkLst>
        </pc:spChg>
        <pc:spChg chg="add mod">
          <ac:chgData name="Lormeau, Jean-Louis" userId="ae321758-d687-4ae8-b662-b852b22dd8d1" providerId="ADAL" clId="{A9771487-722D-4CF2-88B4-905CF4AFE24E}" dt="2021-07-06T10:51:49.363" v="4388" actId="1037"/>
          <ac:spMkLst>
            <pc:docMk/>
            <pc:sldMk cId="176032840" sldId="279"/>
            <ac:spMk id="12" creationId="{C21633A8-2D7C-4F80-B6FB-2457C6997269}"/>
          </ac:spMkLst>
        </pc:spChg>
        <pc:spChg chg="add mod ord">
          <ac:chgData name="Lormeau, Jean-Louis" userId="ae321758-d687-4ae8-b662-b852b22dd8d1" providerId="ADAL" clId="{A9771487-722D-4CF2-88B4-905CF4AFE24E}" dt="2021-07-06T10:51:40.488" v="4367" actId="700"/>
          <ac:spMkLst>
            <pc:docMk/>
            <pc:sldMk cId="176032840" sldId="279"/>
            <ac:spMk id="14" creationId="{7F86894C-A05D-42B3-A833-53B0FB778243}"/>
          </ac:spMkLst>
        </pc:spChg>
        <pc:spChg chg="add del mod ord">
          <ac:chgData name="Lormeau, Jean-Louis" userId="ae321758-d687-4ae8-b662-b852b22dd8d1" providerId="ADAL" clId="{A9771487-722D-4CF2-88B4-905CF4AFE24E}" dt="2021-07-06T10:53:53.624" v="4403" actId="478"/>
          <ac:spMkLst>
            <pc:docMk/>
            <pc:sldMk cId="176032840" sldId="279"/>
            <ac:spMk id="15" creationId="{01CF173B-4C9B-42C9-BA9E-7D5FA6A38DE0}"/>
          </ac:spMkLst>
        </pc:spChg>
        <pc:spChg chg="add mod">
          <ac:chgData name="Lormeau, Jean-Louis" userId="ae321758-d687-4ae8-b662-b852b22dd8d1" providerId="ADAL" clId="{A9771487-722D-4CF2-88B4-905CF4AFE24E}" dt="2021-07-06T10:53:16.660" v="4397" actId="1076"/>
          <ac:spMkLst>
            <pc:docMk/>
            <pc:sldMk cId="176032840" sldId="279"/>
            <ac:spMk id="16" creationId="{27331BE5-4DF3-4F89-BCF7-00CB9D4030BA}"/>
          </ac:spMkLst>
        </pc:spChg>
        <pc:picChg chg="add mod">
          <ac:chgData name="Lormeau, Jean-Louis" userId="ae321758-d687-4ae8-b662-b852b22dd8d1" providerId="ADAL" clId="{A9771487-722D-4CF2-88B4-905CF4AFE24E}" dt="2021-07-06T10:51:49.363" v="4388" actId="1037"/>
          <ac:picMkLst>
            <pc:docMk/>
            <pc:sldMk cId="176032840" sldId="279"/>
            <ac:picMk id="6" creationId="{C84C6C26-1B2A-445B-AF62-060185351FE4}"/>
          </ac:picMkLst>
        </pc:picChg>
        <pc:picChg chg="add mod">
          <ac:chgData name="Lormeau, Jean-Louis" userId="ae321758-d687-4ae8-b662-b852b22dd8d1" providerId="ADAL" clId="{A9771487-722D-4CF2-88B4-905CF4AFE24E}" dt="2021-07-06T10:51:49.363" v="4388" actId="1037"/>
          <ac:picMkLst>
            <pc:docMk/>
            <pc:sldMk cId="176032840" sldId="279"/>
            <ac:picMk id="8" creationId="{5DF2DBA6-EBA4-44B6-848A-859966C6ECA5}"/>
          </ac:picMkLst>
        </pc:picChg>
        <pc:picChg chg="add mod">
          <ac:chgData name="Lormeau, Jean-Louis" userId="ae321758-d687-4ae8-b662-b852b22dd8d1" providerId="ADAL" clId="{A9771487-722D-4CF2-88B4-905CF4AFE24E}" dt="2021-07-06T10:51:49.363" v="4388" actId="1037"/>
          <ac:picMkLst>
            <pc:docMk/>
            <pc:sldMk cId="176032840" sldId="279"/>
            <ac:picMk id="10" creationId="{ABC93648-F1C6-4FE6-BB54-ADA6EDD1DAE0}"/>
          </ac:picMkLst>
        </pc:picChg>
        <pc:picChg chg="add mod">
          <ac:chgData name="Lormeau, Jean-Louis" userId="ae321758-d687-4ae8-b662-b852b22dd8d1" providerId="ADAL" clId="{A9771487-722D-4CF2-88B4-905CF4AFE24E}" dt="2021-07-06T10:54:58.218" v="4405" actId="1076"/>
          <ac:picMkLst>
            <pc:docMk/>
            <pc:sldMk cId="176032840" sldId="279"/>
            <ac:picMk id="18" creationId="{E08C95E5-A235-4E9D-843B-5664EFE56071}"/>
          </ac:picMkLst>
        </pc:picChg>
        <pc:picChg chg="add mod">
          <ac:chgData name="Lormeau, Jean-Louis" userId="ae321758-d687-4ae8-b662-b852b22dd8d1" providerId="ADAL" clId="{A9771487-722D-4CF2-88B4-905CF4AFE24E}" dt="2021-07-06T10:55:51.327" v="4423" actId="14100"/>
          <ac:picMkLst>
            <pc:docMk/>
            <pc:sldMk cId="176032840" sldId="279"/>
            <ac:picMk id="20" creationId="{C88CFF4B-6AAE-4529-9080-9619EEEA5F01}"/>
          </ac:picMkLst>
        </pc:picChg>
        <pc:cxnChg chg="add mod">
          <ac:chgData name="Lormeau, Jean-Louis" userId="ae321758-d687-4ae8-b662-b852b22dd8d1" providerId="ADAL" clId="{A9771487-722D-4CF2-88B4-905CF4AFE24E}" dt="2021-07-06T10:51:53.575" v="4389" actId="1076"/>
          <ac:cxnSpMkLst>
            <pc:docMk/>
            <pc:sldMk cId="176032840" sldId="279"/>
            <ac:cxnSpMk id="13" creationId="{188AD115-C451-4B36-99E8-AC6DD7F1445A}"/>
          </ac:cxnSpMkLst>
        </pc:cxnChg>
      </pc:sldChg>
      <pc:sldChg chg="addSp modSp new mod">
        <pc:chgData name="Lormeau, Jean-Louis" userId="ae321758-d687-4ae8-b662-b852b22dd8d1" providerId="ADAL" clId="{A9771487-722D-4CF2-88B4-905CF4AFE24E}" dt="2021-07-06T10:56:30.127" v="4463" actId="20577"/>
        <pc:sldMkLst>
          <pc:docMk/>
          <pc:sldMk cId="1404261313" sldId="280"/>
        </pc:sldMkLst>
        <pc:spChg chg="mod">
          <ac:chgData name="Lormeau, Jean-Louis" userId="ae321758-d687-4ae8-b662-b852b22dd8d1" providerId="ADAL" clId="{A9771487-722D-4CF2-88B4-905CF4AFE24E}" dt="2021-07-06T10:56:30.127" v="4463" actId="20577"/>
          <ac:spMkLst>
            <pc:docMk/>
            <pc:sldMk cId="1404261313" sldId="280"/>
            <ac:spMk id="2" creationId="{83A55E80-38B6-40C1-8895-F5C8C3F2A5B4}"/>
          </ac:spMkLst>
        </pc:spChg>
        <pc:spChg chg="add mod">
          <ac:chgData name="Lormeau, Jean-Louis" userId="ae321758-d687-4ae8-b662-b852b22dd8d1" providerId="ADAL" clId="{A9771487-722D-4CF2-88B4-905CF4AFE24E}" dt="2021-07-06T10:56:22.016" v="4448" actId="313"/>
          <ac:spMkLst>
            <pc:docMk/>
            <pc:sldMk cId="1404261313" sldId="280"/>
            <ac:spMk id="7" creationId="{39814A40-8B2B-4E71-966A-E45483F1DF1D}"/>
          </ac:spMkLst>
        </pc:spChg>
        <pc:picChg chg="add mod">
          <ac:chgData name="Lormeau, Jean-Louis" userId="ae321758-d687-4ae8-b662-b852b22dd8d1" providerId="ADAL" clId="{A9771487-722D-4CF2-88B4-905CF4AFE24E}" dt="2021-07-06T10:55:09.894" v="4411" actId="1076"/>
          <ac:picMkLst>
            <pc:docMk/>
            <pc:sldMk cId="1404261313" sldId="280"/>
            <ac:picMk id="6" creationId="{1019BA79-19BD-4066-8252-ACB7123959C5}"/>
          </ac:picMkLst>
        </pc:picChg>
      </pc:sldChg>
      <pc:sldChg chg="addSp delSp modSp new mod">
        <pc:chgData name="Lormeau, Jean-Louis" userId="ae321758-d687-4ae8-b662-b852b22dd8d1" providerId="ADAL" clId="{A9771487-722D-4CF2-88B4-905CF4AFE24E}" dt="2021-07-06T14:45:46.675" v="6754" actId="20577"/>
        <pc:sldMkLst>
          <pc:docMk/>
          <pc:sldMk cId="1640011727" sldId="281"/>
        </pc:sldMkLst>
        <pc:spChg chg="mod">
          <ac:chgData name="Lormeau, Jean-Louis" userId="ae321758-d687-4ae8-b662-b852b22dd8d1" providerId="ADAL" clId="{A9771487-722D-4CF2-88B4-905CF4AFE24E}" dt="2021-07-06T14:45:46.675" v="6754" actId="20577"/>
          <ac:spMkLst>
            <pc:docMk/>
            <pc:sldMk cId="1640011727" sldId="281"/>
            <ac:spMk id="2" creationId="{64E30312-BAEB-4130-84E5-3CF2B092549E}"/>
          </ac:spMkLst>
        </pc:spChg>
        <pc:spChg chg="del">
          <ac:chgData name="Lormeau, Jean-Louis" userId="ae321758-d687-4ae8-b662-b852b22dd8d1" providerId="ADAL" clId="{A9771487-722D-4CF2-88B4-905CF4AFE24E}" dt="2021-07-06T10:58:02.444" v="4513" actId="478"/>
          <ac:spMkLst>
            <pc:docMk/>
            <pc:sldMk cId="1640011727" sldId="281"/>
            <ac:spMk id="3" creationId="{4ABDF178-9DF7-4517-A6A8-B1893D499638}"/>
          </ac:spMkLst>
        </pc:spChg>
        <pc:spChg chg="del">
          <ac:chgData name="Lormeau, Jean-Louis" userId="ae321758-d687-4ae8-b662-b852b22dd8d1" providerId="ADAL" clId="{A9771487-722D-4CF2-88B4-905CF4AFE24E}" dt="2021-07-06T10:57:59.968" v="4512" actId="478"/>
          <ac:spMkLst>
            <pc:docMk/>
            <pc:sldMk cId="1640011727" sldId="281"/>
            <ac:spMk id="4" creationId="{B6A9E091-453E-4F0B-BC60-016FAF2498B0}"/>
          </ac:spMkLst>
        </pc:spChg>
        <pc:spChg chg="add mod">
          <ac:chgData name="Lormeau, Jean-Louis" userId="ae321758-d687-4ae8-b662-b852b22dd8d1" providerId="ADAL" clId="{A9771487-722D-4CF2-88B4-905CF4AFE24E}" dt="2021-07-06T10:58:27.670" v="4525" actId="1076"/>
          <ac:spMkLst>
            <pc:docMk/>
            <pc:sldMk cId="1640011727" sldId="281"/>
            <ac:spMk id="7" creationId="{CF5DCAD2-B7CB-4EB5-87E9-B2CC933EA9F3}"/>
          </ac:spMkLst>
        </pc:spChg>
        <pc:picChg chg="add mod">
          <ac:chgData name="Lormeau, Jean-Louis" userId="ae321758-d687-4ae8-b662-b852b22dd8d1" providerId="ADAL" clId="{A9771487-722D-4CF2-88B4-905CF4AFE24E}" dt="2021-07-06T10:57:57.476" v="4511" actId="1076"/>
          <ac:picMkLst>
            <pc:docMk/>
            <pc:sldMk cId="1640011727" sldId="281"/>
            <ac:picMk id="6" creationId="{F30D1413-B0EF-484D-B2A5-3348132CDD80}"/>
          </ac:picMkLst>
        </pc:picChg>
      </pc:sldChg>
      <pc:sldChg chg="addSp delSp modSp new mod modClrScheme chgLayout">
        <pc:chgData name="Lormeau, Jean-Louis" userId="ae321758-d687-4ae8-b662-b852b22dd8d1" providerId="ADAL" clId="{A9771487-722D-4CF2-88B4-905CF4AFE24E}" dt="2021-07-06T11:14:01.295" v="4902" actId="20577"/>
        <pc:sldMkLst>
          <pc:docMk/>
          <pc:sldMk cId="2708540303" sldId="282"/>
        </pc:sldMkLst>
        <pc:spChg chg="mod ord">
          <ac:chgData name="Lormeau, Jean-Louis" userId="ae321758-d687-4ae8-b662-b852b22dd8d1" providerId="ADAL" clId="{A9771487-722D-4CF2-88B4-905CF4AFE24E}" dt="2021-07-06T11:07:10.851" v="4586" actId="700"/>
          <ac:spMkLst>
            <pc:docMk/>
            <pc:sldMk cId="2708540303" sldId="282"/>
            <ac:spMk id="2" creationId="{884F8308-6DC7-4D70-9872-4BB264AE7CFC}"/>
          </ac:spMkLst>
        </pc:spChg>
        <pc:spChg chg="add del mod ord">
          <ac:chgData name="Lormeau, Jean-Louis" userId="ae321758-d687-4ae8-b662-b852b22dd8d1" providerId="ADAL" clId="{A9771487-722D-4CF2-88B4-905CF4AFE24E}" dt="2021-07-06T11:13:25.086" v="4893" actId="13926"/>
          <ac:spMkLst>
            <pc:docMk/>
            <pc:sldMk cId="2708540303" sldId="282"/>
            <ac:spMk id="3" creationId="{546564F9-F704-46D1-A52B-7EE2E3CBD043}"/>
          </ac:spMkLst>
        </pc:spChg>
        <pc:spChg chg="add del mod ord">
          <ac:chgData name="Lormeau, Jean-Louis" userId="ae321758-d687-4ae8-b662-b852b22dd8d1" providerId="ADAL" clId="{A9771487-722D-4CF2-88B4-905CF4AFE24E}" dt="2021-07-06T11:09:34.062" v="4775" actId="478"/>
          <ac:spMkLst>
            <pc:docMk/>
            <pc:sldMk cId="2708540303" sldId="282"/>
            <ac:spMk id="4" creationId="{A0320E66-E9A8-44C5-A338-7B013DF9BE23}"/>
          </ac:spMkLst>
        </pc:spChg>
        <pc:spChg chg="add del mod ord">
          <ac:chgData name="Lormeau, Jean-Louis" userId="ae321758-d687-4ae8-b662-b852b22dd8d1" providerId="ADAL" clId="{A9771487-722D-4CF2-88B4-905CF4AFE24E}" dt="2021-07-06T11:07:10.851" v="4586" actId="700"/>
          <ac:spMkLst>
            <pc:docMk/>
            <pc:sldMk cId="2708540303" sldId="282"/>
            <ac:spMk id="5" creationId="{645A587B-BB38-4F57-92C0-E35E2E379154}"/>
          </ac:spMkLst>
        </pc:spChg>
        <pc:spChg chg="add del mod ord">
          <ac:chgData name="Lormeau, Jean-Louis" userId="ae321758-d687-4ae8-b662-b852b22dd8d1" providerId="ADAL" clId="{A9771487-722D-4CF2-88B4-905CF4AFE24E}" dt="2021-07-06T11:07:10.851" v="4586" actId="700"/>
          <ac:spMkLst>
            <pc:docMk/>
            <pc:sldMk cId="2708540303" sldId="282"/>
            <ac:spMk id="6" creationId="{E769683D-AC3C-4CC8-A826-6D5B176A3BCC}"/>
          </ac:spMkLst>
        </pc:spChg>
        <pc:spChg chg="add del mod ord">
          <ac:chgData name="Lormeau, Jean-Louis" userId="ae321758-d687-4ae8-b662-b852b22dd8d1" providerId="ADAL" clId="{A9771487-722D-4CF2-88B4-905CF4AFE24E}" dt="2021-07-06T11:07:10.851" v="4586" actId="700"/>
          <ac:spMkLst>
            <pc:docMk/>
            <pc:sldMk cId="2708540303" sldId="282"/>
            <ac:spMk id="7" creationId="{AEC17992-418A-4412-B834-4F618C96CABA}"/>
          </ac:spMkLst>
        </pc:spChg>
        <pc:spChg chg="add del mod ord">
          <ac:chgData name="Lormeau, Jean-Louis" userId="ae321758-d687-4ae8-b662-b852b22dd8d1" providerId="ADAL" clId="{A9771487-722D-4CF2-88B4-905CF4AFE24E}" dt="2021-07-06T11:07:10.851" v="4586" actId="700"/>
          <ac:spMkLst>
            <pc:docMk/>
            <pc:sldMk cId="2708540303" sldId="282"/>
            <ac:spMk id="8" creationId="{1580B469-FE51-447D-8F7A-8ED5DFC70401}"/>
          </ac:spMkLst>
        </pc:spChg>
        <pc:spChg chg="add del mod ord">
          <ac:chgData name="Lormeau, Jean-Louis" userId="ae321758-d687-4ae8-b662-b852b22dd8d1" providerId="ADAL" clId="{A9771487-722D-4CF2-88B4-905CF4AFE24E}" dt="2021-07-06T11:07:10.851" v="4586" actId="700"/>
          <ac:spMkLst>
            <pc:docMk/>
            <pc:sldMk cId="2708540303" sldId="282"/>
            <ac:spMk id="9" creationId="{CE152E69-ACE0-4D29-8B7A-4571C9B41EB3}"/>
          </ac:spMkLst>
        </pc:spChg>
        <pc:spChg chg="add del mod ord">
          <ac:chgData name="Lormeau, Jean-Louis" userId="ae321758-d687-4ae8-b662-b852b22dd8d1" providerId="ADAL" clId="{A9771487-722D-4CF2-88B4-905CF4AFE24E}" dt="2021-07-06T11:07:10.851" v="4586" actId="700"/>
          <ac:spMkLst>
            <pc:docMk/>
            <pc:sldMk cId="2708540303" sldId="282"/>
            <ac:spMk id="10" creationId="{F79EE03E-68A7-4625-8405-505E3E44E230}"/>
          </ac:spMkLst>
        </pc:spChg>
        <pc:spChg chg="add del mod ord">
          <ac:chgData name="Lormeau, Jean-Louis" userId="ae321758-d687-4ae8-b662-b852b22dd8d1" providerId="ADAL" clId="{A9771487-722D-4CF2-88B4-905CF4AFE24E}" dt="2021-07-06T11:07:10.851" v="4586" actId="700"/>
          <ac:spMkLst>
            <pc:docMk/>
            <pc:sldMk cId="2708540303" sldId="282"/>
            <ac:spMk id="11" creationId="{03DC44E1-0579-46F8-A66D-0D672A22C72F}"/>
          </ac:spMkLst>
        </pc:spChg>
        <pc:spChg chg="add del mod ord">
          <ac:chgData name="Lormeau, Jean-Louis" userId="ae321758-d687-4ae8-b662-b852b22dd8d1" providerId="ADAL" clId="{A9771487-722D-4CF2-88B4-905CF4AFE24E}" dt="2021-07-06T11:07:10.851" v="4586" actId="700"/>
          <ac:spMkLst>
            <pc:docMk/>
            <pc:sldMk cId="2708540303" sldId="282"/>
            <ac:spMk id="12" creationId="{1204DAC1-4F7A-40DE-BC96-DDD9E7A12F06}"/>
          </ac:spMkLst>
        </pc:spChg>
        <pc:spChg chg="add del mod ord">
          <ac:chgData name="Lormeau, Jean-Louis" userId="ae321758-d687-4ae8-b662-b852b22dd8d1" providerId="ADAL" clId="{A9771487-722D-4CF2-88B4-905CF4AFE24E}" dt="2021-07-06T11:07:10.851" v="4586" actId="700"/>
          <ac:spMkLst>
            <pc:docMk/>
            <pc:sldMk cId="2708540303" sldId="282"/>
            <ac:spMk id="13" creationId="{FDD2CC0C-B55C-41BB-BAA8-F00DD2DAF961}"/>
          </ac:spMkLst>
        </pc:spChg>
        <pc:spChg chg="add del mod ord">
          <ac:chgData name="Lormeau, Jean-Louis" userId="ae321758-d687-4ae8-b662-b852b22dd8d1" providerId="ADAL" clId="{A9771487-722D-4CF2-88B4-905CF4AFE24E}" dt="2021-07-06T11:07:10.851" v="4586" actId="700"/>
          <ac:spMkLst>
            <pc:docMk/>
            <pc:sldMk cId="2708540303" sldId="282"/>
            <ac:spMk id="14" creationId="{F1A1AC43-D408-4706-B51D-1543A6E82A69}"/>
          </ac:spMkLst>
        </pc:spChg>
        <pc:spChg chg="add del mod ord">
          <ac:chgData name="Lormeau, Jean-Louis" userId="ae321758-d687-4ae8-b662-b852b22dd8d1" providerId="ADAL" clId="{A9771487-722D-4CF2-88B4-905CF4AFE24E}" dt="2021-07-06T11:07:10.851" v="4586" actId="700"/>
          <ac:spMkLst>
            <pc:docMk/>
            <pc:sldMk cId="2708540303" sldId="282"/>
            <ac:spMk id="15" creationId="{A33B6725-4D07-403F-B8F5-D20D0BEE384F}"/>
          </ac:spMkLst>
        </pc:spChg>
        <pc:spChg chg="add del mod ord">
          <ac:chgData name="Lormeau, Jean-Louis" userId="ae321758-d687-4ae8-b662-b852b22dd8d1" providerId="ADAL" clId="{A9771487-722D-4CF2-88B4-905CF4AFE24E}" dt="2021-07-06T11:07:10.851" v="4586" actId="700"/>
          <ac:spMkLst>
            <pc:docMk/>
            <pc:sldMk cId="2708540303" sldId="282"/>
            <ac:spMk id="16" creationId="{6117CF3C-AB34-4A8E-8ABA-1472009AF807}"/>
          </ac:spMkLst>
        </pc:spChg>
        <pc:spChg chg="add del mod ord">
          <ac:chgData name="Lormeau, Jean-Louis" userId="ae321758-d687-4ae8-b662-b852b22dd8d1" providerId="ADAL" clId="{A9771487-722D-4CF2-88B4-905CF4AFE24E}" dt="2021-07-06T11:07:09.910" v="4585" actId="700"/>
          <ac:spMkLst>
            <pc:docMk/>
            <pc:sldMk cId="2708540303" sldId="282"/>
            <ac:spMk id="17" creationId="{3A414206-D5A8-4231-A145-57C3AC07520F}"/>
          </ac:spMkLst>
        </pc:spChg>
        <pc:spChg chg="add del mod ord">
          <ac:chgData name="Lormeau, Jean-Louis" userId="ae321758-d687-4ae8-b662-b852b22dd8d1" providerId="ADAL" clId="{A9771487-722D-4CF2-88B4-905CF4AFE24E}" dt="2021-07-06T11:07:09.910" v="4585" actId="700"/>
          <ac:spMkLst>
            <pc:docMk/>
            <pc:sldMk cId="2708540303" sldId="282"/>
            <ac:spMk id="18" creationId="{5C664BC4-77AD-4DCA-8AC0-768EABC8D0B2}"/>
          </ac:spMkLst>
        </pc:spChg>
        <pc:spChg chg="add del mod ord">
          <ac:chgData name="Lormeau, Jean-Louis" userId="ae321758-d687-4ae8-b662-b852b22dd8d1" providerId="ADAL" clId="{A9771487-722D-4CF2-88B4-905CF4AFE24E}" dt="2021-07-06T11:07:07.907" v="4581" actId="700"/>
          <ac:spMkLst>
            <pc:docMk/>
            <pc:sldMk cId="2708540303" sldId="282"/>
            <ac:spMk id="19" creationId="{7DA734C4-5D07-4F06-BE5C-D8DD660C2F53}"/>
          </ac:spMkLst>
        </pc:spChg>
        <pc:spChg chg="add del mod ord">
          <ac:chgData name="Lormeau, Jean-Louis" userId="ae321758-d687-4ae8-b662-b852b22dd8d1" providerId="ADAL" clId="{A9771487-722D-4CF2-88B4-905CF4AFE24E}" dt="2021-07-06T11:07:07.907" v="4581" actId="700"/>
          <ac:spMkLst>
            <pc:docMk/>
            <pc:sldMk cId="2708540303" sldId="282"/>
            <ac:spMk id="20" creationId="{7917778D-C4C3-4C94-8A88-98CE30A37FFA}"/>
          </ac:spMkLst>
        </pc:spChg>
        <pc:spChg chg="add del mod ord">
          <ac:chgData name="Lormeau, Jean-Louis" userId="ae321758-d687-4ae8-b662-b852b22dd8d1" providerId="ADAL" clId="{A9771487-722D-4CF2-88B4-905CF4AFE24E}" dt="2021-07-06T11:07:07.907" v="4581" actId="700"/>
          <ac:spMkLst>
            <pc:docMk/>
            <pc:sldMk cId="2708540303" sldId="282"/>
            <ac:spMk id="21" creationId="{3147B35E-B624-4802-B04B-9500A322B4B8}"/>
          </ac:spMkLst>
        </pc:spChg>
        <pc:spChg chg="add del mod ord">
          <ac:chgData name="Lormeau, Jean-Louis" userId="ae321758-d687-4ae8-b662-b852b22dd8d1" providerId="ADAL" clId="{A9771487-722D-4CF2-88B4-905CF4AFE24E}" dt="2021-07-06T11:07:07.907" v="4581" actId="700"/>
          <ac:spMkLst>
            <pc:docMk/>
            <pc:sldMk cId="2708540303" sldId="282"/>
            <ac:spMk id="22" creationId="{24B6983B-68EA-435D-845F-D3FE1B3FA4F5}"/>
          </ac:spMkLst>
        </pc:spChg>
        <pc:spChg chg="add del mod ord">
          <ac:chgData name="Lormeau, Jean-Louis" userId="ae321758-d687-4ae8-b662-b852b22dd8d1" providerId="ADAL" clId="{A9771487-722D-4CF2-88B4-905CF4AFE24E}" dt="2021-07-06T11:07:07.907" v="4581" actId="700"/>
          <ac:spMkLst>
            <pc:docMk/>
            <pc:sldMk cId="2708540303" sldId="282"/>
            <ac:spMk id="23" creationId="{A2FDD746-A561-4633-8846-1C8B1ED014E0}"/>
          </ac:spMkLst>
        </pc:spChg>
        <pc:spChg chg="add del mod ord">
          <ac:chgData name="Lormeau, Jean-Louis" userId="ae321758-d687-4ae8-b662-b852b22dd8d1" providerId="ADAL" clId="{A9771487-722D-4CF2-88B4-905CF4AFE24E}" dt="2021-07-06T11:07:07.907" v="4581" actId="700"/>
          <ac:spMkLst>
            <pc:docMk/>
            <pc:sldMk cId="2708540303" sldId="282"/>
            <ac:spMk id="24" creationId="{C756EBEE-C149-41CD-BA49-3280BF1BB6C7}"/>
          </ac:spMkLst>
        </pc:spChg>
        <pc:spChg chg="add del mod ord">
          <ac:chgData name="Lormeau, Jean-Louis" userId="ae321758-d687-4ae8-b662-b852b22dd8d1" providerId="ADAL" clId="{A9771487-722D-4CF2-88B4-905CF4AFE24E}" dt="2021-07-06T11:07:07.907" v="4581" actId="700"/>
          <ac:spMkLst>
            <pc:docMk/>
            <pc:sldMk cId="2708540303" sldId="282"/>
            <ac:spMk id="25" creationId="{DEE2B798-9BEB-4863-81F4-3FBE1E33F2F9}"/>
          </ac:spMkLst>
        </pc:spChg>
        <pc:spChg chg="add del mod ord">
          <ac:chgData name="Lormeau, Jean-Louis" userId="ae321758-d687-4ae8-b662-b852b22dd8d1" providerId="ADAL" clId="{A9771487-722D-4CF2-88B4-905CF4AFE24E}" dt="2021-07-06T11:07:07.907" v="4581" actId="700"/>
          <ac:spMkLst>
            <pc:docMk/>
            <pc:sldMk cId="2708540303" sldId="282"/>
            <ac:spMk id="26" creationId="{E47554F1-13B5-4452-A639-5AAE245962A0}"/>
          </ac:spMkLst>
        </pc:spChg>
        <pc:spChg chg="add del mod ord">
          <ac:chgData name="Lormeau, Jean-Louis" userId="ae321758-d687-4ae8-b662-b852b22dd8d1" providerId="ADAL" clId="{A9771487-722D-4CF2-88B4-905CF4AFE24E}" dt="2021-07-06T11:07:07.907" v="4581" actId="700"/>
          <ac:spMkLst>
            <pc:docMk/>
            <pc:sldMk cId="2708540303" sldId="282"/>
            <ac:spMk id="27" creationId="{25F19993-68A3-46E8-9F6A-767ED877F8B1}"/>
          </ac:spMkLst>
        </pc:spChg>
        <pc:spChg chg="add del mod ord">
          <ac:chgData name="Lormeau, Jean-Louis" userId="ae321758-d687-4ae8-b662-b852b22dd8d1" providerId="ADAL" clId="{A9771487-722D-4CF2-88B4-905CF4AFE24E}" dt="2021-07-06T11:07:07.907" v="4581" actId="700"/>
          <ac:spMkLst>
            <pc:docMk/>
            <pc:sldMk cId="2708540303" sldId="282"/>
            <ac:spMk id="28" creationId="{DED2C6E0-7C5A-4640-9F5B-DA149773E970}"/>
          </ac:spMkLst>
        </pc:spChg>
        <pc:spChg chg="add del mod ord">
          <ac:chgData name="Lormeau, Jean-Louis" userId="ae321758-d687-4ae8-b662-b852b22dd8d1" providerId="ADAL" clId="{A9771487-722D-4CF2-88B4-905CF4AFE24E}" dt="2021-07-06T11:07:07.907" v="4581" actId="700"/>
          <ac:spMkLst>
            <pc:docMk/>
            <pc:sldMk cId="2708540303" sldId="282"/>
            <ac:spMk id="29" creationId="{BAFEC137-AB62-4893-9A03-9B6CFE8B20C3}"/>
          </ac:spMkLst>
        </pc:spChg>
        <pc:spChg chg="add del mod ord">
          <ac:chgData name="Lormeau, Jean-Louis" userId="ae321758-d687-4ae8-b662-b852b22dd8d1" providerId="ADAL" clId="{A9771487-722D-4CF2-88B4-905CF4AFE24E}" dt="2021-07-06T11:07:07.907" v="4581" actId="700"/>
          <ac:spMkLst>
            <pc:docMk/>
            <pc:sldMk cId="2708540303" sldId="282"/>
            <ac:spMk id="30" creationId="{4D9699E4-1A28-4A59-8A5C-1CE6CDD4FFCC}"/>
          </ac:spMkLst>
        </pc:spChg>
        <pc:spChg chg="add mod">
          <ac:chgData name="Lormeau, Jean-Louis" userId="ae321758-d687-4ae8-b662-b852b22dd8d1" providerId="ADAL" clId="{A9771487-722D-4CF2-88B4-905CF4AFE24E}" dt="2021-07-06T11:10:59.022" v="4826" actId="20577"/>
          <ac:spMkLst>
            <pc:docMk/>
            <pc:sldMk cId="2708540303" sldId="282"/>
            <ac:spMk id="31" creationId="{4876E987-BE97-41CE-9E90-3BF5250DC6A0}"/>
          </ac:spMkLst>
        </pc:spChg>
        <pc:spChg chg="add mod">
          <ac:chgData name="Lormeau, Jean-Louis" userId="ae321758-d687-4ae8-b662-b852b22dd8d1" providerId="ADAL" clId="{A9771487-722D-4CF2-88B4-905CF4AFE24E}" dt="2021-07-06T11:14:01.295" v="4902" actId="20577"/>
          <ac:spMkLst>
            <pc:docMk/>
            <pc:sldMk cId="2708540303" sldId="282"/>
            <ac:spMk id="32" creationId="{B51895B6-9CE3-4310-87E6-705F9046D998}"/>
          </ac:spMkLst>
        </pc:spChg>
      </pc:sldChg>
      <pc:sldChg chg="addSp delSp modSp new mod modClrScheme chgLayout">
        <pc:chgData name="Lormeau, Jean-Louis" userId="ae321758-d687-4ae8-b662-b852b22dd8d1" providerId="ADAL" clId="{A9771487-722D-4CF2-88B4-905CF4AFE24E}" dt="2021-07-06T13:20:06.947" v="6285" actId="14100"/>
        <pc:sldMkLst>
          <pc:docMk/>
          <pc:sldMk cId="2710796425" sldId="283"/>
        </pc:sldMkLst>
        <pc:spChg chg="del mod ord">
          <ac:chgData name="Lormeau, Jean-Louis" userId="ae321758-d687-4ae8-b662-b852b22dd8d1" providerId="ADAL" clId="{A9771487-722D-4CF2-88B4-905CF4AFE24E}" dt="2021-07-06T12:43:49.087" v="5036" actId="700"/>
          <ac:spMkLst>
            <pc:docMk/>
            <pc:sldMk cId="2710796425" sldId="283"/>
            <ac:spMk id="2" creationId="{1E7A448B-C0C1-4484-871F-12E3D1D521ED}"/>
          </ac:spMkLst>
        </pc:spChg>
        <pc:spChg chg="add mod ord">
          <ac:chgData name="Lormeau, Jean-Louis" userId="ae321758-d687-4ae8-b662-b852b22dd8d1" providerId="ADAL" clId="{A9771487-722D-4CF2-88B4-905CF4AFE24E}" dt="2021-07-06T13:12:26.291" v="6155" actId="20577"/>
          <ac:spMkLst>
            <pc:docMk/>
            <pc:sldMk cId="2710796425" sldId="283"/>
            <ac:spMk id="3" creationId="{CAE3A2E9-892E-43AF-B3E1-38D37CDE82C1}"/>
          </ac:spMkLst>
        </pc:spChg>
        <pc:spChg chg="add mod ord">
          <ac:chgData name="Lormeau, Jean-Louis" userId="ae321758-d687-4ae8-b662-b852b22dd8d1" providerId="ADAL" clId="{A9771487-722D-4CF2-88B4-905CF4AFE24E}" dt="2021-07-06T12:49:39.972" v="5100" actId="20577"/>
          <ac:spMkLst>
            <pc:docMk/>
            <pc:sldMk cId="2710796425" sldId="283"/>
            <ac:spMk id="4" creationId="{F33C580F-7B28-42BD-89D9-F37FC537BB5B}"/>
          </ac:spMkLst>
        </pc:spChg>
        <pc:spChg chg="add mod">
          <ac:chgData name="Lormeau, Jean-Louis" userId="ae321758-d687-4ae8-b662-b852b22dd8d1" providerId="ADAL" clId="{A9771487-722D-4CF2-88B4-905CF4AFE24E}" dt="2021-07-06T12:49:26.998" v="5061" actId="1076"/>
          <ac:spMkLst>
            <pc:docMk/>
            <pc:sldMk cId="2710796425" sldId="283"/>
            <ac:spMk id="11" creationId="{6882ECFD-0F85-41DF-B5FC-66DC9D29F4EA}"/>
          </ac:spMkLst>
        </pc:spChg>
        <pc:spChg chg="add mod">
          <ac:chgData name="Lormeau, Jean-Louis" userId="ae321758-d687-4ae8-b662-b852b22dd8d1" providerId="ADAL" clId="{A9771487-722D-4CF2-88B4-905CF4AFE24E}" dt="2021-07-06T12:50:30.093" v="5109" actId="14100"/>
          <ac:spMkLst>
            <pc:docMk/>
            <pc:sldMk cId="2710796425" sldId="283"/>
            <ac:spMk id="12" creationId="{413CE92A-13F2-40E5-8598-5CAA22701B25}"/>
          </ac:spMkLst>
        </pc:spChg>
        <pc:spChg chg="add mod">
          <ac:chgData name="Lormeau, Jean-Louis" userId="ae321758-d687-4ae8-b662-b852b22dd8d1" providerId="ADAL" clId="{A9771487-722D-4CF2-88B4-905CF4AFE24E}" dt="2021-07-06T12:51:53.988" v="5203" actId="1076"/>
          <ac:spMkLst>
            <pc:docMk/>
            <pc:sldMk cId="2710796425" sldId="283"/>
            <ac:spMk id="13" creationId="{24373A05-4936-4FAC-9A41-24F0E1EBD8F9}"/>
          </ac:spMkLst>
        </pc:spChg>
        <pc:spChg chg="add mod">
          <ac:chgData name="Lormeau, Jean-Louis" userId="ae321758-d687-4ae8-b662-b852b22dd8d1" providerId="ADAL" clId="{A9771487-722D-4CF2-88B4-905CF4AFE24E}" dt="2021-07-06T12:51:41.796" v="5202" actId="20577"/>
          <ac:spMkLst>
            <pc:docMk/>
            <pc:sldMk cId="2710796425" sldId="283"/>
            <ac:spMk id="14" creationId="{934DF874-BB82-4843-BEC7-0675E0DF5B42}"/>
          </ac:spMkLst>
        </pc:spChg>
        <pc:spChg chg="add mod">
          <ac:chgData name="Lormeau, Jean-Louis" userId="ae321758-d687-4ae8-b662-b852b22dd8d1" providerId="ADAL" clId="{A9771487-722D-4CF2-88B4-905CF4AFE24E}" dt="2021-07-06T13:20:06.947" v="6285" actId="14100"/>
          <ac:spMkLst>
            <pc:docMk/>
            <pc:sldMk cId="2710796425" sldId="283"/>
            <ac:spMk id="15" creationId="{A54F7E65-0E02-4FB3-B5D1-BEE6B71B6AA6}"/>
          </ac:spMkLst>
        </pc:spChg>
        <pc:spChg chg="add mod">
          <ac:chgData name="Lormeau, Jean-Louis" userId="ae321758-d687-4ae8-b662-b852b22dd8d1" providerId="ADAL" clId="{A9771487-722D-4CF2-88B4-905CF4AFE24E}" dt="2021-07-06T12:53:04.101" v="5246" actId="20577"/>
          <ac:spMkLst>
            <pc:docMk/>
            <pc:sldMk cId="2710796425" sldId="283"/>
            <ac:spMk id="16" creationId="{45FF972D-9E81-42FB-B457-EE040438A1A7}"/>
          </ac:spMkLst>
        </pc:spChg>
        <pc:picChg chg="add mod">
          <ac:chgData name="Lormeau, Jean-Louis" userId="ae321758-d687-4ae8-b662-b852b22dd8d1" providerId="ADAL" clId="{A9771487-722D-4CF2-88B4-905CF4AFE24E}" dt="2021-07-06T12:49:12.039" v="5056" actId="1076"/>
          <ac:picMkLst>
            <pc:docMk/>
            <pc:sldMk cId="2710796425" sldId="283"/>
            <ac:picMk id="6" creationId="{E53599E0-E414-47B8-98E4-682756A587ED}"/>
          </ac:picMkLst>
        </pc:picChg>
        <pc:picChg chg="add del mod">
          <ac:chgData name="Lormeau, Jean-Louis" userId="ae321758-d687-4ae8-b662-b852b22dd8d1" providerId="ADAL" clId="{A9771487-722D-4CF2-88B4-905CF4AFE24E}" dt="2021-07-06T12:48:52.203" v="5049" actId="478"/>
          <ac:picMkLst>
            <pc:docMk/>
            <pc:sldMk cId="2710796425" sldId="283"/>
            <ac:picMk id="8" creationId="{9F585ADF-66EC-4AEE-9F86-546B23313480}"/>
          </ac:picMkLst>
        </pc:picChg>
        <pc:picChg chg="add mod">
          <ac:chgData name="Lormeau, Jean-Louis" userId="ae321758-d687-4ae8-b662-b852b22dd8d1" providerId="ADAL" clId="{A9771487-722D-4CF2-88B4-905CF4AFE24E}" dt="2021-07-06T12:51:14.621" v="5163" actId="1076"/>
          <ac:picMkLst>
            <pc:docMk/>
            <pc:sldMk cId="2710796425" sldId="283"/>
            <ac:picMk id="10" creationId="{3A811855-983E-44E3-8118-6B026479C003}"/>
          </ac:picMkLst>
        </pc:picChg>
      </pc:sldChg>
      <pc:sldChg chg="addSp delSp modSp new mod">
        <pc:chgData name="Lormeau, Jean-Louis" userId="ae321758-d687-4ae8-b662-b852b22dd8d1" providerId="ADAL" clId="{A9771487-722D-4CF2-88B4-905CF4AFE24E}" dt="2021-07-06T14:52:19.680" v="6755" actId="688"/>
        <pc:sldMkLst>
          <pc:docMk/>
          <pc:sldMk cId="1542117331" sldId="284"/>
        </pc:sldMkLst>
        <pc:spChg chg="mod">
          <ac:chgData name="Lormeau, Jean-Louis" userId="ae321758-d687-4ae8-b662-b852b22dd8d1" providerId="ADAL" clId="{A9771487-722D-4CF2-88B4-905CF4AFE24E}" dt="2021-07-06T12:53:21.075" v="5273" actId="20577"/>
          <ac:spMkLst>
            <pc:docMk/>
            <pc:sldMk cId="1542117331" sldId="284"/>
            <ac:spMk id="2" creationId="{AD1FC5E1-6B2E-4E4F-BCC3-9266C5EA40D4}"/>
          </ac:spMkLst>
        </pc:spChg>
        <pc:spChg chg="add mod">
          <ac:chgData name="Lormeau, Jean-Louis" userId="ae321758-d687-4ae8-b662-b852b22dd8d1" providerId="ADAL" clId="{A9771487-722D-4CF2-88B4-905CF4AFE24E}" dt="2021-07-06T14:52:19.680" v="6755" actId="688"/>
          <ac:spMkLst>
            <pc:docMk/>
            <pc:sldMk cId="1542117331" sldId="284"/>
            <ac:spMk id="7" creationId="{1E69A34A-6043-4465-BFE4-6F55CF1250F8}"/>
          </ac:spMkLst>
        </pc:spChg>
        <pc:spChg chg="add mod">
          <ac:chgData name="Lormeau, Jean-Louis" userId="ae321758-d687-4ae8-b662-b852b22dd8d1" providerId="ADAL" clId="{A9771487-722D-4CF2-88B4-905CF4AFE24E}" dt="2021-07-06T12:59:06.419" v="5374" actId="20577"/>
          <ac:spMkLst>
            <pc:docMk/>
            <pc:sldMk cId="1542117331" sldId="284"/>
            <ac:spMk id="9" creationId="{59D3D5EC-8355-4611-99BE-39CDBBA3AD4E}"/>
          </ac:spMkLst>
        </pc:spChg>
        <pc:spChg chg="add del">
          <ac:chgData name="Lormeau, Jean-Louis" userId="ae321758-d687-4ae8-b662-b852b22dd8d1" providerId="ADAL" clId="{A9771487-722D-4CF2-88B4-905CF4AFE24E}" dt="2021-07-06T13:37:36.984" v="6682" actId="22"/>
          <ac:spMkLst>
            <pc:docMk/>
            <pc:sldMk cId="1542117331" sldId="284"/>
            <ac:spMk id="11" creationId="{4B30AF14-46CE-4695-B9F5-0C286967C5E2}"/>
          </ac:spMkLst>
        </pc:spChg>
        <pc:picChg chg="add mod">
          <ac:chgData name="Lormeau, Jean-Louis" userId="ae321758-d687-4ae8-b662-b852b22dd8d1" providerId="ADAL" clId="{A9771487-722D-4CF2-88B4-905CF4AFE24E}" dt="2021-07-06T12:53:48.582" v="5276" actId="1076"/>
          <ac:picMkLst>
            <pc:docMk/>
            <pc:sldMk cId="1542117331" sldId="284"/>
            <ac:picMk id="6" creationId="{32AEE68F-56BC-4819-8AF8-AAC962F46B12}"/>
          </ac:picMkLst>
        </pc:picChg>
        <pc:picChg chg="add mod">
          <ac:chgData name="Lormeau, Jean-Louis" userId="ae321758-d687-4ae8-b662-b852b22dd8d1" providerId="ADAL" clId="{A9771487-722D-4CF2-88B4-905CF4AFE24E}" dt="2021-07-06T12:54:40.910" v="5286" actId="14100"/>
          <ac:picMkLst>
            <pc:docMk/>
            <pc:sldMk cId="1542117331" sldId="284"/>
            <ac:picMk id="8" creationId="{C8F06676-B947-4195-B3DF-809D1BD9ED07}"/>
          </ac:picMkLst>
        </pc:picChg>
      </pc:sldChg>
      <pc:sldChg chg="addSp delSp modSp new mod">
        <pc:chgData name="Lormeau, Jean-Louis" userId="ae321758-d687-4ae8-b662-b852b22dd8d1" providerId="ADAL" clId="{A9771487-722D-4CF2-88B4-905CF4AFE24E}" dt="2021-07-06T13:03:08.765" v="5485" actId="22"/>
        <pc:sldMkLst>
          <pc:docMk/>
          <pc:sldMk cId="1501951719" sldId="285"/>
        </pc:sldMkLst>
        <pc:spChg chg="mod">
          <ac:chgData name="Lormeau, Jean-Louis" userId="ae321758-d687-4ae8-b662-b852b22dd8d1" providerId="ADAL" clId="{A9771487-722D-4CF2-88B4-905CF4AFE24E}" dt="2021-07-06T12:55:26.067" v="5321" actId="20577"/>
          <ac:spMkLst>
            <pc:docMk/>
            <pc:sldMk cId="1501951719" sldId="285"/>
            <ac:spMk id="2" creationId="{9977A24A-1077-4AFC-B47A-ECA16A5807C5}"/>
          </ac:spMkLst>
        </pc:spChg>
        <pc:spChg chg="del">
          <ac:chgData name="Lormeau, Jean-Louis" userId="ae321758-d687-4ae8-b662-b852b22dd8d1" providerId="ADAL" clId="{A9771487-722D-4CF2-88B4-905CF4AFE24E}" dt="2021-07-06T12:58:24.812" v="5338" actId="478"/>
          <ac:spMkLst>
            <pc:docMk/>
            <pc:sldMk cId="1501951719" sldId="285"/>
            <ac:spMk id="3" creationId="{8879BD0A-A368-44B7-AA8C-A8CD7CD42A1C}"/>
          </ac:spMkLst>
        </pc:spChg>
        <pc:spChg chg="del mod">
          <ac:chgData name="Lormeau, Jean-Louis" userId="ae321758-d687-4ae8-b662-b852b22dd8d1" providerId="ADAL" clId="{A9771487-722D-4CF2-88B4-905CF4AFE24E}" dt="2021-07-06T12:58:27.826" v="5340" actId="478"/>
          <ac:spMkLst>
            <pc:docMk/>
            <pc:sldMk cId="1501951719" sldId="285"/>
            <ac:spMk id="4" creationId="{701AF1AC-6BA5-4F4F-B3D8-9088CE5719C1}"/>
          </ac:spMkLst>
        </pc:spChg>
        <pc:spChg chg="add mod">
          <ac:chgData name="Lormeau, Jean-Louis" userId="ae321758-d687-4ae8-b662-b852b22dd8d1" providerId="ADAL" clId="{A9771487-722D-4CF2-88B4-905CF4AFE24E}" dt="2021-07-06T12:58:39.650" v="5342" actId="1076"/>
          <ac:spMkLst>
            <pc:docMk/>
            <pc:sldMk cId="1501951719" sldId="285"/>
            <ac:spMk id="13" creationId="{91EFDE91-4F1C-4253-97C4-41BFA0937389}"/>
          </ac:spMkLst>
        </pc:spChg>
        <pc:spChg chg="add mod">
          <ac:chgData name="Lormeau, Jean-Louis" userId="ae321758-d687-4ae8-b662-b852b22dd8d1" providerId="ADAL" clId="{A9771487-722D-4CF2-88B4-905CF4AFE24E}" dt="2021-07-06T13:00:16.655" v="5451" actId="20577"/>
          <ac:spMkLst>
            <pc:docMk/>
            <pc:sldMk cId="1501951719" sldId="285"/>
            <ac:spMk id="14" creationId="{9567114A-AC8C-49EB-833C-D3CADE1F3789}"/>
          </ac:spMkLst>
        </pc:spChg>
        <pc:grpChg chg="mod">
          <ac:chgData name="Lormeau, Jean-Louis" userId="ae321758-d687-4ae8-b662-b852b22dd8d1" providerId="ADAL" clId="{A9771487-722D-4CF2-88B4-905CF4AFE24E}" dt="2021-07-06T12:58:15.908" v="5336"/>
          <ac:grpSpMkLst>
            <pc:docMk/>
            <pc:sldMk cId="1501951719" sldId="285"/>
            <ac:grpSpMk id="12" creationId="{D8B37CED-A8D2-4BEC-84FB-7A88ED0130E1}"/>
          </ac:grpSpMkLst>
        </pc:grpChg>
        <pc:picChg chg="add mod">
          <ac:chgData name="Lormeau, Jean-Louis" userId="ae321758-d687-4ae8-b662-b852b22dd8d1" providerId="ADAL" clId="{A9771487-722D-4CF2-88B4-905CF4AFE24E}" dt="2021-07-06T12:57:48.607" v="5330" actId="1076"/>
          <ac:picMkLst>
            <pc:docMk/>
            <pc:sldMk cId="1501951719" sldId="285"/>
            <ac:picMk id="6" creationId="{B3B99B45-DEC9-4A5A-83CD-B7BEB90F066E}"/>
          </ac:picMkLst>
        </pc:picChg>
        <pc:picChg chg="add del mod">
          <ac:chgData name="Lormeau, Jean-Louis" userId="ae321758-d687-4ae8-b662-b852b22dd8d1" providerId="ADAL" clId="{A9771487-722D-4CF2-88B4-905CF4AFE24E}" dt="2021-07-06T12:59:40.731" v="5379" actId="478"/>
          <ac:picMkLst>
            <pc:docMk/>
            <pc:sldMk cId="1501951719" sldId="285"/>
            <ac:picMk id="8" creationId="{850AD3E7-53D3-425E-B025-CD08AF3F4D81}"/>
          </ac:picMkLst>
        </pc:picChg>
        <pc:picChg chg="add mod ord">
          <ac:chgData name="Lormeau, Jean-Louis" userId="ae321758-d687-4ae8-b662-b852b22dd8d1" providerId="ADAL" clId="{A9771487-722D-4CF2-88B4-905CF4AFE24E}" dt="2021-07-06T12:59:49.431" v="5383" actId="167"/>
          <ac:picMkLst>
            <pc:docMk/>
            <pc:sldMk cId="1501951719" sldId="285"/>
            <ac:picMk id="16" creationId="{43675394-9B4E-4AAA-A731-557AA75EAC11}"/>
          </ac:picMkLst>
        </pc:picChg>
        <pc:picChg chg="add del">
          <ac:chgData name="Lormeau, Jean-Louis" userId="ae321758-d687-4ae8-b662-b852b22dd8d1" providerId="ADAL" clId="{A9771487-722D-4CF2-88B4-905CF4AFE24E}" dt="2021-07-06T13:03:08.765" v="5485" actId="22"/>
          <ac:picMkLst>
            <pc:docMk/>
            <pc:sldMk cId="1501951719" sldId="285"/>
            <ac:picMk id="20" creationId="{778E0087-B17A-4F04-8BB6-EC2FC5AF421B}"/>
          </ac:picMkLst>
        </pc:picChg>
        <pc:inkChg chg="add mod">
          <ac:chgData name="Lormeau, Jean-Louis" userId="ae321758-d687-4ae8-b662-b852b22dd8d1" providerId="ADAL" clId="{A9771487-722D-4CF2-88B4-905CF4AFE24E}" dt="2021-07-06T12:59:55.315" v="5400" actId="1037"/>
          <ac:inkMkLst>
            <pc:docMk/>
            <pc:sldMk cId="1501951719" sldId="285"/>
            <ac:inkMk id="9" creationId="{43D7B2F9-12C2-4FA8-A89C-24F1EB1DBA58}"/>
          </ac:inkMkLst>
        </pc:inkChg>
        <pc:inkChg chg="add del mod">
          <ac:chgData name="Lormeau, Jean-Louis" userId="ae321758-d687-4ae8-b662-b852b22dd8d1" providerId="ADAL" clId="{A9771487-722D-4CF2-88B4-905CF4AFE24E}" dt="2021-07-06T12:58:16.590" v="5337" actId="9405"/>
          <ac:inkMkLst>
            <pc:docMk/>
            <pc:sldMk cId="1501951719" sldId="285"/>
            <ac:inkMk id="10" creationId="{3A16D85B-02C6-4333-83C6-23096C404C1B}"/>
          </ac:inkMkLst>
        </pc:inkChg>
        <pc:inkChg chg="add del mod">
          <ac:chgData name="Lormeau, Jean-Louis" userId="ae321758-d687-4ae8-b662-b852b22dd8d1" providerId="ADAL" clId="{A9771487-722D-4CF2-88B4-905CF4AFE24E}" dt="2021-07-06T12:58:15.908" v="5336"/>
          <ac:inkMkLst>
            <pc:docMk/>
            <pc:sldMk cId="1501951719" sldId="285"/>
            <ac:inkMk id="11" creationId="{8D8775CF-58B6-4E5C-A459-D4BB3024BBE5}"/>
          </ac:inkMkLst>
        </pc:inkChg>
        <pc:inkChg chg="add">
          <ac:chgData name="Lormeau, Jean-Louis" userId="ae321758-d687-4ae8-b662-b852b22dd8d1" providerId="ADAL" clId="{A9771487-722D-4CF2-88B4-905CF4AFE24E}" dt="2021-07-06T13:01:47.686" v="5475" actId="9405"/>
          <ac:inkMkLst>
            <pc:docMk/>
            <pc:sldMk cId="1501951719" sldId="285"/>
            <ac:inkMk id="17" creationId="{495B4B5D-5433-4028-A858-800DE4323B28}"/>
          </ac:inkMkLst>
        </pc:inkChg>
        <pc:inkChg chg="add del">
          <ac:chgData name="Lormeau, Jean-Louis" userId="ae321758-d687-4ae8-b662-b852b22dd8d1" providerId="ADAL" clId="{A9771487-722D-4CF2-88B4-905CF4AFE24E}" dt="2021-07-06T13:02:03.521" v="5477" actId="9405"/>
          <ac:inkMkLst>
            <pc:docMk/>
            <pc:sldMk cId="1501951719" sldId="285"/>
            <ac:inkMk id="18" creationId="{FB9C8671-999F-4E7C-A1B4-2AFB5370E133}"/>
          </ac:inkMkLst>
        </pc:inkChg>
      </pc:sldChg>
      <pc:sldChg chg="addSp delSp modSp new mod">
        <pc:chgData name="Lormeau, Jean-Louis" userId="ae321758-d687-4ae8-b662-b852b22dd8d1" providerId="ADAL" clId="{A9771487-722D-4CF2-88B4-905CF4AFE24E}" dt="2021-07-06T13:18:23.613" v="6223" actId="9405"/>
        <pc:sldMkLst>
          <pc:docMk/>
          <pc:sldMk cId="1004664080" sldId="286"/>
        </pc:sldMkLst>
        <pc:spChg chg="mod">
          <ac:chgData name="Lormeau, Jean-Louis" userId="ae321758-d687-4ae8-b662-b852b22dd8d1" providerId="ADAL" clId="{A9771487-722D-4CF2-88B4-905CF4AFE24E}" dt="2021-07-06T13:01:21.060" v="5471" actId="20577"/>
          <ac:spMkLst>
            <pc:docMk/>
            <pc:sldMk cId="1004664080" sldId="286"/>
            <ac:spMk id="2" creationId="{D8CAC854-C4F8-407B-9803-BA5F0E9DBB56}"/>
          </ac:spMkLst>
        </pc:spChg>
        <pc:spChg chg="add mod">
          <ac:chgData name="Lormeau, Jean-Louis" userId="ae321758-d687-4ae8-b662-b852b22dd8d1" providerId="ADAL" clId="{A9771487-722D-4CF2-88B4-905CF4AFE24E}" dt="2021-07-06T13:02:11.066" v="5478"/>
          <ac:spMkLst>
            <pc:docMk/>
            <pc:sldMk cId="1004664080" sldId="286"/>
            <ac:spMk id="7" creationId="{5B3BCBF2-F3EF-4425-8D52-33C0F744C362}"/>
          </ac:spMkLst>
        </pc:spChg>
        <pc:spChg chg="add mod">
          <ac:chgData name="Lormeau, Jean-Louis" userId="ae321758-d687-4ae8-b662-b852b22dd8d1" providerId="ADAL" clId="{A9771487-722D-4CF2-88B4-905CF4AFE24E}" dt="2021-07-06T13:03:28.376" v="5518" actId="20577"/>
          <ac:spMkLst>
            <pc:docMk/>
            <pc:sldMk cId="1004664080" sldId="286"/>
            <ac:spMk id="10" creationId="{8C447A73-D04A-4057-8CD5-6DD0048C83BF}"/>
          </ac:spMkLst>
        </pc:spChg>
        <pc:spChg chg="add mod">
          <ac:chgData name="Lormeau, Jean-Louis" userId="ae321758-d687-4ae8-b662-b852b22dd8d1" providerId="ADAL" clId="{A9771487-722D-4CF2-88B4-905CF4AFE24E}" dt="2021-07-06T13:05:17.687" v="5642" actId="20577"/>
          <ac:spMkLst>
            <pc:docMk/>
            <pc:sldMk cId="1004664080" sldId="286"/>
            <ac:spMk id="11" creationId="{61008459-2C43-4CD3-9753-81AE5D26A603}"/>
          </ac:spMkLst>
        </pc:spChg>
        <pc:picChg chg="add mod">
          <ac:chgData name="Lormeau, Jean-Louis" userId="ae321758-d687-4ae8-b662-b852b22dd8d1" providerId="ADAL" clId="{A9771487-722D-4CF2-88B4-905CF4AFE24E}" dt="2021-07-06T13:01:27.855" v="5474" actId="1076"/>
          <ac:picMkLst>
            <pc:docMk/>
            <pc:sldMk cId="1004664080" sldId="286"/>
            <ac:picMk id="6" creationId="{0E7E3B48-CDFF-4D92-B809-0E2DF9D9CCC5}"/>
          </ac:picMkLst>
        </pc:picChg>
        <pc:picChg chg="add mod">
          <ac:chgData name="Lormeau, Jean-Louis" userId="ae321758-d687-4ae8-b662-b852b22dd8d1" providerId="ADAL" clId="{A9771487-722D-4CF2-88B4-905CF4AFE24E}" dt="2021-07-06T13:03:02.767" v="5483" actId="1076"/>
          <ac:picMkLst>
            <pc:docMk/>
            <pc:sldMk cId="1004664080" sldId="286"/>
            <ac:picMk id="9" creationId="{808BF70B-CEE2-4A93-9C2C-2666F2CEF113}"/>
          </ac:picMkLst>
        </pc:picChg>
        <pc:inkChg chg="add del">
          <ac:chgData name="Lormeau, Jean-Louis" userId="ae321758-d687-4ae8-b662-b852b22dd8d1" providerId="ADAL" clId="{A9771487-722D-4CF2-88B4-905CF4AFE24E}" dt="2021-07-06T13:18:23.613" v="6223" actId="9405"/>
          <ac:inkMkLst>
            <pc:docMk/>
            <pc:sldMk cId="1004664080" sldId="286"/>
            <ac:inkMk id="12" creationId="{D287CE96-ADBF-46FA-84ED-31B9C386A398}"/>
          </ac:inkMkLst>
        </pc:inkChg>
      </pc:sldChg>
      <pc:sldChg chg="addSp delSp modSp new mod modClrScheme chgLayout">
        <pc:chgData name="Lormeau, Jean-Louis" userId="ae321758-d687-4ae8-b662-b852b22dd8d1" providerId="ADAL" clId="{A9771487-722D-4CF2-88B4-905CF4AFE24E}" dt="2021-07-06T13:11:44.267" v="6096" actId="20577"/>
        <pc:sldMkLst>
          <pc:docMk/>
          <pc:sldMk cId="2969498261" sldId="287"/>
        </pc:sldMkLst>
        <pc:spChg chg="del mod ord">
          <ac:chgData name="Lormeau, Jean-Louis" userId="ae321758-d687-4ae8-b662-b852b22dd8d1" providerId="ADAL" clId="{A9771487-722D-4CF2-88B4-905CF4AFE24E}" dt="2021-07-06T13:11:18.993" v="6072" actId="700"/>
          <ac:spMkLst>
            <pc:docMk/>
            <pc:sldMk cId="2969498261" sldId="287"/>
            <ac:spMk id="2" creationId="{58D06F1C-B216-4225-919C-DC18596FC1DA}"/>
          </ac:spMkLst>
        </pc:spChg>
        <pc:spChg chg="del">
          <ac:chgData name="Lormeau, Jean-Louis" userId="ae321758-d687-4ae8-b662-b852b22dd8d1" providerId="ADAL" clId="{A9771487-722D-4CF2-88B4-905CF4AFE24E}" dt="2021-07-06T13:11:18.993" v="6072" actId="700"/>
          <ac:spMkLst>
            <pc:docMk/>
            <pc:sldMk cId="2969498261" sldId="287"/>
            <ac:spMk id="3" creationId="{391CEF40-4FBE-412F-BE06-9824118FF39D}"/>
          </ac:spMkLst>
        </pc:spChg>
        <pc:spChg chg="del">
          <ac:chgData name="Lormeau, Jean-Louis" userId="ae321758-d687-4ae8-b662-b852b22dd8d1" providerId="ADAL" clId="{A9771487-722D-4CF2-88B4-905CF4AFE24E}" dt="2021-07-06T13:11:18.993" v="6072" actId="700"/>
          <ac:spMkLst>
            <pc:docMk/>
            <pc:sldMk cId="2969498261" sldId="287"/>
            <ac:spMk id="4" creationId="{23DE5E4A-4D0A-459D-AAAE-ED3FBF9DBA8F}"/>
          </ac:spMkLst>
        </pc:spChg>
        <pc:spChg chg="add mod ord">
          <ac:chgData name="Lormeau, Jean-Louis" userId="ae321758-d687-4ae8-b662-b852b22dd8d1" providerId="ADAL" clId="{A9771487-722D-4CF2-88B4-905CF4AFE24E}" dt="2021-07-06T13:11:44.267" v="6096" actId="20577"/>
          <ac:spMkLst>
            <pc:docMk/>
            <pc:sldMk cId="2969498261" sldId="287"/>
            <ac:spMk id="5" creationId="{7D58B4D3-DE93-44F1-B010-41E4CD3A772E}"/>
          </ac:spMkLst>
        </pc:spChg>
      </pc:sldChg>
      <pc:sldChg chg="addSp delSp modSp new mod modClrScheme chgLayout">
        <pc:chgData name="Lormeau, Jean-Louis" userId="ae321758-d687-4ae8-b662-b852b22dd8d1" providerId="ADAL" clId="{A9771487-722D-4CF2-88B4-905CF4AFE24E}" dt="2021-07-06T13:39:25.053" v="6734"/>
        <pc:sldMkLst>
          <pc:docMk/>
          <pc:sldMk cId="1705075593" sldId="288"/>
        </pc:sldMkLst>
        <pc:spChg chg="del mod ord">
          <ac:chgData name="Lormeau, Jean-Louis" userId="ae321758-d687-4ae8-b662-b852b22dd8d1" providerId="ADAL" clId="{A9771487-722D-4CF2-88B4-905CF4AFE24E}" dt="2021-07-06T13:11:50.823" v="6098" actId="700"/>
          <ac:spMkLst>
            <pc:docMk/>
            <pc:sldMk cId="1705075593" sldId="288"/>
            <ac:spMk id="2" creationId="{895FF30D-CC80-4C66-9B50-7B8D473D9B4E}"/>
          </ac:spMkLst>
        </pc:spChg>
        <pc:spChg chg="add mod ord">
          <ac:chgData name="Lormeau, Jean-Louis" userId="ae321758-d687-4ae8-b662-b852b22dd8d1" providerId="ADAL" clId="{A9771487-722D-4CF2-88B4-905CF4AFE24E}" dt="2021-07-06T13:12:50.919" v="6192" actId="20577"/>
          <ac:spMkLst>
            <pc:docMk/>
            <pc:sldMk cId="1705075593" sldId="288"/>
            <ac:spMk id="3" creationId="{BCE2BA8F-A779-4EA3-8E0A-FF4AB343C993}"/>
          </ac:spMkLst>
        </pc:spChg>
        <pc:spChg chg="add mod ord">
          <ac:chgData name="Lormeau, Jean-Louis" userId="ae321758-d687-4ae8-b662-b852b22dd8d1" providerId="ADAL" clId="{A9771487-722D-4CF2-88B4-905CF4AFE24E}" dt="2021-07-06T13:13:56.407" v="6199" actId="20577"/>
          <ac:spMkLst>
            <pc:docMk/>
            <pc:sldMk cId="1705075593" sldId="288"/>
            <ac:spMk id="4" creationId="{548B8036-0F02-4DE6-ABDE-79FDCA877D83}"/>
          </ac:spMkLst>
        </pc:spChg>
        <pc:spChg chg="add mod">
          <ac:chgData name="Lormeau, Jean-Louis" userId="ae321758-d687-4ae8-b662-b852b22dd8d1" providerId="ADAL" clId="{A9771487-722D-4CF2-88B4-905CF4AFE24E}" dt="2021-07-06T13:17:38.853" v="6214" actId="14100"/>
          <ac:spMkLst>
            <pc:docMk/>
            <pc:sldMk cId="1705075593" sldId="288"/>
            <ac:spMk id="9" creationId="{CECE21C2-0C1E-436A-BE70-62AD0C9E30DC}"/>
          </ac:spMkLst>
        </pc:spChg>
        <pc:spChg chg="add mod">
          <ac:chgData name="Lormeau, Jean-Louis" userId="ae321758-d687-4ae8-b662-b852b22dd8d1" providerId="ADAL" clId="{A9771487-722D-4CF2-88B4-905CF4AFE24E}" dt="2021-07-06T13:18:02.739" v="6220" actId="1076"/>
          <ac:spMkLst>
            <pc:docMk/>
            <pc:sldMk cId="1705075593" sldId="288"/>
            <ac:spMk id="10" creationId="{05E223DC-1146-4B28-A74C-41805A82B049}"/>
          </ac:spMkLst>
        </pc:spChg>
        <pc:spChg chg="add mod">
          <ac:chgData name="Lormeau, Jean-Louis" userId="ae321758-d687-4ae8-b662-b852b22dd8d1" providerId="ADAL" clId="{A9771487-722D-4CF2-88B4-905CF4AFE24E}" dt="2021-07-06T13:19:10.958" v="6281" actId="1076"/>
          <ac:spMkLst>
            <pc:docMk/>
            <pc:sldMk cId="1705075593" sldId="288"/>
            <ac:spMk id="12" creationId="{6195EEAD-30FB-4DC3-8929-EEF371175AB0}"/>
          </ac:spMkLst>
        </pc:spChg>
        <pc:spChg chg="add mod">
          <ac:chgData name="Lormeau, Jean-Louis" userId="ae321758-d687-4ae8-b662-b852b22dd8d1" providerId="ADAL" clId="{A9771487-722D-4CF2-88B4-905CF4AFE24E}" dt="2021-07-06T13:22:12.671" v="6345" actId="14100"/>
          <ac:spMkLst>
            <pc:docMk/>
            <pc:sldMk cId="1705075593" sldId="288"/>
            <ac:spMk id="13" creationId="{D2FF5D67-C5FA-46B7-AB26-C6A035B2EAE8}"/>
          </ac:spMkLst>
        </pc:spChg>
        <pc:spChg chg="add mod">
          <ac:chgData name="Lormeau, Jean-Louis" userId="ae321758-d687-4ae8-b662-b852b22dd8d1" providerId="ADAL" clId="{A9771487-722D-4CF2-88B4-905CF4AFE24E}" dt="2021-07-06T13:22:45.230" v="6376" actId="1076"/>
          <ac:spMkLst>
            <pc:docMk/>
            <pc:sldMk cId="1705075593" sldId="288"/>
            <ac:spMk id="18" creationId="{BEF3755F-4F29-4CE8-8F3A-EBBF496BC79F}"/>
          </ac:spMkLst>
        </pc:spChg>
        <pc:spChg chg="add mod">
          <ac:chgData name="Lormeau, Jean-Louis" userId="ae321758-d687-4ae8-b662-b852b22dd8d1" providerId="ADAL" clId="{A9771487-722D-4CF2-88B4-905CF4AFE24E}" dt="2021-07-06T13:39:20.139" v="6733" actId="20577"/>
          <ac:spMkLst>
            <pc:docMk/>
            <pc:sldMk cId="1705075593" sldId="288"/>
            <ac:spMk id="19" creationId="{C0F12847-6FD1-4068-A5FF-829E4BF51954}"/>
          </ac:spMkLst>
        </pc:spChg>
        <pc:spChg chg="add mod">
          <ac:chgData name="Lormeau, Jean-Louis" userId="ae321758-d687-4ae8-b662-b852b22dd8d1" providerId="ADAL" clId="{A9771487-722D-4CF2-88B4-905CF4AFE24E}" dt="2021-07-06T13:39:25.053" v="6734"/>
          <ac:spMkLst>
            <pc:docMk/>
            <pc:sldMk cId="1705075593" sldId="288"/>
            <ac:spMk id="20" creationId="{E939EB69-6DC7-44F8-BA92-A963CB4310F7}"/>
          </ac:spMkLst>
        </pc:spChg>
        <pc:spChg chg="add mod">
          <ac:chgData name="Lormeau, Jean-Louis" userId="ae321758-d687-4ae8-b662-b852b22dd8d1" providerId="ADAL" clId="{A9771487-722D-4CF2-88B4-905CF4AFE24E}" dt="2021-07-06T13:35:43.150" v="6654" actId="20577"/>
          <ac:spMkLst>
            <pc:docMk/>
            <pc:sldMk cId="1705075593" sldId="288"/>
            <ac:spMk id="21" creationId="{97F21012-168E-4DCE-8908-5936A9B0EFE0}"/>
          </ac:spMkLst>
        </pc:spChg>
        <pc:picChg chg="add mod">
          <ac:chgData name="Lormeau, Jean-Louis" userId="ae321758-d687-4ae8-b662-b852b22dd8d1" providerId="ADAL" clId="{A9771487-722D-4CF2-88B4-905CF4AFE24E}" dt="2021-07-06T13:22:30.873" v="6349" actId="1076"/>
          <ac:picMkLst>
            <pc:docMk/>
            <pc:sldMk cId="1705075593" sldId="288"/>
            <ac:picMk id="6" creationId="{7077277A-3CD6-4064-9784-0356821613C9}"/>
          </ac:picMkLst>
        </pc:picChg>
        <pc:picChg chg="add mod modCrop">
          <ac:chgData name="Lormeau, Jean-Louis" userId="ae321758-d687-4ae8-b662-b852b22dd8d1" providerId="ADAL" clId="{A9771487-722D-4CF2-88B4-905CF4AFE24E}" dt="2021-07-06T13:17:56.874" v="6219" actId="1076"/>
          <ac:picMkLst>
            <pc:docMk/>
            <pc:sldMk cId="1705075593" sldId="288"/>
            <ac:picMk id="8" creationId="{8C99DFD7-AE80-4C9A-8268-899EBB9B3A55}"/>
          </ac:picMkLst>
        </pc:picChg>
        <pc:inkChg chg="add">
          <ac:chgData name="Lormeau, Jean-Louis" userId="ae321758-d687-4ae8-b662-b852b22dd8d1" providerId="ADAL" clId="{A9771487-722D-4CF2-88B4-905CF4AFE24E}" dt="2021-07-06T13:18:17.971" v="6221" actId="9405"/>
          <ac:inkMkLst>
            <pc:docMk/>
            <pc:sldMk cId="1705075593" sldId="288"/>
            <ac:inkMk id="11" creationId="{0FBB6E59-744A-4435-A8E4-8DE0627CAD63}"/>
          </ac:inkMkLst>
        </pc:inkChg>
        <pc:inkChg chg="add del">
          <ac:chgData name="Lormeau, Jean-Louis" userId="ae321758-d687-4ae8-b662-b852b22dd8d1" providerId="ADAL" clId="{A9771487-722D-4CF2-88B4-905CF4AFE24E}" dt="2021-07-06T13:19:26.985" v="6284" actId="478"/>
          <ac:inkMkLst>
            <pc:docMk/>
            <pc:sldMk cId="1705075593" sldId="288"/>
            <ac:inkMk id="14" creationId="{0065F2E0-DA66-4132-B94A-A421E0455C73}"/>
          </ac:inkMkLst>
        </pc:inkChg>
        <pc:inkChg chg="add del mod">
          <ac:chgData name="Lormeau, Jean-Louis" userId="ae321758-d687-4ae8-b662-b852b22dd8d1" providerId="ADAL" clId="{A9771487-722D-4CF2-88B4-905CF4AFE24E}" dt="2021-07-06T13:21:38.432" v="6291"/>
          <ac:inkMkLst>
            <pc:docMk/>
            <pc:sldMk cId="1705075593" sldId="288"/>
            <ac:inkMk id="15" creationId="{D3C5EB07-8587-4FC2-9594-C5ABCB4DC4A3}"/>
          </ac:inkMkLst>
        </pc:inkChg>
        <pc:inkChg chg="add">
          <ac:chgData name="Lormeau, Jean-Louis" userId="ae321758-d687-4ae8-b662-b852b22dd8d1" providerId="ADAL" clId="{A9771487-722D-4CF2-88B4-905CF4AFE24E}" dt="2021-07-06T13:21:46.900" v="6292" actId="9405"/>
          <ac:inkMkLst>
            <pc:docMk/>
            <pc:sldMk cId="1705075593" sldId="288"/>
            <ac:inkMk id="16" creationId="{B38D2B2F-8E1B-4611-9695-3EEBD022E2FC}"/>
          </ac:inkMkLst>
        </pc:inkChg>
        <pc:inkChg chg="add del">
          <ac:chgData name="Lormeau, Jean-Louis" userId="ae321758-d687-4ae8-b662-b852b22dd8d1" providerId="ADAL" clId="{A9771487-722D-4CF2-88B4-905CF4AFE24E}" dt="2021-07-06T13:21:48.775" v="6294" actId="9405"/>
          <ac:inkMkLst>
            <pc:docMk/>
            <pc:sldMk cId="1705075593" sldId="288"/>
            <ac:inkMk id="17" creationId="{75A44A1C-D400-4A69-92D6-693EE57B9CE5}"/>
          </ac:inkMkLst>
        </pc:inkChg>
        <pc:inkChg chg="add del">
          <ac:chgData name="Lormeau, Jean-Louis" userId="ae321758-d687-4ae8-b662-b852b22dd8d1" providerId="ADAL" clId="{A9771487-722D-4CF2-88B4-905CF4AFE24E}" dt="2021-07-06T13:35:21.269" v="6628" actId="9405"/>
          <ac:inkMkLst>
            <pc:docMk/>
            <pc:sldMk cId="1705075593" sldId="288"/>
            <ac:inkMk id="22" creationId="{FDD1DC13-893C-4A58-ABDD-ECA68F1BABBA}"/>
          </ac:inkMkLst>
        </pc:inkChg>
        <pc:inkChg chg="add del">
          <ac:chgData name="Lormeau, Jean-Louis" userId="ae321758-d687-4ae8-b662-b852b22dd8d1" providerId="ADAL" clId="{A9771487-722D-4CF2-88B4-905CF4AFE24E}" dt="2021-07-06T13:35:27.962" v="6632" actId="9405"/>
          <ac:inkMkLst>
            <pc:docMk/>
            <pc:sldMk cId="1705075593" sldId="288"/>
            <ac:inkMk id="23" creationId="{85E2402B-DB93-4F53-A59F-E0B102BC1F96}"/>
          </ac:inkMkLst>
        </pc:inkChg>
      </pc:sldChg>
      <pc:sldChg chg="addSp delSp modSp new mod">
        <pc:chgData name="Lormeau, Jean-Louis" userId="ae321758-d687-4ae8-b662-b852b22dd8d1" providerId="ADAL" clId="{A9771487-722D-4CF2-88B4-905CF4AFE24E}" dt="2021-07-06T13:30:24.216" v="6553" actId="1076"/>
        <pc:sldMkLst>
          <pc:docMk/>
          <pc:sldMk cId="1383761163" sldId="289"/>
        </pc:sldMkLst>
        <pc:spChg chg="mod">
          <ac:chgData name="Lormeau, Jean-Louis" userId="ae321758-d687-4ae8-b662-b852b22dd8d1" providerId="ADAL" clId="{A9771487-722D-4CF2-88B4-905CF4AFE24E}" dt="2021-07-06T13:24:18.008" v="6473" actId="20577"/>
          <ac:spMkLst>
            <pc:docMk/>
            <pc:sldMk cId="1383761163" sldId="289"/>
            <ac:spMk id="2" creationId="{3F562E17-094D-4440-8501-F426F391A368}"/>
          </ac:spMkLst>
        </pc:spChg>
        <pc:spChg chg="add mod">
          <ac:chgData name="Lormeau, Jean-Louis" userId="ae321758-d687-4ae8-b662-b852b22dd8d1" providerId="ADAL" clId="{A9771487-722D-4CF2-88B4-905CF4AFE24E}" dt="2021-07-06T13:26:30.824" v="6510" actId="20577"/>
          <ac:spMkLst>
            <pc:docMk/>
            <pc:sldMk cId="1383761163" sldId="289"/>
            <ac:spMk id="7" creationId="{E83829B0-E979-44E7-9881-93B0E2639251}"/>
          </ac:spMkLst>
        </pc:spChg>
        <pc:spChg chg="add mod">
          <ac:chgData name="Lormeau, Jean-Louis" userId="ae321758-d687-4ae8-b662-b852b22dd8d1" providerId="ADAL" clId="{A9771487-722D-4CF2-88B4-905CF4AFE24E}" dt="2021-07-06T13:30:14.675" v="6544" actId="1076"/>
          <ac:spMkLst>
            <pc:docMk/>
            <pc:sldMk cId="1383761163" sldId="289"/>
            <ac:spMk id="21" creationId="{D1A3420F-FEEE-4E58-ADD6-97C471A439D7}"/>
          </ac:spMkLst>
        </pc:spChg>
        <pc:spChg chg="add mod">
          <ac:chgData name="Lormeau, Jean-Louis" userId="ae321758-d687-4ae8-b662-b852b22dd8d1" providerId="ADAL" clId="{A9771487-722D-4CF2-88B4-905CF4AFE24E}" dt="2021-07-06T13:30:24.216" v="6553" actId="1076"/>
          <ac:spMkLst>
            <pc:docMk/>
            <pc:sldMk cId="1383761163" sldId="289"/>
            <ac:spMk id="22" creationId="{E98FC56B-7554-405A-88AC-EB4A67B74AD4}"/>
          </ac:spMkLst>
        </pc:spChg>
        <pc:grpChg chg="add mod">
          <ac:chgData name="Lormeau, Jean-Louis" userId="ae321758-d687-4ae8-b662-b852b22dd8d1" providerId="ADAL" clId="{A9771487-722D-4CF2-88B4-905CF4AFE24E}" dt="2021-07-06T13:30:13.063" v="6543" actId="1076"/>
          <ac:grpSpMkLst>
            <pc:docMk/>
            <pc:sldMk cId="1383761163" sldId="289"/>
            <ac:grpSpMk id="23" creationId="{8F336E3D-1678-43FB-85F1-20E87120A1E1}"/>
          </ac:grpSpMkLst>
        </pc:grpChg>
        <pc:picChg chg="add del mod">
          <ac:chgData name="Lormeau, Jean-Louis" userId="ae321758-d687-4ae8-b662-b852b22dd8d1" providerId="ADAL" clId="{A9771487-722D-4CF2-88B4-905CF4AFE24E}" dt="2021-07-06T13:25:33.792" v="6485" actId="14100"/>
          <ac:picMkLst>
            <pc:docMk/>
            <pc:sldMk cId="1383761163" sldId="289"/>
            <ac:picMk id="6" creationId="{6DB831E6-E7EF-4D41-AD04-4E1733EDDC84}"/>
          </ac:picMkLst>
        </pc:picChg>
        <pc:picChg chg="add mod modCrop">
          <ac:chgData name="Lormeau, Jean-Louis" userId="ae321758-d687-4ae8-b662-b852b22dd8d1" providerId="ADAL" clId="{A9771487-722D-4CF2-88B4-905CF4AFE24E}" dt="2021-07-06T13:30:05.421" v="6540" actId="732"/>
          <ac:picMkLst>
            <pc:docMk/>
            <pc:sldMk cId="1383761163" sldId="289"/>
            <ac:picMk id="9" creationId="{C9DE5ACC-EFB6-46EB-9557-D098B4AB2FD5}"/>
          </ac:picMkLst>
        </pc:picChg>
        <pc:inkChg chg="add mod">
          <ac:chgData name="Lormeau, Jean-Louis" userId="ae321758-d687-4ae8-b662-b852b22dd8d1" providerId="ADAL" clId="{A9771487-722D-4CF2-88B4-905CF4AFE24E}" dt="2021-07-06T13:29:54.743" v="6539" actId="164"/>
          <ac:inkMkLst>
            <pc:docMk/>
            <pc:sldMk cId="1383761163" sldId="289"/>
            <ac:inkMk id="10" creationId="{20F64720-1A0D-41B7-8E60-9D370BFB5367}"/>
          </ac:inkMkLst>
        </pc:inkChg>
        <pc:inkChg chg="add mod">
          <ac:chgData name="Lormeau, Jean-Louis" userId="ae321758-d687-4ae8-b662-b852b22dd8d1" providerId="ADAL" clId="{A9771487-722D-4CF2-88B4-905CF4AFE24E}" dt="2021-07-06T13:29:54.743" v="6539" actId="164"/>
          <ac:inkMkLst>
            <pc:docMk/>
            <pc:sldMk cId="1383761163" sldId="289"/>
            <ac:inkMk id="11" creationId="{4889C240-C753-4491-8356-44C4BF462F1C}"/>
          </ac:inkMkLst>
        </pc:inkChg>
        <pc:inkChg chg="add mod">
          <ac:chgData name="Lormeau, Jean-Louis" userId="ae321758-d687-4ae8-b662-b852b22dd8d1" providerId="ADAL" clId="{A9771487-722D-4CF2-88B4-905CF4AFE24E}" dt="2021-07-06T13:29:54.743" v="6539" actId="164"/>
          <ac:inkMkLst>
            <pc:docMk/>
            <pc:sldMk cId="1383761163" sldId="289"/>
            <ac:inkMk id="12" creationId="{6C94DE57-3C3D-4C07-ACAF-5661886DA7E3}"/>
          </ac:inkMkLst>
        </pc:inkChg>
        <pc:inkChg chg="add">
          <ac:chgData name="Lormeau, Jean-Louis" userId="ae321758-d687-4ae8-b662-b852b22dd8d1" providerId="ADAL" clId="{A9771487-722D-4CF2-88B4-905CF4AFE24E}" dt="2021-07-06T13:28:13.013" v="6517" actId="9405"/>
          <ac:inkMkLst>
            <pc:docMk/>
            <pc:sldMk cId="1383761163" sldId="289"/>
            <ac:inkMk id="13" creationId="{22F2057F-FE0F-4755-8BA9-A57B0DF68FF2}"/>
          </ac:inkMkLst>
        </pc:inkChg>
        <pc:inkChg chg="add mod">
          <ac:chgData name="Lormeau, Jean-Louis" userId="ae321758-d687-4ae8-b662-b852b22dd8d1" providerId="ADAL" clId="{A9771487-722D-4CF2-88B4-905CF4AFE24E}" dt="2021-07-06T13:29:54.743" v="6539" actId="164"/>
          <ac:inkMkLst>
            <pc:docMk/>
            <pc:sldMk cId="1383761163" sldId="289"/>
            <ac:inkMk id="14" creationId="{34B28072-1AE4-4D5B-AED5-CE7D443F0D74}"/>
          </ac:inkMkLst>
        </pc:inkChg>
        <pc:inkChg chg="add del">
          <ac:chgData name="Lormeau, Jean-Louis" userId="ae321758-d687-4ae8-b662-b852b22dd8d1" providerId="ADAL" clId="{A9771487-722D-4CF2-88B4-905CF4AFE24E}" dt="2021-07-06T13:28:36.948" v="6520" actId="9405"/>
          <ac:inkMkLst>
            <pc:docMk/>
            <pc:sldMk cId="1383761163" sldId="289"/>
            <ac:inkMk id="15" creationId="{0F999E95-1559-47C0-8AC6-44C7A473D111}"/>
          </ac:inkMkLst>
        </pc:inkChg>
        <pc:inkChg chg="add del">
          <ac:chgData name="Lormeau, Jean-Louis" userId="ae321758-d687-4ae8-b662-b852b22dd8d1" providerId="ADAL" clId="{A9771487-722D-4CF2-88B4-905CF4AFE24E}" dt="2021-07-06T13:28:39.593" v="6522" actId="9405"/>
          <ac:inkMkLst>
            <pc:docMk/>
            <pc:sldMk cId="1383761163" sldId="289"/>
            <ac:inkMk id="16" creationId="{45F5DD95-4F83-43A0-9BC0-75792F7D8AE4}"/>
          </ac:inkMkLst>
        </pc:inkChg>
        <pc:inkChg chg="add del">
          <ac:chgData name="Lormeau, Jean-Louis" userId="ae321758-d687-4ae8-b662-b852b22dd8d1" providerId="ADAL" clId="{A9771487-722D-4CF2-88B4-905CF4AFE24E}" dt="2021-07-06T13:28:41.199" v="6524" actId="9405"/>
          <ac:inkMkLst>
            <pc:docMk/>
            <pc:sldMk cId="1383761163" sldId="289"/>
            <ac:inkMk id="17" creationId="{69A5864E-22F4-4502-AA5A-835459D46425}"/>
          </ac:inkMkLst>
        </pc:inkChg>
        <pc:inkChg chg="add del">
          <ac:chgData name="Lormeau, Jean-Louis" userId="ae321758-d687-4ae8-b662-b852b22dd8d1" providerId="ADAL" clId="{A9771487-722D-4CF2-88B4-905CF4AFE24E}" dt="2021-07-06T13:28:43.330" v="6526" actId="9405"/>
          <ac:inkMkLst>
            <pc:docMk/>
            <pc:sldMk cId="1383761163" sldId="289"/>
            <ac:inkMk id="18" creationId="{8AA664EF-D56C-4AD0-91A0-B3F426696DE3}"/>
          </ac:inkMkLst>
        </pc:inkChg>
        <pc:inkChg chg="add">
          <ac:chgData name="Lormeau, Jean-Louis" userId="ae321758-d687-4ae8-b662-b852b22dd8d1" providerId="ADAL" clId="{A9771487-722D-4CF2-88B4-905CF4AFE24E}" dt="2021-07-06T13:28:47.025" v="6527" actId="9405"/>
          <ac:inkMkLst>
            <pc:docMk/>
            <pc:sldMk cId="1383761163" sldId="289"/>
            <ac:inkMk id="19" creationId="{27FCBB75-B42A-4AC1-8181-7B2E3704BD8A}"/>
          </ac:inkMkLst>
        </pc:inkChg>
        <pc:inkChg chg="add mod">
          <ac:chgData name="Lormeau, Jean-Louis" userId="ae321758-d687-4ae8-b662-b852b22dd8d1" providerId="ADAL" clId="{A9771487-722D-4CF2-88B4-905CF4AFE24E}" dt="2021-07-06T13:29:54.743" v="6539" actId="164"/>
          <ac:inkMkLst>
            <pc:docMk/>
            <pc:sldMk cId="1383761163" sldId="289"/>
            <ac:inkMk id="20" creationId="{48F8B5F3-AB3A-423A-8A28-4DD346409F68}"/>
          </ac:inkMkLst>
        </pc:inkChg>
      </pc:sldChg>
      <pc:sldChg chg="addSp delSp modSp new mod">
        <pc:chgData name="Lormeau, Jean-Louis" userId="ae321758-d687-4ae8-b662-b852b22dd8d1" providerId="ADAL" clId="{A9771487-722D-4CF2-88B4-905CF4AFE24E}" dt="2021-07-06T13:35:39.876" v="6653" actId="20577"/>
        <pc:sldMkLst>
          <pc:docMk/>
          <pc:sldMk cId="1772853142" sldId="290"/>
        </pc:sldMkLst>
        <pc:spChg chg="mod">
          <ac:chgData name="Lormeau, Jean-Louis" userId="ae321758-d687-4ae8-b662-b852b22dd8d1" providerId="ADAL" clId="{A9771487-722D-4CF2-88B4-905CF4AFE24E}" dt="2021-07-06T13:35:39.876" v="6653" actId="20577"/>
          <ac:spMkLst>
            <pc:docMk/>
            <pc:sldMk cId="1772853142" sldId="290"/>
            <ac:spMk id="2" creationId="{88636A26-9A02-4269-B92E-970433CFCB12}"/>
          </ac:spMkLst>
        </pc:spChg>
        <pc:picChg chg="add del mod">
          <ac:chgData name="Lormeau, Jean-Louis" userId="ae321758-d687-4ae8-b662-b852b22dd8d1" providerId="ADAL" clId="{A9771487-722D-4CF2-88B4-905CF4AFE24E}" dt="2021-07-06T13:31:55.161" v="6588" actId="478"/>
          <ac:picMkLst>
            <pc:docMk/>
            <pc:sldMk cId="1772853142" sldId="290"/>
            <ac:picMk id="6" creationId="{E696745B-7AC7-48AB-9330-8102000A7B43}"/>
          </ac:picMkLst>
        </pc:picChg>
        <pc:picChg chg="add mod">
          <ac:chgData name="Lormeau, Jean-Louis" userId="ae321758-d687-4ae8-b662-b852b22dd8d1" providerId="ADAL" clId="{A9771487-722D-4CF2-88B4-905CF4AFE24E}" dt="2021-07-06T13:32:22.741" v="6592" actId="1076"/>
          <ac:picMkLst>
            <pc:docMk/>
            <pc:sldMk cId="1772853142" sldId="290"/>
            <ac:picMk id="8" creationId="{F9F1FDAA-2166-4321-9B9C-90BE83A471F4}"/>
          </ac:picMkLst>
        </pc:picChg>
        <pc:picChg chg="add mod">
          <ac:chgData name="Lormeau, Jean-Louis" userId="ae321758-d687-4ae8-b662-b852b22dd8d1" providerId="ADAL" clId="{A9771487-722D-4CF2-88B4-905CF4AFE24E}" dt="2021-07-06T13:33:42.404" v="6597" actId="1076"/>
          <ac:picMkLst>
            <pc:docMk/>
            <pc:sldMk cId="1772853142" sldId="290"/>
            <ac:picMk id="10" creationId="{D6E473B2-B261-4419-AAB2-E90513F4D40D}"/>
          </ac:picMkLst>
        </pc:picChg>
        <pc:inkChg chg="add del">
          <ac:chgData name="Lormeau, Jean-Louis" userId="ae321758-d687-4ae8-b662-b852b22dd8d1" providerId="ADAL" clId="{A9771487-722D-4CF2-88B4-905CF4AFE24E}" dt="2021-07-06T13:34:16.920" v="6607" actId="9405"/>
          <ac:inkMkLst>
            <pc:docMk/>
            <pc:sldMk cId="1772853142" sldId="290"/>
            <ac:inkMk id="11" creationId="{75B30DD0-32A9-4DDC-B5D7-75CF227D36F9}"/>
          </ac:inkMkLst>
        </pc:inkChg>
        <pc:inkChg chg="add del">
          <ac:chgData name="Lormeau, Jean-Louis" userId="ae321758-d687-4ae8-b662-b852b22dd8d1" providerId="ADAL" clId="{A9771487-722D-4CF2-88B4-905CF4AFE24E}" dt="2021-07-06T13:34:16.713" v="6606" actId="9405"/>
          <ac:inkMkLst>
            <pc:docMk/>
            <pc:sldMk cId="1772853142" sldId="290"/>
            <ac:inkMk id="12" creationId="{23E7AB74-8CEE-424E-85D0-BD3B8F85E654}"/>
          </ac:inkMkLst>
        </pc:inkChg>
        <pc:inkChg chg="add del">
          <ac:chgData name="Lormeau, Jean-Louis" userId="ae321758-d687-4ae8-b662-b852b22dd8d1" providerId="ADAL" clId="{A9771487-722D-4CF2-88B4-905CF4AFE24E}" dt="2021-07-06T13:34:16.486" v="6605" actId="9405"/>
          <ac:inkMkLst>
            <pc:docMk/>
            <pc:sldMk cId="1772853142" sldId="290"/>
            <ac:inkMk id="13" creationId="{6A85E39C-75D0-44B6-BA8C-F493A7B9C6FF}"/>
          </ac:inkMkLst>
        </pc:inkChg>
        <pc:inkChg chg="add del">
          <ac:chgData name="Lormeau, Jean-Louis" userId="ae321758-d687-4ae8-b662-b852b22dd8d1" providerId="ADAL" clId="{A9771487-722D-4CF2-88B4-905CF4AFE24E}" dt="2021-07-06T13:34:16.121" v="6604" actId="9405"/>
          <ac:inkMkLst>
            <pc:docMk/>
            <pc:sldMk cId="1772853142" sldId="290"/>
            <ac:inkMk id="14" creationId="{AC3CA935-E921-4864-8D2D-6089654BA3CE}"/>
          </ac:inkMkLst>
        </pc:inkChg>
        <pc:inkChg chg="add del">
          <ac:chgData name="Lormeau, Jean-Louis" userId="ae321758-d687-4ae8-b662-b852b22dd8d1" providerId="ADAL" clId="{A9771487-722D-4CF2-88B4-905CF4AFE24E}" dt="2021-07-06T13:34:15.092" v="6603" actId="9405"/>
          <ac:inkMkLst>
            <pc:docMk/>
            <pc:sldMk cId="1772853142" sldId="290"/>
            <ac:inkMk id="15" creationId="{3EEB8BE4-25FF-4644-8BCC-9EA317AEABA7}"/>
          </ac:inkMkLst>
        </pc:inkChg>
        <pc:inkChg chg="add del">
          <ac:chgData name="Lormeau, Jean-Louis" userId="ae321758-d687-4ae8-b662-b852b22dd8d1" providerId="ADAL" clId="{A9771487-722D-4CF2-88B4-905CF4AFE24E}" dt="2021-07-06T13:34:23.653" v="6611" actId="9405"/>
          <ac:inkMkLst>
            <pc:docMk/>
            <pc:sldMk cId="1772853142" sldId="290"/>
            <ac:inkMk id="16" creationId="{2DDFE410-49C2-4F5C-A6BC-483300D3A12B}"/>
          </ac:inkMkLst>
        </pc:inkChg>
        <pc:inkChg chg="add del">
          <ac:chgData name="Lormeau, Jean-Louis" userId="ae321758-d687-4ae8-b662-b852b22dd8d1" providerId="ADAL" clId="{A9771487-722D-4CF2-88B4-905CF4AFE24E}" dt="2021-07-06T13:34:22.536" v="6610" actId="9405"/>
          <ac:inkMkLst>
            <pc:docMk/>
            <pc:sldMk cId="1772853142" sldId="290"/>
            <ac:inkMk id="17" creationId="{42EF144A-678E-4C55-9383-7A6A8BC0E605}"/>
          </ac:inkMkLst>
        </pc:inkChg>
        <pc:inkChg chg="add">
          <ac:chgData name="Lormeau, Jean-Louis" userId="ae321758-d687-4ae8-b662-b852b22dd8d1" providerId="ADAL" clId="{A9771487-722D-4CF2-88B4-905CF4AFE24E}" dt="2021-07-06T13:34:31.489" v="6612" actId="9405"/>
          <ac:inkMkLst>
            <pc:docMk/>
            <pc:sldMk cId="1772853142" sldId="290"/>
            <ac:inkMk id="18" creationId="{57758E1E-2756-473A-90EE-3FC3B6BD5C7A}"/>
          </ac:inkMkLst>
        </pc:inkChg>
        <pc:inkChg chg="add">
          <ac:chgData name="Lormeau, Jean-Louis" userId="ae321758-d687-4ae8-b662-b852b22dd8d1" providerId="ADAL" clId="{A9771487-722D-4CF2-88B4-905CF4AFE24E}" dt="2021-07-06T13:34:34.574" v="6613" actId="9405"/>
          <ac:inkMkLst>
            <pc:docMk/>
            <pc:sldMk cId="1772853142" sldId="290"/>
            <ac:inkMk id="19" creationId="{E69A8295-E5B5-4F2D-84CB-350AC5DBE02D}"/>
          </ac:inkMkLst>
        </pc:inkChg>
        <pc:inkChg chg="add">
          <ac:chgData name="Lormeau, Jean-Louis" userId="ae321758-d687-4ae8-b662-b852b22dd8d1" providerId="ADAL" clId="{A9771487-722D-4CF2-88B4-905CF4AFE24E}" dt="2021-07-06T13:34:38.154" v="6614" actId="9405"/>
          <ac:inkMkLst>
            <pc:docMk/>
            <pc:sldMk cId="1772853142" sldId="290"/>
            <ac:inkMk id="20" creationId="{6B65B788-FD40-48AB-9A8D-378E8DFAB05E}"/>
          </ac:inkMkLst>
        </pc:inkChg>
        <pc:inkChg chg="add del">
          <ac:chgData name="Lormeau, Jean-Louis" userId="ae321758-d687-4ae8-b662-b852b22dd8d1" providerId="ADAL" clId="{A9771487-722D-4CF2-88B4-905CF4AFE24E}" dt="2021-07-06T13:34:40.220" v="6616" actId="9405"/>
          <ac:inkMkLst>
            <pc:docMk/>
            <pc:sldMk cId="1772853142" sldId="290"/>
            <ac:inkMk id="21" creationId="{F2C257D0-9B2C-4882-ABE2-B425D21514A1}"/>
          </ac:inkMkLst>
        </pc:inkChg>
        <pc:inkChg chg="add">
          <ac:chgData name="Lormeau, Jean-Louis" userId="ae321758-d687-4ae8-b662-b852b22dd8d1" providerId="ADAL" clId="{A9771487-722D-4CF2-88B4-905CF4AFE24E}" dt="2021-07-06T13:34:43.406" v="6617" actId="9405"/>
          <ac:inkMkLst>
            <pc:docMk/>
            <pc:sldMk cId="1772853142" sldId="290"/>
            <ac:inkMk id="22" creationId="{CF63C3CC-89C3-436F-BA2D-521CCD92B6D4}"/>
          </ac:inkMkLst>
        </pc:inkChg>
        <pc:inkChg chg="add del">
          <ac:chgData name="Lormeau, Jean-Louis" userId="ae321758-d687-4ae8-b662-b852b22dd8d1" providerId="ADAL" clId="{A9771487-722D-4CF2-88B4-905CF4AFE24E}" dt="2021-07-06T13:34:50.118" v="6619" actId="9405"/>
          <ac:inkMkLst>
            <pc:docMk/>
            <pc:sldMk cId="1772853142" sldId="290"/>
            <ac:inkMk id="23" creationId="{147F5BE7-EB65-4A85-9ABA-997EB5C48709}"/>
          </ac:inkMkLst>
        </pc:inkChg>
        <pc:inkChg chg="add del">
          <ac:chgData name="Lormeau, Jean-Louis" userId="ae321758-d687-4ae8-b662-b852b22dd8d1" providerId="ADAL" clId="{A9771487-722D-4CF2-88B4-905CF4AFE24E}" dt="2021-07-06T13:34:52.402" v="6621" actId="9405"/>
          <ac:inkMkLst>
            <pc:docMk/>
            <pc:sldMk cId="1772853142" sldId="290"/>
            <ac:inkMk id="24" creationId="{2825C0BC-7B3B-4231-AF9E-C6CA1910E6B3}"/>
          </ac:inkMkLst>
        </pc:inkChg>
        <pc:inkChg chg="add del">
          <ac:chgData name="Lormeau, Jean-Louis" userId="ae321758-d687-4ae8-b662-b852b22dd8d1" providerId="ADAL" clId="{A9771487-722D-4CF2-88B4-905CF4AFE24E}" dt="2021-07-06T13:34:56.094" v="6623" actId="9405"/>
          <ac:inkMkLst>
            <pc:docMk/>
            <pc:sldMk cId="1772853142" sldId="290"/>
            <ac:inkMk id="25" creationId="{7B6E72F2-B930-47CC-8CFC-C73EA32863B1}"/>
          </ac:inkMkLst>
        </pc:inkChg>
        <pc:inkChg chg="add del">
          <ac:chgData name="Lormeau, Jean-Louis" userId="ae321758-d687-4ae8-b662-b852b22dd8d1" providerId="ADAL" clId="{A9771487-722D-4CF2-88B4-905CF4AFE24E}" dt="2021-07-06T13:34:58.441" v="6625" actId="9405"/>
          <ac:inkMkLst>
            <pc:docMk/>
            <pc:sldMk cId="1772853142" sldId="290"/>
            <ac:inkMk id="26" creationId="{37338116-1A7A-4DA6-B2CE-4A4CC6247A2A}"/>
          </ac:inkMkLst>
        </pc:inkChg>
        <pc:inkChg chg="add del">
          <ac:chgData name="Lormeau, Jean-Louis" userId="ae321758-d687-4ae8-b662-b852b22dd8d1" providerId="ADAL" clId="{A9771487-722D-4CF2-88B4-905CF4AFE24E}" dt="2021-07-06T13:35:23.710" v="6630" actId="9405"/>
          <ac:inkMkLst>
            <pc:docMk/>
            <pc:sldMk cId="1772853142" sldId="290"/>
            <ac:inkMk id="27" creationId="{2EC53627-1CBA-4B52-B081-DBD4430C7F3C}"/>
          </ac:inkMkLst>
        </pc:inkChg>
      </pc:sldChg>
      <pc:sldChg chg="addSp modSp new mod">
        <pc:chgData name="Lormeau, Jean-Louis" userId="ae321758-d687-4ae8-b662-b852b22dd8d1" providerId="ADAL" clId="{A9771487-722D-4CF2-88B4-905CF4AFE24E}" dt="2021-07-06T13:39:37.879" v="6744" actId="20577"/>
        <pc:sldMkLst>
          <pc:docMk/>
          <pc:sldMk cId="267960727" sldId="291"/>
        </pc:sldMkLst>
        <pc:spChg chg="mod">
          <ac:chgData name="Lormeau, Jean-Louis" userId="ae321758-d687-4ae8-b662-b852b22dd8d1" providerId="ADAL" clId="{A9771487-722D-4CF2-88B4-905CF4AFE24E}" dt="2021-07-06T13:38:58.148" v="6721" actId="20577"/>
          <ac:spMkLst>
            <pc:docMk/>
            <pc:sldMk cId="267960727" sldId="291"/>
            <ac:spMk id="2" creationId="{38C4937D-500C-46E3-903B-8737D8D14828}"/>
          </ac:spMkLst>
        </pc:spChg>
        <pc:spChg chg="add mod">
          <ac:chgData name="Lormeau, Jean-Louis" userId="ae321758-d687-4ae8-b662-b852b22dd8d1" providerId="ADAL" clId="{A9771487-722D-4CF2-88B4-905CF4AFE24E}" dt="2021-07-06T13:37:42.224" v="6683"/>
          <ac:spMkLst>
            <pc:docMk/>
            <pc:sldMk cId="267960727" sldId="291"/>
            <ac:spMk id="7" creationId="{E8F72B45-2812-4022-B1AD-F9584980C3BA}"/>
          </ac:spMkLst>
        </pc:spChg>
        <pc:spChg chg="add mod">
          <ac:chgData name="Lormeau, Jean-Louis" userId="ae321758-d687-4ae8-b662-b852b22dd8d1" providerId="ADAL" clId="{A9771487-722D-4CF2-88B4-905CF4AFE24E}" dt="2021-07-06T13:39:37.879" v="6744" actId="20577"/>
          <ac:spMkLst>
            <pc:docMk/>
            <pc:sldMk cId="267960727" sldId="291"/>
            <ac:spMk id="9" creationId="{597AA359-6D2B-4663-98F6-556B5B3BD8AC}"/>
          </ac:spMkLst>
        </pc:spChg>
        <pc:picChg chg="add mod">
          <ac:chgData name="Lormeau, Jean-Louis" userId="ae321758-d687-4ae8-b662-b852b22dd8d1" providerId="ADAL" clId="{A9771487-722D-4CF2-88B4-905CF4AFE24E}" dt="2021-07-06T13:36:55.810" v="6659" actId="14100"/>
          <ac:picMkLst>
            <pc:docMk/>
            <pc:sldMk cId="267960727" sldId="291"/>
            <ac:picMk id="6" creationId="{60DF091B-0E38-4CF0-9699-1AF99816796B}"/>
          </ac:picMkLst>
        </pc:picChg>
        <pc:picChg chg="add mod">
          <ac:chgData name="Lormeau, Jean-Louis" userId="ae321758-d687-4ae8-b662-b852b22dd8d1" providerId="ADAL" clId="{A9771487-722D-4CF2-88B4-905CF4AFE24E}" dt="2021-07-06T13:37:42.224" v="6683"/>
          <ac:picMkLst>
            <pc:docMk/>
            <pc:sldMk cId="267960727" sldId="291"/>
            <ac:picMk id="8" creationId="{219076EB-3DA3-4744-B89A-26FD3C64A3D8}"/>
          </ac:picMkLst>
        </pc:picChg>
      </pc:sldChg>
      <pc:sldChg chg="new del ord">
        <pc:chgData name="Lormeau, Jean-Louis" userId="ae321758-d687-4ae8-b662-b852b22dd8d1" providerId="ADAL" clId="{A9771487-722D-4CF2-88B4-905CF4AFE24E}" dt="2021-07-06T13:39:32.357" v="6736" actId="47"/>
        <pc:sldMkLst>
          <pc:docMk/>
          <pc:sldMk cId="2927197165" sldId="292"/>
        </pc:sldMkLst>
      </pc:sldChg>
      <pc:sldChg chg="addSp delSp modSp add mod">
        <pc:chgData name="Lormeau, Jean-Louis" userId="ae321758-d687-4ae8-b662-b852b22dd8d1" providerId="ADAL" clId="{A9771487-722D-4CF2-88B4-905CF4AFE24E}" dt="2021-07-06T15:04:09.544" v="6758" actId="20577"/>
        <pc:sldMkLst>
          <pc:docMk/>
          <pc:sldMk cId="3565641426" sldId="293"/>
        </pc:sldMkLst>
        <pc:spChg chg="mod">
          <ac:chgData name="Lormeau, Jean-Louis" userId="ae321758-d687-4ae8-b662-b852b22dd8d1" providerId="ADAL" clId="{A9771487-722D-4CF2-88B4-905CF4AFE24E}" dt="2021-07-06T15:04:09.544" v="6758" actId="20577"/>
          <ac:spMkLst>
            <pc:docMk/>
            <pc:sldMk cId="3565641426" sldId="293"/>
            <ac:spMk id="2" creationId="{38C4937D-500C-46E3-903B-8737D8D14828}"/>
          </ac:spMkLst>
        </pc:spChg>
        <pc:spChg chg="del">
          <ac:chgData name="Lormeau, Jean-Louis" userId="ae321758-d687-4ae8-b662-b852b22dd8d1" providerId="ADAL" clId="{A9771487-722D-4CF2-88B4-905CF4AFE24E}" dt="2021-07-06T13:40:37.551" v="6750" actId="478"/>
          <ac:spMkLst>
            <pc:docMk/>
            <pc:sldMk cId="3565641426" sldId="293"/>
            <ac:spMk id="3" creationId="{C3E096DB-3FC4-4B02-92F3-1BD0F156DBDD}"/>
          </ac:spMkLst>
        </pc:spChg>
        <pc:picChg chg="del">
          <ac:chgData name="Lormeau, Jean-Louis" userId="ae321758-d687-4ae8-b662-b852b22dd8d1" providerId="ADAL" clId="{A9771487-722D-4CF2-88B4-905CF4AFE24E}" dt="2021-07-06T13:39:43.677" v="6745" actId="478"/>
          <ac:picMkLst>
            <pc:docMk/>
            <pc:sldMk cId="3565641426" sldId="293"/>
            <ac:picMk id="6" creationId="{60DF091B-0E38-4CF0-9699-1AF99816796B}"/>
          </ac:picMkLst>
        </pc:picChg>
        <pc:picChg chg="add mod ord">
          <ac:chgData name="Lormeau, Jean-Louis" userId="ae321758-d687-4ae8-b662-b852b22dd8d1" providerId="ADAL" clId="{A9771487-722D-4CF2-88B4-905CF4AFE24E}" dt="2021-07-06T13:40:28.010" v="6749" actId="167"/>
          <ac:picMkLst>
            <pc:docMk/>
            <pc:sldMk cId="3565641426" sldId="293"/>
            <ac:picMk id="10" creationId="{CCCA58EB-5CE8-4105-9A94-C4FAAE4739B0}"/>
          </ac:picMkLst>
        </pc:picChg>
      </pc:sldChg>
      <pc:sldChg chg="addSp delSp modSp new mod modClrScheme chgLayout">
        <pc:chgData name="Lormeau, Jean-Louis" userId="ae321758-d687-4ae8-b662-b852b22dd8d1" providerId="ADAL" clId="{A9771487-722D-4CF2-88B4-905CF4AFE24E}" dt="2021-07-07T08:13:08.145" v="6954"/>
        <pc:sldMkLst>
          <pc:docMk/>
          <pc:sldMk cId="1260312305" sldId="294"/>
        </pc:sldMkLst>
        <pc:spChg chg="del mod ord">
          <ac:chgData name="Lormeau, Jean-Louis" userId="ae321758-d687-4ae8-b662-b852b22dd8d1" providerId="ADAL" clId="{A9771487-722D-4CF2-88B4-905CF4AFE24E}" dt="2021-07-07T08:12:14.381" v="6953" actId="700"/>
          <ac:spMkLst>
            <pc:docMk/>
            <pc:sldMk cId="1260312305" sldId="294"/>
            <ac:spMk id="2" creationId="{833119B2-70BA-4BF6-B15A-101A02E11482}"/>
          </ac:spMkLst>
        </pc:spChg>
        <pc:spChg chg="del">
          <ac:chgData name="Lormeau, Jean-Louis" userId="ae321758-d687-4ae8-b662-b852b22dd8d1" providerId="ADAL" clId="{A9771487-722D-4CF2-88B4-905CF4AFE24E}" dt="2021-07-07T08:12:14.381" v="6953" actId="700"/>
          <ac:spMkLst>
            <pc:docMk/>
            <pc:sldMk cId="1260312305" sldId="294"/>
            <ac:spMk id="3" creationId="{4153DFC8-3270-4776-87CD-0FF6390D1121}"/>
          </ac:spMkLst>
        </pc:spChg>
        <pc:spChg chg="del">
          <ac:chgData name="Lormeau, Jean-Louis" userId="ae321758-d687-4ae8-b662-b852b22dd8d1" providerId="ADAL" clId="{A9771487-722D-4CF2-88B4-905CF4AFE24E}" dt="2021-07-07T08:12:14.381" v="6953" actId="700"/>
          <ac:spMkLst>
            <pc:docMk/>
            <pc:sldMk cId="1260312305" sldId="294"/>
            <ac:spMk id="4" creationId="{CB111BFB-CE14-417E-9C6A-91840C94D35A}"/>
          </ac:spMkLst>
        </pc:spChg>
        <pc:spChg chg="add mod ord">
          <ac:chgData name="Lormeau, Jean-Louis" userId="ae321758-d687-4ae8-b662-b852b22dd8d1" providerId="ADAL" clId="{A9771487-722D-4CF2-88B4-905CF4AFE24E}" dt="2021-07-07T08:13:08.145" v="6954"/>
          <ac:spMkLst>
            <pc:docMk/>
            <pc:sldMk cId="1260312305" sldId="294"/>
            <ac:spMk id="5" creationId="{F9492E9E-105D-4A6B-8B99-3C86D9DFCDFB}"/>
          </ac:spMkLst>
        </pc:spChg>
      </pc:sldChg>
      <pc:sldChg chg="addSp delSp modSp new mod modClrScheme chgLayout">
        <pc:chgData name="Lormeau, Jean-Louis" userId="ae321758-d687-4ae8-b662-b852b22dd8d1" providerId="ADAL" clId="{A9771487-722D-4CF2-88B4-905CF4AFE24E}" dt="2021-07-13T12:13:08.828" v="9528" actId="14100"/>
        <pc:sldMkLst>
          <pc:docMk/>
          <pc:sldMk cId="2575291065" sldId="295"/>
        </pc:sldMkLst>
        <pc:spChg chg="del mod ord">
          <ac:chgData name="Lormeau, Jean-Louis" userId="ae321758-d687-4ae8-b662-b852b22dd8d1" providerId="ADAL" clId="{A9771487-722D-4CF2-88B4-905CF4AFE24E}" dt="2021-07-07T08:13:15.749" v="6956" actId="700"/>
          <ac:spMkLst>
            <pc:docMk/>
            <pc:sldMk cId="2575291065" sldId="295"/>
            <ac:spMk id="2" creationId="{A279E9F5-CD43-413C-8E22-5A8B97F09F3C}"/>
          </ac:spMkLst>
        </pc:spChg>
        <pc:spChg chg="add mod ord">
          <ac:chgData name="Lormeau, Jean-Louis" userId="ae321758-d687-4ae8-b662-b852b22dd8d1" providerId="ADAL" clId="{A9771487-722D-4CF2-88B4-905CF4AFE24E}" dt="2021-07-08T16:07:28.334" v="9215"/>
          <ac:spMkLst>
            <pc:docMk/>
            <pc:sldMk cId="2575291065" sldId="295"/>
            <ac:spMk id="3" creationId="{946ACD0B-1FA9-40C6-A13F-02D8F94A4148}"/>
          </ac:spMkLst>
        </pc:spChg>
        <pc:spChg chg="add mod ord">
          <ac:chgData name="Lormeau, Jean-Louis" userId="ae321758-d687-4ae8-b662-b852b22dd8d1" providerId="ADAL" clId="{A9771487-722D-4CF2-88B4-905CF4AFE24E}" dt="2021-07-08T16:07:58.117" v="9247" actId="1076"/>
          <ac:spMkLst>
            <pc:docMk/>
            <pc:sldMk cId="2575291065" sldId="295"/>
            <ac:spMk id="4" creationId="{95C70608-93F3-4F62-B0F9-0EE8ADEE636B}"/>
          </ac:spMkLst>
        </pc:spChg>
        <pc:spChg chg="add mod">
          <ac:chgData name="Lormeau, Jean-Louis" userId="ae321758-d687-4ae8-b662-b852b22dd8d1" providerId="ADAL" clId="{A9771487-722D-4CF2-88B4-905CF4AFE24E}" dt="2021-07-07T11:49:06.885" v="7675" actId="1076"/>
          <ac:spMkLst>
            <pc:docMk/>
            <pc:sldMk cId="2575291065" sldId="295"/>
            <ac:spMk id="8" creationId="{709D5195-FEF6-4541-8472-CEEE1C6B0D81}"/>
          </ac:spMkLst>
        </pc:spChg>
        <pc:spChg chg="add mod">
          <ac:chgData name="Lormeau, Jean-Louis" userId="ae321758-d687-4ae8-b662-b852b22dd8d1" providerId="ADAL" clId="{A9771487-722D-4CF2-88B4-905CF4AFE24E}" dt="2021-07-13T12:13:08.828" v="9528" actId="14100"/>
          <ac:spMkLst>
            <pc:docMk/>
            <pc:sldMk cId="2575291065" sldId="295"/>
            <ac:spMk id="9" creationId="{B5C82BEA-69D0-445F-A0E6-0BADA33173C3}"/>
          </ac:spMkLst>
        </pc:spChg>
        <pc:graphicFrameChg chg="add del mod">
          <ac:chgData name="Lormeau, Jean-Louis" userId="ae321758-d687-4ae8-b662-b852b22dd8d1" providerId="ADAL" clId="{A9771487-722D-4CF2-88B4-905CF4AFE24E}" dt="2021-07-07T08:14:52.516" v="6993"/>
          <ac:graphicFrameMkLst>
            <pc:docMk/>
            <pc:sldMk cId="2575291065" sldId="295"/>
            <ac:graphicFrameMk id="5" creationId="{86A25E9C-0381-4756-87D3-441B204A74C9}"/>
          </ac:graphicFrameMkLst>
        </pc:graphicFrameChg>
        <pc:graphicFrameChg chg="add mod modGraphic">
          <ac:chgData name="Lormeau, Jean-Louis" userId="ae321758-d687-4ae8-b662-b852b22dd8d1" providerId="ADAL" clId="{A9771487-722D-4CF2-88B4-905CF4AFE24E}" dt="2021-07-07T11:49:11.387" v="7676" actId="255"/>
          <ac:graphicFrameMkLst>
            <pc:docMk/>
            <pc:sldMk cId="2575291065" sldId="295"/>
            <ac:graphicFrameMk id="7" creationId="{7D03C0F7-75BA-4C69-B426-BC03D58CB0AA}"/>
          </ac:graphicFrameMkLst>
        </pc:graphicFrameChg>
        <pc:graphicFrameChg chg="add del mod">
          <ac:chgData name="Lormeau, Jean-Louis" userId="ae321758-d687-4ae8-b662-b852b22dd8d1" providerId="ADAL" clId="{A9771487-722D-4CF2-88B4-905CF4AFE24E}" dt="2021-07-07T11:49:14.780" v="7678"/>
          <ac:graphicFrameMkLst>
            <pc:docMk/>
            <pc:sldMk cId="2575291065" sldId="295"/>
            <ac:graphicFrameMk id="10" creationId="{4E1524A4-9275-43B4-98E0-22A8B5D848BA}"/>
          </ac:graphicFrameMkLst>
        </pc:graphicFrameChg>
        <pc:graphicFrameChg chg="add mod modGraphic">
          <ac:chgData name="Lormeau, Jean-Louis" userId="ae321758-d687-4ae8-b662-b852b22dd8d1" providerId="ADAL" clId="{A9771487-722D-4CF2-88B4-905CF4AFE24E}" dt="2021-07-07T11:49:27.380" v="7682" actId="14100"/>
          <ac:graphicFrameMkLst>
            <pc:docMk/>
            <pc:sldMk cId="2575291065" sldId="295"/>
            <ac:graphicFrameMk id="11" creationId="{CEB44FDE-90C8-48AA-B2BD-689A10306363}"/>
          </ac:graphicFrameMkLst>
        </pc:graphicFrameChg>
        <pc:picChg chg="add del">
          <ac:chgData name="Lormeau, Jean-Louis" userId="ae321758-d687-4ae8-b662-b852b22dd8d1" providerId="ADAL" clId="{A9771487-722D-4CF2-88B4-905CF4AFE24E}" dt="2021-07-07T08:14:57.676" v="6995"/>
          <ac:picMkLst>
            <pc:docMk/>
            <pc:sldMk cId="2575291065" sldId="295"/>
            <ac:picMk id="6" creationId="{2EA77A6A-78DC-4896-A7ED-ECB67CFF3A29}"/>
          </ac:picMkLst>
        </pc:picChg>
      </pc:sldChg>
      <pc:sldChg chg="addSp modSp new mod">
        <pc:chgData name="Lormeau, Jean-Louis" userId="ae321758-d687-4ae8-b662-b852b22dd8d1" providerId="ADAL" clId="{A9771487-722D-4CF2-88B4-905CF4AFE24E}" dt="2021-07-07T08:48:05.382" v="7033" actId="20577"/>
        <pc:sldMkLst>
          <pc:docMk/>
          <pc:sldMk cId="2546935245" sldId="296"/>
        </pc:sldMkLst>
        <pc:spChg chg="mod">
          <ac:chgData name="Lormeau, Jean-Louis" userId="ae321758-d687-4ae8-b662-b852b22dd8d1" providerId="ADAL" clId="{A9771487-722D-4CF2-88B4-905CF4AFE24E}" dt="2021-07-07T08:48:05.382" v="7033" actId="20577"/>
          <ac:spMkLst>
            <pc:docMk/>
            <pc:sldMk cId="2546935245" sldId="296"/>
            <ac:spMk id="2" creationId="{429E0E3B-066C-410E-A013-072136C9AA9C}"/>
          </ac:spMkLst>
        </pc:spChg>
        <pc:spChg chg="mod">
          <ac:chgData name="Lormeau, Jean-Louis" userId="ae321758-d687-4ae8-b662-b852b22dd8d1" providerId="ADAL" clId="{A9771487-722D-4CF2-88B4-905CF4AFE24E}" dt="2021-07-07T08:15:41.200" v="7011" actId="20577"/>
          <ac:spMkLst>
            <pc:docMk/>
            <pc:sldMk cId="2546935245" sldId="296"/>
            <ac:spMk id="3" creationId="{C3ED02D4-7717-410C-AE61-59A75CC4C78F}"/>
          </ac:spMkLst>
        </pc:spChg>
        <pc:picChg chg="add mod modCrop">
          <ac:chgData name="Lormeau, Jean-Louis" userId="ae321758-d687-4ae8-b662-b852b22dd8d1" providerId="ADAL" clId="{A9771487-722D-4CF2-88B4-905CF4AFE24E}" dt="2021-07-07T08:47:58.565" v="7024" actId="1076"/>
          <ac:picMkLst>
            <pc:docMk/>
            <pc:sldMk cId="2546935245" sldId="296"/>
            <ac:picMk id="6" creationId="{6C1F8A29-B871-4112-9F58-1922B581AA3D}"/>
          </ac:picMkLst>
        </pc:picChg>
      </pc:sldChg>
      <pc:sldChg chg="addSp delSp modSp new mod">
        <pc:chgData name="Lormeau, Jean-Louis" userId="ae321758-d687-4ae8-b662-b852b22dd8d1" providerId="ADAL" clId="{A9771487-722D-4CF2-88B4-905CF4AFE24E}" dt="2021-07-07T11:59:12.772" v="7732" actId="1036"/>
        <pc:sldMkLst>
          <pc:docMk/>
          <pc:sldMk cId="1959131587" sldId="297"/>
        </pc:sldMkLst>
        <pc:spChg chg="mod">
          <ac:chgData name="Lormeau, Jean-Louis" userId="ae321758-d687-4ae8-b662-b852b22dd8d1" providerId="ADAL" clId="{A9771487-722D-4CF2-88B4-905CF4AFE24E}" dt="2021-07-07T08:48:14.618" v="7040" actId="20577"/>
          <ac:spMkLst>
            <pc:docMk/>
            <pc:sldMk cId="1959131587" sldId="297"/>
            <ac:spMk id="2" creationId="{26F7940B-5FE6-4707-8E80-0E3A4741AA96}"/>
          </ac:spMkLst>
        </pc:spChg>
        <pc:spChg chg="add del">
          <ac:chgData name="Lormeau, Jean-Louis" userId="ae321758-d687-4ae8-b662-b852b22dd8d1" providerId="ADAL" clId="{A9771487-722D-4CF2-88B4-905CF4AFE24E}" dt="2021-07-07T11:34:42.620" v="7249" actId="478"/>
          <ac:spMkLst>
            <pc:docMk/>
            <pc:sldMk cId="1959131587" sldId="297"/>
            <ac:spMk id="3" creationId="{BE83966D-4E75-4C84-8F86-DE3BBA34799D}"/>
          </ac:spMkLst>
        </pc:spChg>
        <pc:spChg chg="del">
          <ac:chgData name="Lormeau, Jean-Louis" userId="ae321758-d687-4ae8-b662-b852b22dd8d1" providerId="ADAL" clId="{A9771487-722D-4CF2-88B4-905CF4AFE24E}" dt="2021-07-07T09:34:07.223" v="7123" actId="22"/>
          <ac:spMkLst>
            <pc:docMk/>
            <pc:sldMk cId="1959131587" sldId="297"/>
            <ac:spMk id="4" creationId="{893FCD84-BFA3-48D7-8B61-6EB628757C34}"/>
          </ac:spMkLst>
        </pc:spChg>
        <pc:spChg chg="add mod">
          <ac:chgData name="Lormeau, Jean-Louis" userId="ae321758-d687-4ae8-b662-b852b22dd8d1" providerId="ADAL" clId="{A9771487-722D-4CF2-88B4-905CF4AFE24E}" dt="2021-07-07T09:34:11.986" v="7126" actId="478"/>
          <ac:spMkLst>
            <pc:docMk/>
            <pc:sldMk cId="1959131587" sldId="297"/>
            <ac:spMk id="16" creationId="{C05F7551-5A97-4D88-A1E0-EB9BD6F0648B}"/>
          </ac:spMkLst>
        </pc:spChg>
        <pc:spChg chg="add del">
          <ac:chgData name="Lormeau, Jean-Louis" userId="ae321758-d687-4ae8-b662-b852b22dd8d1" providerId="ADAL" clId="{A9771487-722D-4CF2-88B4-905CF4AFE24E}" dt="2021-07-07T09:34:50.648" v="7133" actId="478"/>
          <ac:spMkLst>
            <pc:docMk/>
            <pc:sldMk cId="1959131587" sldId="297"/>
            <ac:spMk id="19" creationId="{2DF470FD-032C-4D66-8D37-A203897B7796}"/>
          </ac:spMkLst>
        </pc:spChg>
        <pc:spChg chg="add mod">
          <ac:chgData name="Lormeau, Jean-Louis" userId="ae321758-d687-4ae8-b662-b852b22dd8d1" providerId="ADAL" clId="{A9771487-722D-4CF2-88B4-905CF4AFE24E}" dt="2021-07-07T09:34:49.300" v="7132" actId="1076"/>
          <ac:spMkLst>
            <pc:docMk/>
            <pc:sldMk cId="1959131587" sldId="297"/>
            <ac:spMk id="20" creationId="{4D871494-B632-4524-9154-AE21B1718595}"/>
          </ac:spMkLst>
        </pc:spChg>
        <pc:spChg chg="add mod ord">
          <ac:chgData name="Lormeau, Jean-Louis" userId="ae321758-d687-4ae8-b662-b852b22dd8d1" providerId="ADAL" clId="{A9771487-722D-4CF2-88B4-905CF4AFE24E}" dt="2021-07-07T11:35:01.819" v="7255" actId="1076"/>
          <ac:spMkLst>
            <pc:docMk/>
            <pc:sldMk cId="1959131587" sldId="297"/>
            <ac:spMk id="21" creationId="{81C3E6AB-452C-4CFD-A005-A2043B54AFA5}"/>
          </ac:spMkLst>
        </pc:spChg>
        <pc:spChg chg="add mod">
          <ac:chgData name="Lormeau, Jean-Louis" userId="ae321758-d687-4ae8-b662-b852b22dd8d1" providerId="ADAL" clId="{A9771487-722D-4CF2-88B4-905CF4AFE24E}" dt="2021-07-07T09:36:15.920" v="7237" actId="20577"/>
          <ac:spMkLst>
            <pc:docMk/>
            <pc:sldMk cId="1959131587" sldId="297"/>
            <ac:spMk id="22" creationId="{06EEB459-DC29-4C4A-97C9-FD8EB41694C9}"/>
          </ac:spMkLst>
        </pc:spChg>
        <pc:spChg chg="add mod">
          <ac:chgData name="Lormeau, Jean-Louis" userId="ae321758-d687-4ae8-b662-b852b22dd8d1" providerId="ADAL" clId="{A9771487-722D-4CF2-88B4-905CF4AFE24E}" dt="2021-07-07T11:44:20.505" v="7543" actId="20577"/>
          <ac:spMkLst>
            <pc:docMk/>
            <pc:sldMk cId="1959131587" sldId="297"/>
            <ac:spMk id="29" creationId="{570C643A-FB52-45BB-B297-39EE0EDABD50}"/>
          </ac:spMkLst>
        </pc:spChg>
        <pc:picChg chg="add del mod">
          <ac:chgData name="Lormeau, Jean-Louis" userId="ae321758-d687-4ae8-b662-b852b22dd8d1" providerId="ADAL" clId="{A9771487-722D-4CF2-88B4-905CF4AFE24E}" dt="2021-07-07T11:34:06.166" v="7242" actId="478"/>
          <ac:picMkLst>
            <pc:docMk/>
            <pc:sldMk cId="1959131587" sldId="297"/>
            <ac:picMk id="6" creationId="{1498BAF2-D329-4CCF-8D74-E60903BAA8F1}"/>
          </ac:picMkLst>
        </pc:picChg>
        <pc:picChg chg="add del mod ord">
          <ac:chgData name="Lormeau, Jean-Louis" userId="ae321758-d687-4ae8-b662-b852b22dd8d1" providerId="ADAL" clId="{A9771487-722D-4CF2-88B4-905CF4AFE24E}" dt="2021-07-07T09:18:00.879" v="7047" actId="22"/>
          <ac:picMkLst>
            <pc:docMk/>
            <pc:sldMk cId="1959131587" sldId="297"/>
            <ac:picMk id="8" creationId="{DE5FB6CD-83C8-41E3-8B3B-D95DE8D359E5}"/>
          </ac:picMkLst>
        </pc:picChg>
        <pc:picChg chg="add del mod">
          <ac:chgData name="Lormeau, Jean-Louis" userId="ae321758-d687-4ae8-b662-b852b22dd8d1" providerId="ADAL" clId="{A9771487-722D-4CF2-88B4-905CF4AFE24E}" dt="2021-07-07T09:28:26.072" v="7064" actId="478"/>
          <ac:picMkLst>
            <pc:docMk/>
            <pc:sldMk cId="1959131587" sldId="297"/>
            <ac:picMk id="10" creationId="{AE666CAF-C78A-4D91-ACD9-8C695F2C8C44}"/>
          </ac:picMkLst>
        </pc:picChg>
        <pc:picChg chg="add mod">
          <ac:chgData name="Lormeau, Jean-Louis" userId="ae321758-d687-4ae8-b662-b852b22dd8d1" providerId="ADAL" clId="{A9771487-722D-4CF2-88B4-905CF4AFE24E}" dt="2021-07-07T09:28:34.325" v="7067" actId="1076"/>
          <ac:picMkLst>
            <pc:docMk/>
            <pc:sldMk cId="1959131587" sldId="297"/>
            <ac:picMk id="12" creationId="{801576FB-B8D5-4B2E-AFA0-193A147ED909}"/>
          </ac:picMkLst>
        </pc:picChg>
        <pc:picChg chg="add del mod ord">
          <ac:chgData name="Lormeau, Jean-Louis" userId="ae321758-d687-4ae8-b662-b852b22dd8d1" providerId="ADAL" clId="{A9771487-722D-4CF2-88B4-905CF4AFE24E}" dt="2021-07-07T09:34:11.986" v="7126" actId="478"/>
          <ac:picMkLst>
            <pc:docMk/>
            <pc:sldMk cId="1959131587" sldId="297"/>
            <ac:picMk id="14" creationId="{A043A835-0EB0-474A-B593-8C158BBF9568}"/>
          </ac:picMkLst>
        </pc:picChg>
        <pc:picChg chg="add mod">
          <ac:chgData name="Lormeau, Jean-Louis" userId="ae321758-d687-4ae8-b662-b852b22dd8d1" providerId="ADAL" clId="{A9771487-722D-4CF2-88B4-905CF4AFE24E}" dt="2021-07-07T09:34:36.339" v="7128" actId="1076"/>
          <ac:picMkLst>
            <pc:docMk/>
            <pc:sldMk cId="1959131587" sldId="297"/>
            <ac:picMk id="18" creationId="{2BB7BC3F-CFE3-46ED-891A-1F8728A08796}"/>
          </ac:picMkLst>
        </pc:picChg>
        <pc:picChg chg="add del mod">
          <ac:chgData name="Lormeau, Jean-Louis" userId="ae321758-d687-4ae8-b662-b852b22dd8d1" providerId="ADAL" clId="{A9771487-722D-4CF2-88B4-905CF4AFE24E}" dt="2021-07-07T11:34:15.332" v="7246" actId="478"/>
          <ac:picMkLst>
            <pc:docMk/>
            <pc:sldMk cId="1959131587" sldId="297"/>
            <ac:picMk id="24" creationId="{BE8A85E7-88D9-4BAE-90BC-D20C97D377D8}"/>
          </ac:picMkLst>
        </pc:picChg>
        <pc:picChg chg="add del mod ord">
          <ac:chgData name="Lormeau, Jean-Louis" userId="ae321758-d687-4ae8-b662-b852b22dd8d1" providerId="ADAL" clId="{A9771487-722D-4CF2-88B4-905CF4AFE24E}" dt="2021-07-07T11:34:40.329" v="7248" actId="22"/>
          <ac:picMkLst>
            <pc:docMk/>
            <pc:sldMk cId="1959131587" sldId="297"/>
            <ac:picMk id="26" creationId="{4C18145E-A150-447B-B69C-5734EDA6EA87}"/>
          </ac:picMkLst>
        </pc:picChg>
        <pc:picChg chg="add del mod">
          <ac:chgData name="Lormeau, Jean-Louis" userId="ae321758-d687-4ae8-b662-b852b22dd8d1" providerId="ADAL" clId="{A9771487-722D-4CF2-88B4-905CF4AFE24E}" dt="2021-07-07T11:58:58.019" v="7724" actId="478"/>
          <ac:picMkLst>
            <pc:docMk/>
            <pc:sldMk cId="1959131587" sldId="297"/>
            <ac:picMk id="28" creationId="{7F4B14BE-409B-4B55-AE29-5320BF5C5A96}"/>
          </ac:picMkLst>
        </pc:picChg>
        <pc:picChg chg="add mod ord">
          <ac:chgData name="Lormeau, Jean-Louis" userId="ae321758-d687-4ae8-b662-b852b22dd8d1" providerId="ADAL" clId="{A9771487-722D-4CF2-88B4-905CF4AFE24E}" dt="2021-07-07T11:59:12.772" v="7732" actId="1036"/>
          <ac:picMkLst>
            <pc:docMk/>
            <pc:sldMk cId="1959131587" sldId="297"/>
            <ac:picMk id="31" creationId="{B22E2B39-872C-4D9A-BD5F-DAC3BC58C0D3}"/>
          </ac:picMkLst>
        </pc:picChg>
      </pc:sldChg>
      <pc:sldChg chg="addSp delSp modSp new mod modClrScheme chgLayout">
        <pc:chgData name="Lormeau, Jean-Louis" userId="ae321758-d687-4ae8-b662-b852b22dd8d1" providerId="ADAL" clId="{A9771487-722D-4CF2-88B4-905CF4AFE24E}" dt="2021-07-07T11:40:27.389" v="7448" actId="207"/>
        <pc:sldMkLst>
          <pc:docMk/>
          <pc:sldMk cId="2170485157" sldId="298"/>
        </pc:sldMkLst>
        <pc:spChg chg="del mod ord">
          <ac:chgData name="Lormeau, Jean-Louis" userId="ae321758-d687-4ae8-b662-b852b22dd8d1" providerId="ADAL" clId="{A9771487-722D-4CF2-88B4-905CF4AFE24E}" dt="2021-07-07T11:31:16.583" v="7239" actId="700"/>
          <ac:spMkLst>
            <pc:docMk/>
            <pc:sldMk cId="2170485157" sldId="298"/>
            <ac:spMk id="2" creationId="{B142F19D-0AD9-4C5F-8FCF-C9F641703F0B}"/>
          </ac:spMkLst>
        </pc:spChg>
        <pc:spChg chg="del">
          <ac:chgData name="Lormeau, Jean-Louis" userId="ae321758-d687-4ae8-b662-b852b22dd8d1" providerId="ADAL" clId="{A9771487-722D-4CF2-88B4-905CF4AFE24E}" dt="2021-07-07T11:31:16.583" v="7239" actId="700"/>
          <ac:spMkLst>
            <pc:docMk/>
            <pc:sldMk cId="2170485157" sldId="298"/>
            <ac:spMk id="3" creationId="{418C1985-2C33-4C4A-8E3D-DB28A37CB687}"/>
          </ac:spMkLst>
        </pc:spChg>
        <pc:spChg chg="del">
          <ac:chgData name="Lormeau, Jean-Louis" userId="ae321758-d687-4ae8-b662-b852b22dd8d1" providerId="ADAL" clId="{A9771487-722D-4CF2-88B4-905CF4AFE24E}" dt="2021-07-07T11:31:16.583" v="7239" actId="700"/>
          <ac:spMkLst>
            <pc:docMk/>
            <pc:sldMk cId="2170485157" sldId="298"/>
            <ac:spMk id="4" creationId="{4875B63C-D6B3-4B9F-A4F7-71A641F20ED5}"/>
          </ac:spMkLst>
        </pc:spChg>
        <pc:spChg chg="add mod ord">
          <ac:chgData name="Lormeau, Jean-Louis" userId="ae321758-d687-4ae8-b662-b852b22dd8d1" providerId="ADAL" clId="{A9771487-722D-4CF2-88B4-905CF4AFE24E}" dt="2021-07-07T11:40:27.389" v="7448" actId="207"/>
          <ac:spMkLst>
            <pc:docMk/>
            <pc:sldMk cId="2170485157" sldId="298"/>
            <ac:spMk id="5" creationId="{B25FDE40-DB5B-400D-9E60-7AFA91D69969}"/>
          </ac:spMkLst>
        </pc:spChg>
      </pc:sldChg>
      <pc:sldChg chg="addSp delSp modSp new mod ord modClrScheme chgLayout">
        <pc:chgData name="Lormeau, Jean-Louis" userId="ae321758-d687-4ae8-b662-b852b22dd8d1" providerId="ADAL" clId="{A9771487-722D-4CF2-88B4-905CF4AFE24E}" dt="2021-07-08T15:09:00.788" v="8359" actId="20577"/>
        <pc:sldMkLst>
          <pc:docMk/>
          <pc:sldMk cId="3178295046" sldId="299"/>
        </pc:sldMkLst>
        <pc:spChg chg="del mod ord">
          <ac:chgData name="Lormeau, Jean-Louis" userId="ae321758-d687-4ae8-b662-b852b22dd8d1" providerId="ADAL" clId="{A9771487-722D-4CF2-88B4-905CF4AFE24E}" dt="2021-07-07T11:32:04.887" v="7241" actId="700"/>
          <ac:spMkLst>
            <pc:docMk/>
            <pc:sldMk cId="3178295046" sldId="299"/>
            <ac:spMk id="2" creationId="{3742594E-6EFE-40CA-BEBE-9A442549BB20}"/>
          </ac:spMkLst>
        </pc:spChg>
        <pc:spChg chg="add mod ord">
          <ac:chgData name="Lormeau, Jean-Louis" userId="ae321758-d687-4ae8-b662-b852b22dd8d1" providerId="ADAL" clId="{A9771487-722D-4CF2-88B4-905CF4AFE24E}" dt="2021-07-08T15:09:00.788" v="8359" actId="20577"/>
          <ac:spMkLst>
            <pc:docMk/>
            <pc:sldMk cId="3178295046" sldId="299"/>
            <ac:spMk id="3" creationId="{0095CF4B-5A91-4873-8647-A3F53953A355}"/>
          </ac:spMkLst>
        </pc:spChg>
        <pc:spChg chg="add mod ord">
          <ac:chgData name="Lormeau, Jean-Louis" userId="ae321758-d687-4ae8-b662-b852b22dd8d1" providerId="ADAL" clId="{A9771487-722D-4CF2-88B4-905CF4AFE24E}" dt="2021-07-08T15:00:53.077" v="8067" actId="6549"/>
          <ac:spMkLst>
            <pc:docMk/>
            <pc:sldMk cId="3178295046" sldId="299"/>
            <ac:spMk id="4" creationId="{BB1C3ACB-F65C-4601-8873-A2D1A966E336}"/>
          </ac:spMkLst>
        </pc:spChg>
        <pc:graphicFrameChg chg="add del mod">
          <ac:chgData name="Lormeau, Jean-Louis" userId="ae321758-d687-4ae8-b662-b852b22dd8d1" providerId="ADAL" clId="{A9771487-722D-4CF2-88B4-905CF4AFE24E}" dt="2021-07-08T14:53:26.577" v="8026"/>
          <ac:graphicFrameMkLst>
            <pc:docMk/>
            <pc:sldMk cId="3178295046" sldId="299"/>
            <ac:graphicFrameMk id="2" creationId="{D4A62DD2-D62C-4177-88E0-446BE38FA08C}"/>
          </ac:graphicFrameMkLst>
        </pc:graphicFrameChg>
        <pc:graphicFrameChg chg="add mod modGraphic">
          <ac:chgData name="Lormeau, Jean-Louis" userId="ae321758-d687-4ae8-b662-b852b22dd8d1" providerId="ADAL" clId="{A9771487-722D-4CF2-88B4-905CF4AFE24E}" dt="2021-07-08T14:53:48.911" v="8029" actId="1076"/>
          <ac:graphicFrameMkLst>
            <pc:docMk/>
            <pc:sldMk cId="3178295046" sldId="299"/>
            <ac:graphicFrameMk id="5" creationId="{4E2DBB52-9A11-45F3-A849-E02EEE0EBAD0}"/>
          </ac:graphicFrameMkLst>
        </pc:graphicFrameChg>
        <pc:graphicFrameChg chg="add del mod">
          <ac:chgData name="Lormeau, Jean-Louis" userId="ae321758-d687-4ae8-b662-b852b22dd8d1" providerId="ADAL" clId="{A9771487-722D-4CF2-88B4-905CF4AFE24E}" dt="2021-07-08T14:54:07.078" v="8036"/>
          <ac:graphicFrameMkLst>
            <pc:docMk/>
            <pc:sldMk cId="3178295046" sldId="299"/>
            <ac:graphicFrameMk id="6" creationId="{69DE8996-008C-4501-9C46-598A09A4D079}"/>
          </ac:graphicFrameMkLst>
        </pc:graphicFrameChg>
        <pc:graphicFrameChg chg="add del mod">
          <ac:chgData name="Lormeau, Jean-Louis" userId="ae321758-d687-4ae8-b662-b852b22dd8d1" providerId="ADAL" clId="{A9771487-722D-4CF2-88B4-905CF4AFE24E}" dt="2021-07-08T14:54:16.159" v="8038"/>
          <ac:graphicFrameMkLst>
            <pc:docMk/>
            <pc:sldMk cId="3178295046" sldId="299"/>
            <ac:graphicFrameMk id="7" creationId="{0B66DD69-390E-4E12-B682-260EB7860015}"/>
          </ac:graphicFrameMkLst>
        </pc:graphicFrameChg>
        <pc:graphicFrameChg chg="add del mod modGraphic">
          <ac:chgData name="Lormeau, Jean-Louis" userId="ae321758-d687-4ae8-b662-b852b22dd8d1" providerId="ADAL" clId="{A9771487-722D-4CF2-88B4-905CF4AFE24E}" dt="2021-07-08T14:54:43.041" v="8046"/>
          <ac:graphicFrameMkLst>
            <pc:docMk/>
            <pc:sldMk cId="3178295046" sldId="299"/>
            <ac:graphicFrameMk id="8" creationId="{DC4CA327-DC59-4502-AE14-D6CE4DE1A9C3}"/>
          </ac:graphicFrameMkLst>
        </pc:graphicFrameChg>
      </pc:sldChg>
      <pc:sldChg chg="addSp delSp modSp new mod ord">
        <pc:chgData name="Lormeau, Jean-Louis" userId="ae321758-d687-4ae8-b662-b852b22dd8d1" providerId="ADAL" clId="{A9771487-722D-4CF2-88B4-905CF4AFE24E}" dt="2021-07-13T12:56:37.326" v="9820" actId="113"/>
        <pc:sldMkLst>
          <pc:docMk/>
          <pc:sldMk cId="2707868030" sldId="300"/>
        </pc:sldMkLst>
        <pc:spChg chg="mod">
          <ac:chgData name="Lormeau, Jean-Louis" userId="ae321758-d687-4ae8-b662-b852b22dd8d1" providerId="ADAL" clId="{A9771487-722D-4CF2-88B4-905CF4AFE24E}" dt="2021-07-08T15:09:04.669" v="8361" actId="20577"/>
          <ac:spMkLst>
            <pc:docMk/>
            <pc:sldMk cId="2707868030" sldId="300"/>
            <ac:spMk id="2" creationId="{21C77163-B6A8-4EFD-ADE9-6E283E894B0E}"/>
          </ac:spMkLst>
        </pc:spChg>
        <pc:spChg chg="add del mod">
          <ac:chgData name="Lormeau, Jean-Louis" userId="ae321758-d687-4ae8-b662-b852b22dd8d1" providerId="ADAL" clId="{A9771487-722D-4CF2-88B4-905CF4AFE24E}" dt="2021-07-08T15:10:44.964" v="8393"/>
          <ac:spMkLst>
            <pc:docMk/>
            <pc:sldMk cId="2707868030" sldId="300"/>
            <ac:spMk id="3" creationId="{8770EC7A-37B6-430B-9532-01C9E1BE5B77}"/>
          </ac:spMkLst>
        </pc:spChg>
        <pc:spChg chg="del mod">
          <ac:chgData name="Lormeau, Jean-Louis" userId="ae321758-d687-4ae8-b662-b852b22dd8d1" providerId="ADAL" clId="{A9771487-722D-4CF2-88B4-905CF4AFE24E}" dt="2021-07-08T15:10:12.551" v="8383" actId="478"/>
          <ac:spMkLst>
            <pc:docMk/>
            <pc:sldMk cId="2707868030" sldId="300"/>
            <ac:spMk id="4" creationId="{52E80EC2-D93F-4905-899D-F42D78895E20}"/>
          </ac:spMkLst>
        </pc:spChg>
        <pc:spChg chg="add mod ord">
          <ac:chgData name="Lormeau, Jean-Louis" userId="ae321758-d687-4ae8-b662-b852b22dd8d1" providerId="ADAL" clId="{A9771487-722D-4CF2-88B4-905CF4AFE24E}" dt="2021-07-13T12:56:37.326" v="9820" actId="113"/>
          <ac:spMkLst>
            <pc:docMk/>
            <pc:sldMk cId="2707868030" sldId="300"/>
            <ac:spMk id="12" creationId="{A6F65542-6D4F-4E44-9851-B418106FF6E5}"/>
          </ac:spMkLst>
        </pc:spChg>
        <pc:graphicFrameChg chg="add del mod">
          <ac:chgData name="Lormeau, Jean-Louis" userId="ae321758-d687-4ae8-b662-b852b22dd8d1" providerId="ADAL" clId="{A9771487-722D-4CF2-88B4-905CF4AFE24E}" dt="2021-07-08T15:09:06.966" v="8363"/>
          <ac:graphicFrameMkLst>
            <pc:docMk/>
            <pc:sldMk cId="2707868030" sldId="300"/>
            <ac:graphicFrameMk id="5" creationId="{A0C5D378-30BA-462F-B608-8323D9D2FFBE}"/>
          </ac:graphicFrameMkLst>
        </pc:graphicFrameChg>
        <pc:graphicFrameChg chg="add del mod modGraphic">
          <ac:chgData name="Lormeau, Jean-Louis" userId="ae321758-d687-4ae8-b662-b852b22dd8d1" providerId="ADAL" clId="{A9771487-722D-4CF2-88B4-905CF4AFE24E}" dt="2021-07-08T15:09:37.656" v="8367"/>
          <ac:graphicFrameMkLst>
            <pc:docMk/>
            <pc:sldMk cId="2707868030" sldId="300"/>
            <ac:graphicFrameMk id="6" creationId="{EAB9049A-3D62-47BF-AD8D-EC514B9FECD2}"/>
          </ac:graphicFrameMkLst>
        </pc:graphicFrameChg>
        <pc:graphicFrameChg chg="add del mod modGraphic">
          <ac:chgData name="Lormeau, Jean-Louis" userId="ae321758-d687-4ae8-b662-b852b22dd8d1" providerId="ADAL" clId="{A9771487-722D-4CF2-88B4-905CF4AFE24E}" dt="2021-07-08T15:10:09.942" v="8382"/>
          <ac:graphicFrameMkLst>
            <pc:docMk/>
            <pc:sldMk cId="2707868030" sldId="300"/>
            <ac:graphicFrameMk id="7" creationId="{99BAD7B8-DC63-49CA-BC2E-7F896DB88803}"/>
          </ac:graphicFrameMkLst>
        </pc:graphicFrameChg>
        <pc:graphicFrameChg chg="add del mod">
          <ac:chgData name="Lormeau, Jean-Louis" userId="ae321758-d687-4ae8-b662-b852b22dd8d1" providerId="ADAL" clId="{A9771487-722D-4CF2-88B4-905CF4AFE24E}" dt="2021-07-08T15:10:17.880" v="8386"/>
          <ac:graphicFrameMkLst>
            <pc:docMk/>
            <pc:sldMk cId="2707868030" sldId="300"/>
            <ac:graphicFrameMk id="8" creationId="{4C6E1700-DD1E-46BE-8F7F-54C3A5ED976D}"/>
          </ac:graphicFrameMkLst>
        </pc:graphicFrameChg>
        <pc:graphicFrameChg chg="add del mod">
          <ac:chgData name="Lormeau, Jean-Louis" userId="ae321758-d687-4ae8-b662-b852b22dd8d1" providerId="ADAL" clId="{A9771487-722D-4CF2-88B4-905CF4AFE24E}" dt="2021-07-08T15:10:22.697" v="8388"/>
          <ac:graphicFrameMkLst>
            <pc:docMk/>
            <pc:sldMk cId="2707868030" sldId="300"/>
            <ac:graphicFrameMk id="9" creationId="{57A90673-53F1-4ACE-BB5D-FE491E66EAB2}"/>
          </ac:graphicFrameMkLst>
        </pc:graphicFrameChg>
        <pc:graphicFrameChg chg="add del mod modGraphic">
          <ac:chgData name="Lormeau, Jean-Louis" userId="ae321758-d687-4ae8-b662-b852b22dd8d1" providerId="ADAL" clId="{A9771487-722D-4CF2-88B4-905CF4AFE24E}" dt="2021-07-08T15:10:35.204" v="8392"/>
          <ac:graphicFrameMkLst>
            <pc:docMk/>
            <pc:sldMk cId="2707868030" sldId="300"/>
            <ac:graphicFrameMk id="10" creationId="{64C168A0-AD23-49D6-9E7F-BF6B2A5D8EC0}"/>
          </ac:graphicFrameMkLst>
        </pc:graphicFrameChg>
        <pc:graphicFrameChg chg="add mod modGraphic">
          <ac:chgData name="Lormeau, Jean-Louis" userId="ae321758-d687-4ae8-b662-b852b22dd8d1" providerId="ADAL" clId="{A9771487-722D-4CF2-88B4-905CF4AFE24E}" dt="2021-07-08T15:11:36.732" v="8404" actId="14100"/>
          <ac:graphicFrameMkLst>
            <pc:docMk/>
            <pc:sldMk cId="2707868030" sldId="300"/>
            <ac:graphicFrameMk id="11" creationId="{2DA18C29-0C36-484A-B3E0-B72F750C8E92}"/>
          </ac:graphicFrameMkLst>
        </pc:graphicFrameChg>
        <pc:picChg chg="add del mod">
          <ac:chgData name="Lormeau, Jean-Louis" userId="ae321758-d687-4ae8-b662-b852b22dd8d1" providerId="ADAL" clId="{A9771487-722D-4CF2-88B4-905CF4AFE24E}" dt="2021-07-08T15:12:05.908" v="8406" actId="478"/>
          <ac:picMkLst>
            <pc:docMk/>
            <pc:sldMk cId="2707868030" sldId="300"/>
            <ac:picMk id="13" creationId="{FA07E022-F758-4256-AC3C-7BFFC54C3FF6}"/>
          </ac:picMkLst>
        </pc:picChg>
        <pc:picChg chg="add mod">
          <ac:chgData name="Lormeau, Jean-Louis" userId="ae321758-d687-4ae8-b662-b852b22dd8d1" providerId="ADAL" clId="{A9771487-722D-4CF2-88B4-905CF4AFE24E}" dt="2021-07-08T16:19:44.768" v="9430" actId="1076"/>
          <ac:picMkLst>
            <pc:docMk/>
            <pc:sldMk cId="2707868030" sldId="300"/>
            <ac:picMk id="15" creationId="{F5D1C0DB-2729-4C36-A8B5-031C53280452}"/>
          </ac:picMkLst>
        </pc:picChg>
      </pc:sldChg>
      <pc:sldChg chg="modSp add mod">
        <pc:chgData name="Lormeau, Jean-Louis" userId="ae321758-d687-4ae8-b662-b852b22dd8d1" providerId="ADAL" clId="{A9771487-722D-4CF2-88B4-905CF4AFE24E}" dt="2021-07-07T11:41:24.444" v="7459" actId="207"/>
        <pc:sldMkLst>
          <pc:docMk/>
          <pc:sldMk cId="2225547481" sldId="301"/>
        </pc:sldMkLst>
        <pc:spChg chg="mod">
          <ac:chgData name="Lormeau, Jean-Louis" userId="ae321758-d687-4ae8-b662-b852b22dd8d1" providerId="ADAL" clId="{A9771487-722D-4CF2-88B4-905CF4AFE24E}" dt="2021-07-07T11:41:24.444" v="7459" actId="207"/>
          <ac:spMkLst>
            <pc:docMk/>
            <pc:sldMk cId="2225547481" sldId="301"/>
            <ac:spMk id="5" creationId="{B25FDE40-DB5B-400D-9E60-7AFA91D69969}"/>
          </ac:spMkLst>
        </pc:spChg>
      </pc:sldChg>
      <pc:sldChg chg="modSp new mod">
        <pc:chgData name="Lormeau, Jean-Louis" userId="ae321758-d687-4ae8-b662-b852b22dd8d1" providerId="ADAL" clId="{A9771487-722D-4CF2-88B4-905CF4AFE24E}" dt="2021-07-07T11:41:20.710" v="7458" actId="207"/>
        <pc:sldMkLst>
          <pc:docMk/>
          <pc:sldMk cId="1203164528" sldId="302"/>
        </pc:sldMkLst>
        <pc:spChg chg="mod">
          <ac:chgData name="Lormeau, Jean-Louis" userId="ae321758-d687-4ae8-b662-b852b22dd8d1" providerId="ADAL" clId="{A9771487-722D-4CF2-88B4-905CF4AFE24E}" dt="2021-07-07T11:41:20.710" v="7458" actId="207"/>
          <ac:spMkLst>
            <pc:docMk/>
            <pc:sldMk cId="1203164528" sldId="302"/>
            <ac:spMk id="2" creationId="{CF7C35E8-D569-45F4-B204-8BCE50676387}"/>
          </ac:spMkLst>
        </pc:spChg>
      </pc:sldChg>
      <pc:sldChg chg="modSp new mod">
        <pc:chgData name="Lormeau, Jean-Louis" userId="ae321758-d687-4ae8-b662-b852b22dd8d1" providerId="ADAL" clId="{A9771487-722D-4CF2-88B4-905CF4AFE24E}" dt="2021-07-07T11:41:49.603" v="7469" actId="207"/>
        <pc:sldMkLst>
          <pc:docMk/>
          <pc:sldMk cId="2144336829" sldId="303"/>
        </pc:sldMkLst>
        <pc:spChg chg="mod">
          <ac:chgData name="Lormeau, Jean-Louis" userId="ae321758-d687-4ae8-b662-b852b22dd8d1" providerId="ADAL" clId="{A9771487-722D-4CF2-88B4-905CF4AFE24E}" dt="2021-07-07T11:41:49.603" v="7469" actId="207"/>
          <ac:spMkLst>
            <pc:docMk/>
            <pc:sldMk cId="2144336829" sldId="303"/>
            <ac:spMk id="2" creationId="{686DEA6B-3392-4E43-AC00-01CB623FC521}"/>
          </ac:spMkLst>
        </pc:spChg>
      </pc:sldChg>
      <pc:sldChg chg="addSp delSp modSp new mod">
        <pc:chgData name="Lormeau, Jean-Louis" userId="ae321758-d687-4ae8-b662-b852b22dd8d1" providerId="ADAL" clId="{A9771487-722D-4CF2-88B4-905CF4AFE24E}" dt="2021-07-07T11:42:30.339" v="7477" actId="207"/>
        <pc:sldMkLst>
          <pc:docMk/>
          <pc:sldMk cId="1424884005" sldId="304"/>
        </pc:sldMkLst>
        <pc:spChg chg="mod">
          <ac:chgData name="Lormeau, Jean-Louis" userId="ae321758-d687-4ae8-b662-b852b22dd8d1" providerId="ADAL" clId="{A9771487-722D-4CF2-88B4-905CF4AFE24E}" dt="2021-07-07T11:42:30.339" v="7477" actId="207"/>
          <ac:spMkLst>
            <pc:docMk/>
            <pc:sldMk cId="1424884005" sldId="304"/>
            <ac:spMk id="2" creationId="{B70E1F28-461C-4802-954C-F8C6C6E34348}"/>
          </ac:spMkLst>
        </pc:spChg>
        <pc:spChg chg="add del">
          <ac:chgData name="Lormeau, Jean-Louis" userId="ae321758-d687-4ae8-b662-b852b22dd8d1" providerId="ADAL" clId="{A9771487-722D-4CF2-88B4-905CF4AFE24E}" dt="2021-07-07T11:42:25.943" v="7474" actId="22"/>
          <ac:spMkLst>
            <pc:docMk/>
            <pc:sldMk cId="1424884005" sldId="304"/>
            <ac:spMk id="4" creationId="{539F086E-4D14-44D4-8D89-721032ECD682}"/>
          </ac:spMkLst>
        </pc:spChg>
      </pc:sldChg>
      <pc:sldChg chg="modSp add mod">
        <pc:chgData name="Lormeau, Jean-Louis" userId="ae321758-d687-4ae8-b662-b852b22dd8d1" providerId="ADAL" clId="{A9771487-722D-4CF2-88B4-905CF4AFE24E}" dt="2021-07-13T15:05:57.856" v="10107" actId="1076"/>
        <pc:sldMkLst>
          <pc:docMk/>
          <pc:sldMk cId="2803321471" sldId="305"/>
        </pc:sldMkLst>
        <pc:spChg chg="mod">
          <ac:chgData name="Lormeau, Jean-Louis" userId="ae321758-d687-4ae8-b662-b852b22dd8d1" providerId="ADAL" clId="{A9771487-722D-4CF2-88B4-905CF4AFE24E}" dt="2021-07-13T15:05:57.856" v="10107" actId="1076"/>
          <ac:spMkLst>
            <pc:docMk/>
            <pc:sldMk cId="2803321471" sldId="305"/>
            <ac:spMk id="2" creationId="{B70E1F28-461C-4802-954C-F8C6C6E34348}"/>
          </ac:spMkLst>
        </pc:spChg>
      </pc:sldChg>
      <pc:sldChg chg="addSp delSp modSp add mod modClrScheme chgLayout">
        <pc:chgData name="Lormeau, Jean-Louis" userId="ae321758-d687-4ae8-b662-b852b22dd8d1" providerId="ADAL" clId="{A9771487-722D-4CF2-88B4-905CF4AFE24E}" dt="2021-07-08T16:08:26.830" v="9248" actId="14734"/>
        <pc:sldMkLst>
          <pc:docMk/>
          <pc:sldMk cId="4018146047" sldId="306"/>
        </pc:sldMkLst>
        <pc:spChg chg="add mod ord">
          <ac:chgData name="Lormeau, Jean-Louis" userId="ae321758-d687-4ae8-b662-b852b22dd8d1" providerId="ADAL" clId="{A9771487-722D-4CF2-88B4-905CF4AFE24E}" dt="2021-07-08T16:07:22.057" v="9214" actId="20577"/>
          <ac:spMkLst>
            <pc:docMk/>
            <pc:sldMk cId="4018146047" sldId="306"/>
            <ac:spMk id="2" creationId="{4194CA15-135E-4359-873D-802C1F20EC58}"/>
          </ac:spMkLst>
        </pc:spChg>
        <pc:spChg chg="del mod ord">
          <ac:chgData name="Lormeau, Jean-Louis" userId="ae321758-d687-4ae8-b662-b852b22dd8d1" providerId="ADAL" clId="{A9771487-722D-4CF2-88B4-905CF4AFE24E}" dt="2021-07-07T11:43:00.669" v="7483" actId="700"/>
          <ac:spMkLst>
            <pc:docMk/>
            <pc:sldMk cId="4018146047" sldId="306"/>
            <ac:spMk id="3" creationId="{0095CF4B-5A91-4873-8647-A3F53953A355}"/>
          </ac:spMkLst>
        </pc:spChg>
        <pc:spChg chg="del mod ord">
          <ac:chgData name="Lormeau, Jean-Louis" userId="ae321758-d687-4ae8-b662-b852b22dd8d1" providerId="ADAL" clId="{A9771487-722D-4CF2-88B4-905CF4AFE24E}" dt="2021-07-07T11:43:00.669" v="7483" actId="700"/>
          <ac:spMkLst>
            <pc:docMk/>
            <pc:sldMk cId="4018146047" sldId="306"/>
            <ac:spMk id="4" creationId="{BB1C3ACB-F65C-4601-8873-A2D1A966E336}"/>
          </ac:spMkLst>
        </pc:spChg>
        <pc:spChg chg="add mod ord">
          <ac:chgData name="Lormeau, Jean-Louis" userId="ae321758-d687-4ae8-b662-b852b22dd8d1" providerId="ADAL" clId="{A9771487-722D-4CF2-88B4-905CF4AFE24E}" dt="2021-07-08T14:43:19.949" v="7769" actId="20577"/>
          <ac:spMkLst>
            <pc:docMk/>
            <pc:sldMk cId="4018146047" sldId="306"/>
            <ac:spMk id="5" creationId="{000CB4B1-EC02-4570-86C3-41DF53D13A7B}"/>
          </ac:spMkLst>
        </pc:spChg>
        <pc:graphicFrameChg chg="add del mod">
          <ac:chgData name="Lormeau, Jean-Louis" userId="ae321758-d687-4ae8-b662-b852b22dd8d1" providerId="ADAL" clId="{A9771487-722D-4CF2-88B4-905CF4AFE24E}" dt="2021-07-08T14:39:40.618" v="7738"/>
          <ac:graphicFrameMkLst>
            <pc:docMk/>
            <pc:sldMk cId="4018146047" sldId="306"/>
            <ac:graphicFrameMk id="3" creationId="{963D6C01-2B8A-419C-B528-7B8744BFC8FE}"/>
          </ac:graphicFrameMkLst>
        </pc:graphicFrameChg>
        <pc:graphicFrameChg chg="add mod modGraphic">
          <ac:chgData name="Lormeau, Jean-Louis" userId="ae321758-d687-4ae8-b662-b852b22dd8d1" providerId="ADAL" clId="{A9771487-722D-4CF2-88B4-905CF4AFE24E}" dt="2021-07-08T16:08:26.830" v="9248" actId="14734"/>
          <ac:graphicFrameMkLst>
            <pc:docMk/>
            <pc:sldMk cId="4018146047" sldId="306"/>
            <ac:graphicFrameMk id="4" creationId="{8E23D994-3A0D-4FB7-80F4-B02E4523C11D}"/>
          </ac:graphicFrameMkLst>
        </pc:graphicFrameChg>
      </pc:sldChg>
      <pc:sldChg chg="addSp delSp modSp new mod modClrScheme chgLayout">
        <pc:chgData name="Lormeau, Jean-Louis" userId="ae321758-d687-4ae8-b662-b852b22dd8d1" providerId="ADAL" clId="{A9771487-722D-4CF2-88B4-905CF4AFE24E}" dt="2021-07-08T16:28:23.553" v="9434" actId="14734"/>
        <pc:sldMkLst>
          <pc:docMk/>
          <pc:sldMk cId="571327784" sldId="307"/>
        </pc:sldMkLst>
        <pc:spChg chg="del mod ord">
          <ac:chgData name="Lormeau, Jean-Louis" userId="ae321758-d687-4ae8-b662-b852b22dd8d1" providerId="ADAL" clId="{A9771487-722D-4CF2-88B4-905CF4AFE24E}" dt="2021-07-07T11:43:12.553" v="7487" actId="700"/>
          <ac:spMkLst>
            <pc:docMk/>
            <pc:sldMk cId="571327784" sldId="307"/>
            <ac:spMk id="2" creationId="{037FCCC8-7260-405C-B905-BF6FAC9F2185}"/>
          </ac:spMkLst>
        </pc:spChg>
        <pc:spChg chg="add mod ord">
          <ac:chgData name="Lormeau, Jean-Louis" userId="ae321758-d687-4ae8-b662-b852b22dd8d1" providerId="ADAL" clId="{A9771487-722D-4CF2-88B4-905CF4AFE24E}" dt="2021-07-08T15:17:41.456" v="8528" actId="20577"/>
          <ac:spMkLst>
            <pc:docMk/>
            <pc:sldMk cId="571327784" sldId="307"/>
            <ac:spMk id="3" creationId="{D37685BF-2B55-4DBA-A444-0686C891D1FB}"/>
          </ac:spMkLst>
        </pc:spChg>
        <pc:spChg chg="add mod ord">
          <ac:chgData name="Lormeau, Jean-Louis" userId="ae321758-d687-4ae8-b662-b852b22dd8d1" providerId="ADAL" clId="{A9771487-722D-4CF2-88B4-905CF4AFE24E}" dt="2021-07-08T15:18:11.543" v="8544"/>
          <ac:spMkLst>
            <pc:docMk/>
            <pc:sldMk cId="571327784" sldId="307"/>
            <ac:spMk id="4" creationId="{5CEC680D-99CE-46A8-B4E1-1014F13EDD16}"/>
          </ac:spMkLst>
        </pc:spChg>
        <pc:spChg chg="add del mod">
          <ac:chgData name="Lormeau, Jean-Louis" userId="ae321758-d687-4ae8-b662-b852b22dd8d1" providerId="ADAL" clId="{A9771487-722D-4CF2-88B4-905CF4AFE24E}" dt="2021-07-08T15:11:01.140" v="8398"/>
          <ac:spMkLst>
            <pc:docMk/>
            <pc:sldMk cId="571327784" sldId="307"/>
            <ac:spMk id="5" creationId="{F049897F-53C1-4794-81E5-22EBE5BE1E4A}"/>
          </ac:spMkLst>
        </pc:spChg>
        <pc:graphicFrameChg chg="add del mod">
          <ac:chgData name="Lormeau, Jean-Louis" userId="ae321758-d687-4ae8-b662-b852b22dd8d1" providerId="ADAL" clId="{A9771487-722D-4CF2-88B4-905CF4AFE24E}" dt="2021-07-08T15:17:34.980" v="8525"/>
          <ac:graphicFrameMkLst>
            <pc:docMk/>
            <pc:sldMk cId="571327784" sldId="307"/>
            <ac:graphicFrameMk id="2" creationId="{24879261-6844-4472-998E-32124661C2D5}"/>
          </ac:graphicFrameMkLst>
        </pc:graphicFrameChg>
        <pc:graphicFrameChg chg="add mod modGraphic">
          <ac:chgData name="Lormeau, Jean-Louis" userId="ae321758-d687-4ae8-b662-b852b22dd8d1" providerId="ADAL" clId="{A9771487-722D-4CF2-88B4-905CF4AFE24E}" dt="2021-07-08T16:28:23.553" v="9434" actId="14734"/>
          <ac:graphicFrameMkLst>
            <pc:docMk/>
            <pc:sldMk cId="571327784" sldId="307"/>
            <ac:graphicFrameMk id="6" creationId="{516878C6-9D34-4FDE-9363-951AE1EE7C4B}"/>
          </ac:graphicFrameMkLst>
        </pc:graphicFrameChg>
        <pc:picChg chg="add mod">
          <ac:chgData name="Lormeau, Jean-Louis" userId="ae321758-d687-4ae8-b662-b852b22dd8d1" providerId="ADAL" clId="{A9771487-722D-4CF2-88B4-905CF4AFE24E}" dt="2021-07-08T15:17:55.318" v="8539" actId="1076"/>
          <ac:picMkLst>
            <pc:docMk/>
            <pc:sldMk cId="571327784" sldId="307"/>
            <ac:picMk id="7" creationId="{A454E9A5-166A-4DB6-82CF-7584B5DA9417}"/>
          </ac:picMkLst>
        </pc:picChg>
      </pc:sldChg>
      <pc:sldChg chg="addSp delSp modSp add mod modClrScheme chgLayout">
        <pc:chgData name="Lormeau, Jean-Louis" userId="ae321758-d687-4ae8-b662-b852b22dd8d1" providerId="ADAL" clId="{A9771487-722D-4CF2-88B4-905CF4AFE24E}" dt="2021-07-13T15:09:10.096" v="10111" actId="14100"/>
        <pc:sldMkLst>
          <pc:docMk/>
          <pc:sldMk cId="2403224631" sldId="308"/>
        </pc:sldMkLst>
        <pc:spChg chg="add mod ord">
          <ac:chgData name="Lormeau, Jean-Louis" userId="ae321758-d687-4ae8-b662-b852b22dd8d1" providerId="ADAL" clId="{A9771487-722D-4CF2-88B4-905CF4AFE24E}" dt="2021-07-08T15:21:50.153" v="8567" actId="20577"/>
          <ac:spMkLst>
            <pc:docMk/>
            <pc:sldMk cId="2403224631" sldId="308"/>
            <ac:spMk id="2" creationId="{54DB0F80-1886-4852-9B79-AA9D6B04450E}"/>
          </ac:spMkLst>
        </pc:spChg>
        <pc:spChg chg="del mod ord">
          <ac:chgData name="Lormeau, Jean-Louis" userId="ae321758-d687-4ae8-b662-b852b22dd8d1" providerId="ADAL" clId="{A9771487-722D-4CF2-88B4-905CF4AFE24E}" dt="2021-07-07T11:43:20.273" v="7489" actId="700"/>
          <ac:spMkLst>
            <pc:docMk/>
            <pc:sldMk cId="2403224631" sldId="308"/>
            <ac:spMk id="3" creationId="{D37685BF-2B55-4DBA-A444-0686C891D1FB}"/>
          </ac:spMkLst>
        </pc:spChg>
        <pc:spChg chg="del mod ord">
          <ac:chgData name="Lormeau, Jean-Louis" userId="ae321758-d687-4ae8-b662-b852b22dd8d1" providerId="ADAL" clId="{A9771487-722D-4CF2-88B4-905CF4AFE24E}" dt="2021-07-07T11:43:20.273" v="7489" actId="700"/>
          <ac:spMkLst>
            <pc:docMk/>
            <pc:sldMk cId="2403224631" sldId="308"/>
            <ac:spMk id="4" creationId="{5CEC680D-99CE-46A8-B4E1-1014F13EDD16}"/>
          </ac:spMkLst>
        </pc:spChg>
        <pc:spChg chg="add mod ord">
          <ac:chgData name="Lormeau, Jean-Louis" userId="ae321758-d687-4ae8-b662-b852b22dd8d1" providerId="ADAL" clId="{A9771487-722D-4CF2-88B4-905CF4AFE24E}" dt="2021-07-08T15:27:52.848" v="8671" actId="27636"/>
          <ac:spMkLst>
            <pc:docMk/>
            <pc:sldMk cId="2403224631" sldId="308"/>
            <ac:spMk id="5" creationId="{7FF57402-BD7C-44E1-A2E0-0E7D51F47DBF}"/>
          </ac:spMkLst>
        </pc:spChg>
        <pc:spChg chg="add del mod">
          <ac:chgData name="Lormeau, Jean-Louis" userId="ae321758-d687-4ae8-b662-b852b22dd8d1" providerId="ADAL" clId="{A9771487-722D-4CF2-88B4-905CF4AFE24E}" dt="2021-07-08T15:28:06.514" v="8681"/>
          <ac:spMkLst>
            <pc:docMk/>
            <pc:sldMk cId="2403224631" sldId="308"/>
            <ac:spMk id="9" creationId="{02452162-6CC1-460B-96F7-499CAC046742}"/>
          </ac:spMkLst>
        </pc:spChg>
        <pc:graphicFrameChg chg="add mod modGraphic">
          <ac:chgData name="Lormeau, Jean-Louis" userId="ae321758-d687-4ae8-b662-b852b22dd8d1" providerId="ADAL" clId="{A9771487-722D-4CF2-88B4-905CF4AFE24E}" dt="2021-07-08T15:21:48.414" v="8565" actId="1076"/>
          <ac:graphicFrameMkLst>
            <pc:docMk/>
            <pc:sldMk cId="2403224631" sldId="308"/>
            <ac:graphicFrameMk id="3" creationId="{30764A9E-9D3D-450C-956A-3A2E17E1250F}"/>
          </ac:graphicFrameMkLst>
        </pc:graphicFrameChg>
        <pc:graphicFrameChg chg="add del mod modGraphic">
          <ac:chgData name="Lormeau, Jean-Louis" userId="ae321758-d687-4ae8-b662-b852b22dd8d1" providerId="ADAL" clId="{A9771487-722D-4CF2-88B4-905CF4AFE24E}" dt="2021-07-08T15:27:38.506" v="8665" actId="478"/>
          <ac:graphicFrameMkLst>
            <pc:docMk/>
            <pc:sldMk cId="2403224631" sldId="308"/>
            <ac:graphicFrameMk id="4" creationId="{E7E18C85-D81C-48DD-8596-74EE2F7DAF8A}"/>
          </ac:graphicFrameMkLst>
        </pc:graphicFrameChg>
        <pc:picChg chg="add mod">
          <ac:chgData name="Lormeau, Jean-Louis" userId="ae321758-d687-4ae8-b662-b852b22dd8d1" providerId="ADAL" clId="{A9771487-722D-4CF2-88B4-905CF4AFE24E}" dt="2021-07-08T15:21:58.794" v="8575"/>
          <ac:picMkLst>
            <pc:docMk/>
            <pc:sldMk cId="2403224631" sldId="308"/>
            <ac:picMk id="6" creationId="{0499A6FE-4CAC-4D93-BAB7-9BB7C17F69FA}"/>
          </ac:picMkLst>
        </pc:picChg>
        <pc:picChg chg="add mod">
          <ac:chgData name="Lormeau, Jean-Louis" userId="ae321758-d687-4ae8-b662-b852b22dd8d1" providerId="ADAL" clId="{A9771487-722D-4CF2-88B4-905CF4AFE24E}" dt="2021-07-13T15:09:10.096" v="10111" actId="14100"/>
          <ac:picMkLst>
            <pc:docMk/>
            <pc:sldMk cId="2403224631" sldId="308"/>
            <ac:picMk id="7" creationId="{52A9EF16-A733-4941-9C9A-C71A538407A2}"/>
          </ac:picMkLst>
        </pc:picChg>
      </pc:sldChg>
      <pc:sldChg chg="new ord">
        <pc:chgData name="Lormeau, Jean-Louis" userId="ae321758-d687-4ae8-b662-b852b22dd8d1" providerId="ADAL" clId="{A9771487-722D-4CF2-88B4-905CF4AFE24E}" dt="2021-07-07T11:43:35.138" v="7492"/>
        <pc:sldMkLst>
          <pc:docMk/>
          <pc:sldMk cId="170608676" sldId="309"/>
        </pc:sldMkLst>
      </pc:sldChg>
      <pc:sldChg chg="delSp modSp new mod">
        <pc:chgData name="Lormeau, Jean-Louis" userId="ae321758-d687-4ae8-b662-b852b22dd8d1" providerId="ADAL" clId="{A9771487-722D-4CF2-88B4-905CF4AFE24E}" dt="2021-07-13T12:19:09.195" v="9635" actId="6549"/>
        <pc:sldMkLst>
          <pc:docMk/>
          <pc:sldMk cId="2940885810" sldId="310"/>
        </pc:sldMkLst>
        <pc:spChg chg="mod">
          <ac:chgData name="Lormeau, Jean-Louis" userId="ae321758-d687-4ae8-b662-b852b22dd8d1" providerId="ADAL" clId="{A9771487-722D-4CF2-88B4-905CF4AFE24E}" dt="2021-07-07T11:43:48.070" v="7508" actId="20577"/>
          <ac:spMkLst>
            <pc:docMk/>
            <pc:sldMk cId="2940885810" sldId="310"/>
            <ac:spMk id="2" creationId="{0367CB26-A645-450E-A6A8-675B5D4F77DB}"/>
          </ac:spMkLst>
        </pc:spChg>
        <pc:spChg chg="mod">
          <ac:chgData name="Lormeau, Jean-Louis" userId="ae321758-d687-4ae8-b662-b852b22dd8d1" providerId="ADAL" clId="{A9771487-722D-4CF2-88B4-905CF4AFE24E}" dt="2021-07-13T12:19:09.195" v="9635" actId="6549"/>
          <ac:spMkLst>
            <pc:docMk/>
            <pc:sldMk cId="2940885810" sldId="310"/>
            <ac:spMk id="3" creationId="{6AA4EB65-C053-4AB1-9D09-F3B2EC4681EC}"/>
          </ac:spMkLst>
        </pc:spChg>
        <pc:spChg chg="del">
          <ac:chgData name="Lormeau, Jean-Louis" userId="ae321758-d687-4ae8-b662-b852b22dd8d1" providerId="ADAL" clId="{A9771487-722D-4CF2-88B4-905CF4AFE24E}" dt="2021-07-07T11:49:48.070" v="7690" actId="478"/>
          <ac:spMkLst>
            <pc:docMk/>
            <pc:sldMk cId="2940885810" sldId="310"/>
            <ac:spMk id="4" creationId="{56B4C422-99EF-49EB-AD89-79F2CF233946}"/>
          </ac:spMkLst>
        </pc:spChg>
      </pc:sldChg>
      <pc:sldChg chg="addSp new mod">
        <pc:chgData name="Lormeau, Jean-Louis" userId="ae321758-d687-4ae8-b662-b852b22dd8d1" providerId="ADAL" clId="{A9771487-722D-4CF2-88B4-905CF4AFE24E}" dt="2021-07-07T17:46:32.503" v="7734" actId="22"/>
        <pc:sldMkLst>
          <pc:docMk/>
          <pc:sldMk cId="2161241526" sldId="311"/>
        </pc:sldMkLst>
        <pc:picChg chg="add">
          <ac:chgData name="Lormeau, Jean-Louis" userId="ae321758-d687-4ae8-b662-b852b22dd8d1" providerId="ADAL" clId="{A9771487-722D-4CF2-88B4-905CF4AFE24E}" dt="2021-07-07T17:46:32.503" v="7734" actId="22"/>
          <ac:picMkLst>
            <pc:docMk/>
            <pc:sldMk cId="2161241526" sldId="311"/>
            <ac:picMk id="6" creationId="{C7927DF9-09A3-406B-B88E-4BAF74685FE8}"/>
          </ac:picMkLst>
        </pc:picChg>
      </pc:sldChg>
      <pc:sldChg chg="addSp delSp modSp new mod">
        <pc:chgData name="Lormeau, Jean-Louis" userId="ae321758-d687-4ae8-b662-b852b22dd8d1" providerId="ADAL" clId="{A9771487-722D-4CF2-88B4-905CF4AFE24E}" dt="2021-07-15T17:02:36.600" v="10487" actId="22"/>
        <pc:sldMkLst>
          <pc:docMk/>
          <pc:sldMk cId="1045765454" sldId="312"/>
        </pc:sldMkLst>
        <pc:spChg chg="mod">
          <ac:chgData name="Lormeau, Jean-Louis" userId="ae321758-d687-4ae8-b662-b852b22dd8d1" providerId="ADAL" clId="{A9771487-722D-4CF2-88B4-905CF4AFE24E}" dt="2021-07-08T14:47:03.400" v="7786" actId="20577"/>
          <ac:spMkLst>
            <pc:docMk/>
            <pc:sldMk cId="1045765454" sldId="312"/>
            <ac:spMk id="2" creationId="{9D51ACB3-959B-4700-BF33-A138EB9A50C7}"/>
          </ac:spMkLst>
        </pc:spChg>
        <pc:picChg chg="add">
          <ac:chgData name="Lormeau, Jean-Louis" userId="ae321758-d687-4ae8-b662-b852b22dd8d1" providerId="ADAL" clId="{A9771487-722D-4CF2-88B4-905CF4AFE24E}" dt="2021-07-15T17:02:36.600" v="10487" actId="22"/>
          <ac:picMkLst>
            <pc:docMk/>
            <pc:sldMk cId="1045765454" sldId="312"/>
            <ac:picMk id="6" creationId="{A0EE4917-48C2-4DAE-AE2D-57482610FE6A}"/>
          </ac:picMkLst>
        </pc:picChg>
        <pc:picChg chg="add del mod">
          <ac:chgData name="Lormeau, Jean-Louis" userId="ae321758-d687-4ae8-b662-b852b22dd8d1" providerId="ADAL" clId="{A9771487-722D-4CF2-88B4-905CF4AFE24E}" dt="2021-07-08T14:52:56.205" v="8021" actId="478"/>
          <ac:picMkLst>
            <pc:docMk/>
            <pc:sldMk cId="1045765454" sldId="312"/>
            <ac:picMk id="6" creationId="{B3D237C7-61C4-4033-9501-DE86082EAA9A}"/>
          </ac:picMkLst>
        </pc:picChg>
        <pc:picChg chg="add del mod">
          <ac:chgData name="Lormeau, Jean-Louis" userId="ae321758-d687-4ae8-b662-b852b22dd8d1" providerId="ADAL" clId="{A9771487-722D-4CF2-88B4-905CF4AFE24E}" dt="2021-07-15T17:02:36.130" v="10486" actId="478"/>
          <ac:picMkLst>
            <pc:docMk/>
            <pc:sldMk cId="1045765454" sldId="312"/>
            <ac:picMk id="8" creationId="{E5F5FA2C-3642-4A34-85B4-0A31E25EBFA8}"/>
          </ac:picMkLst>
        </pc:picChg>
      </pc:sldChg>
      <pc:sldChg chg="addSp delSp modSp new mod">
        <pc:chgData name="Lormeau, Jean-Louis" userId="ae321758-d687-4ae8-b662-b852b22dd8d1" providerId="ADAL" clId="{A9771487-722D-4CF2-88B4-905CF4AFE24E}" dt="2021-07-15T17:03:10.677" v="10532" actId="20577"/>
        <pc:sldMkLst>
          <pc:docMk/>
          <pc:sldMk cId="2286859975" sldId="313"/>
        </pc:sldMkLst>
        <pc:spChg chg="mod">
          <ac:chgData name="Lormeau, Jean-Louis" userId="ae321758-d687-4ae8-b662-b852b22dd8d1" providerId="ADAL" clId="{A9771487-722D-4CF2-88B4-905CF4AFE24E}" dt="2021-07-08T14:48:19.888" v="7814" actId="20577"/>
          <ac:spMkLst>
            <pc:docMk/>
            <pc:sldMk cId="2286859975" sldId="313"/>
            <ac:spMk id="2" creationId="{59DF82AC-78D3-462D-B07B-790374C38A0C}"/>
          </ac:spMkLst>
        </pc:spChg>
        <pc:spChg chg="mod">
          <ac:chgData name="Lormeau, Jean-Louis" userId="ae321758-d687-4ae8-b662-b852b22dd8d1" providerId="ADAL" clId="{A9771487-722D-4CF2-88B4-905CF4AFE24E}" dt="2021-07-15T17:03:10.677" v="10532" actId="20577"/>
          <ac:spMkLst>
            <pc:docMk/>
            <pc:sldMk cId="2286859975" sldId="313"/>
            <ac:spMk id="3" creationId="{B2C404DA-8203-41E9-A484-EDF8755270DC}"/>
          </ac:spMkLst>
        </pc:spChg>
        <pc:spChg chg="del mod">
          <ac:chgData name="Lormeau, Jean-Louis" userId="ae321758-d687-4ae8-b662-b852b22dd8d1" providerId="ADAL" clId="{A9771487-722D-4CF2-88B4-905CF4AFE24E}" dt="2021-07-15T17:02:50.811" v="10505" actId="478"/>
          <ac:spMkLst>
            <pc:docMk/>
            <pc:sldMk cId="2286859975" sldId="313"/>
            <ac:spMk id="4" creationId="{650EF112-86FB-463D-A019-5DAA9E4319BA}"/>
          </ac:spMkLst>
        </pc:spChg>
        <pc:spChg chg="add mod">
          <ac:chgData name="Lormeau, Jean-Louis" userId="ae321758-d687-4ae8-b662-b852b22dd8d1" providerId="ADAL" clId="{A9771487-722D-4CF2-88B4-905CF4AFE24E}" dt="2021-07-15T17:02:50.811" v="10505" actId="478"/>
          <ac:spMkLst>
            <pc:docMk/>
            <pc:sldMk cId="2286859975" sldId="313"/>
            <ac:spMk id="6" creationId="{5CE25DDB-C404-4939-9119-F52F747A3140}"/>
          </ac:spMkLst>
        </pc:spChg>
      </pc:sldChg>
      <pc:sldChg chg="addSp modSp new mod">
        <pc:chgData name="Lormeau, Jean-Louis" userId="ae321758-d687-4ae8-b662-b852b22dd8d1" providerId="ADAL" clId="{A9771487-722D-4CF2-88B4-905CF4AFE24E}" dt="2021-07-08T15:02:40.095" v="8087" actId="20577"/>
        <pc:sldMkLst>
          <pc:docMk/>
          <pc:sldMk cId="117106967" sldId="314"/>
        </pc:sldMkLst>
        <pc:spChg chg="mod">
          <ac:chgData name="Lormeau, Jean-Louis" userId="ae321758-d687-4ae8-b662-b852b22dd8d1" providerId="ADAL" clId="{A9771487-722D-4CF2-88B4-905CF4AFE24E}" dt="2021-07-08T15:02:40.095" v="8087" actId="20577"/>
          <ac:spMkLst>
            <pc:docMk/>
            <pc:sldMk cId="117106967" sldId="314"/>
            <ac:spMk id="2" creationId="{7E888DAE-7ACF-4B23-9244-0129F42A4954}"/>
          </ac:spMkLst>
        </pc:spChg>
        <pc:picChg chg="add mod">
          <ac:chgData name="Lormeau, Jean-Louis" userId="ae321758-d687-4ae8-b662-b852b22dd8d1" providerId="ADAL" clId="{A9771487-722D-4CF2-88B4-905CF4AFE24E}" dt="2021-07-08T15:02:37.018" v="8079" actId="1076"/>
          <ac:picMkLst>
            <pc:docMk/>
            <pc:sldMk cId="117106967" sldId="314"/>
            <ac:picMk id="6" creationId="{7553D6C3-819F-4AF9-BE38-5E619A6F74CE}"/>
          </ac:picMkLst>
        </pc:picChg>
      </pc:sldChg>
      <pc:sldChg chg="delSp modSp new mod">
        <pc:chgData name="Lormeau, Jean-Louis" userId="ae321758-d687-4ae8-b662-b852b22dd8d1" providerId="ADAL" clId="{A9771487-722D-4CF2-88B4-905CF4AFE24E}" dt="2021-07-08T15:04:32.141" v="8214" actId="108"/>
        <pc:sldMkLst>
          <pc:docMk/>
          <pc:sldMk cId="1545161965" sldId="315"/>
        </pc:sldMkLst>
        <pc:spChg chg="mod">
          <ac:chgData name="Lormeau, Jean-Louis" userId="ae321758-d687-4ae8-b662-b852b22dd8d1" providerId="ADAL" clId="{A9771487-722D-4CF2-88B4-905CF4AFE24E}" dt="2021-07-08T15:03:05.397" v="8096" actId="20577"/>
          <ac:spMkLst>
            <pc:docMk/>
            <pc:sldMk cId="1545161965" sldId="315"/>
            <ac:spMk id="2" creationId="{ADD16C32-41CB-45B6-B778-266FD4958B06}"/>
          </ac:spMkLst>
        </pc:spChg>
        <pc:spChg chg="mod">
          <ac:chgData name="Lormeau, Jean-Louis" userId="ae321758-d687-4ae8-b662-b852b22dd8d1" providerId="ADAL" clId="{A9771487-722D-4CF2-88B4-905CF4AFE24E}" dt="2021-07-08T15:04:32.141" v="8214" actId="108"/>
          <ac:spMkLst>
            <pc:docMk/>
            <pc:sldMk cId="1545161965" sldId="315"/>
            <ac:spMk id="3" creationId="{BE8D0A06-B07C-49FA-B2E9-41558BEDB7E9}"/>
          </ac:spMkLst>
        </pc:spChg>
        <pc:spChg chg="del">
          <ac:chgData name="Lormeau, Jean-Louis" userId="ae321758-d687-4ae8-b662-b852b22dd8d1" providerId="ADAL" clId="{A9771487-722D-4CF2-88B4-905CF4AFE24E}" dt="2021-07-08T15:03:26.017" v="8113" actId="478"/>
          <ac:spMkLst>
            <pc:docMk/>
            <pc:sldMk cId="1545161965" sldId="315"/>
            <ac:spMk id="4" creationId="{0124ACF4-FC1F-47A5-B11D-760E926D5AAB}"/>
          </ac:spMkLst>
        </pc:spChg>
      </pc:sldChg>
      <pc:sldChg chg="addSp delSp modSp new mod">
        <pc:chgData name="Lormeau, Jean-Louis" userId="ae321758-d687-4ae8-b662-b852b22dd8d1" providerId="ADAL" clId="{A9771487-722D-4CF2-88B4-905CF4AFE24E}" dt="2021-07-15T16:59:46.447" v="10375" actId="20577"/>
        <pc:sldMkLst>
          <pc:docMk/>
          <pc:sldMk cId="2550639305" sldId="316"/>
        </pc:sldMkLst>
        <pc:spChg chg="mod">
          <ac:chgData name="Lormeau, Jean-Louis" userId="ae321758-d687-4ae8-b662-b852b22dd8d1" providerId="ADAL" clId="{A9771487-722D-4CF2-88B4-905CF4AFE24E}" dt="2021-07-08T15:13:24.427" v="8421" actId="20577"/>
          <ac:spMkLst>
            <pc:docMk/>
            <pc:sldMk cId="2550639305" sldId="316"/>
            <ac:spMk id="2" creationId="{69C4E73F-B5B1-422D-9CB3-B8C087B18421}"/>
          </ac:spMkLst>
        </pc:spChg>
        <pc:spChg chg="mod">
          <ac:chgData name="Lormeau, Jean-Louis" userId="ae321758-d687-4ae8-b662-b852b22dd8d1" providerId="ADAL" clId="{A9771487-722D-4CF2-88B4-905CF4AFE24E}" dt="2021-07-15T16:59:46.447" v="10375" actId="20577"/>
          <ac:spMkLst>
            <pc:docMk/>
            <pc:sldMk cId="2550639305" sldId="316"/>
            <ac:spMk id="3" creationId="{370A642E-1F1C-4DB5-8A96-82C932EF25FC}"/>
          </ac:spMkLst>
        </pc:spChg>
        <pc:picChg chg="add del mod">
          <ac:chgData name="Lormeau, Jean-Louis" userId="ae321758-d687-4ae8-b662-b852b22dd8d1" providerId="ADAL" clId="{A9771487-722D-4CF2-88B4-905CF4AFE24E}" dt="2021-07-08T16:18:22.385" v="9366" actId="478"/>
          <ac:picMkLst>
            <pc:docMk/>
            <pc:sldMk cId="2550639305" sldId="316"/>
            <ac:picMk id="6" creationId="{4595A0CF-A977-4C68-8065-0217EA45FB65}"/>
          </ac:picMkLst>
        </pc:picChg>
        <pc:picChg chg="add mod">
          <ac:chgData name="Lormeau, Jean-Louis" userId="ae321758-d687-4ae8-b662-b852b22dd8d1" providerId="ADAL" clId="{A9771487-722D-4CF2-88B4-905CF4AFE24E}" dt="2021-07-15T16:59:40.582" v="10365" actId="1076"/>
          <ac:picMkLst>
            <pc:docMk/>
            <pc:sldMk cId="2550639305" sldId="316"/>
            <ac:picMk id="6" creationId="{9963B341-828A-4DE1-B2DD-3A7852E8CFA2}"/>
          </ac:picMkLst>
        </pc:picChg>
      </pc:sldChg>
      <pc:sldChg chg="modSp new mod">
        <pc:chgData name="Lormeau, Jean-Louis" userId="ae321758-d687-4ae8-b662-b852b22dd8d1" providerId="ADAL" clId="{A9771487-722D-4CF2-88B4-905CF4AFE24E}" dt="2021-07-15T17:00:05.140" v="10424" actId="20577"/>
        <pc:sldMkLst>
          <pc:docMk/>
          <pc:sldMk cId="3883688132" sldId="317"/>
        </pc:sldMkLst>
        <pc:spChg chg="mod">
          <ac:chgData name="Lormeau, Jean-Louis" userId="ae321758-d687-4ae8-b662-b852b22dd8d1" providerId="ADAL" clId="{A9771487-722D-4CF2-88B4-905CF4AFE24E}" dt="2021-07-08T16:18:55.905" v="9390" actId="1076"/>
          <ac:spMkLst>
            <pc:docMk/>
            <pc:sldMk cId="3883688132" sldId="317"/>
            <ac:spMk id="2" creationId="{85CBAAA2-83FB-4103-8433-A8F3E4BB4568}"/>
          </ac:spMkLst>
        </pc:spChg>
        <pc:spChg chg="mod">
          <ac:chgData name="Lormeau, Jean-Louis" userId="ae321758-d687-4ae8-b662-b852b22dd8d1" providerId="ADAL" clId="{A9771487-722D-4CF2-88B4-905CF4AFE24E}" dt="2021-07-15T17:00:05.140" v="10424" actId="20577"/>
          <ac:spMkLst>
            <pc:docMk/>
            <pc:sldMk cId="3883688132" sldId="317"/>
            <ac:spMk id="3" creationId="{00CEE43E-29C1-49E6-9738-3C45378A7C09}"/>
          </ac:spMkLst>
        </pc:spChg>
      </pc:sldChg>
      <pc:sldChg chg="addSp delSp modSp new mod">
        <pc:chgData name="Lormeau, Jean-Louis" userId="ae321758-d687-4ae8-b662-b852b22dd8d1" providerId="ADAL" clId="{A9771487-722D-4CF2-88B4-905CF4AFE24E}" dt="2021-07-15T16:58:03.450" v="10309" actId="22"/>
        <pc:sldMkLst>
          <pc:docMk/>
          <pc:sldMk cId="2443893843" sldId="318"/>
        </pc:sldMkLst>
        <pc:spChg chg="mod">
          <ac:chgData name="Lormeau, Jean-Louis" userId="ae321758-d687-4ae8-b662-b852b22dd8d1" providerId="ADAL" clId="{A9771487-722D-4CF2-88B4-905CF4AFE24E}" dt="2021-07-08T15:18:26.725" v="8553" actId="20577"/>
          <ac:spMkLst>
            <pc:docMk/>
            <pc:sldMk cId="2443893843" sldId="318"/>
            <ac:spMk id="2" creationId="{D80E5F20-FBE8-4101-BE34-49D6DE79F07F}"/>
          </ac:spMkLst>
        </pc:spChg>
        <pc:picChg chg="add del mod">
          <ac:chgData name="Lormeau, Jean-Louis" userId="ae321758-d687-4ae8-b662-b852b22dd8d1" providerId="ADAL" clId="{A9771487-722D-4CF2-88B4-905CF4AFE24E}" dt="2021-07-15T16:58:03.079" v="10308" actId="478"/>
          <ac:picMkLst>
            <pc:docMk/>
            <pc:sldMk cId="2443893843" sldId="318"/>
            <ac:picMk id="6" creationId="{FA2FC2B8-BCBC-4A12-9E00-209982EACB34}"/>
          </ac:picMkLst>
        </pc:picChg>
        <pc:picChg chg="add">
          <ac:chgData name="Lormeau, Jean-Louis" userId="ae321758-d687-4ae8-b662-b852b22dd8d1" providerId="ADAL" clId="{A9771487-722D-4CF2-88B4-905CF4AFE24E}" dt="2021-07-15T16:58:03.450" v="10309" actId="22"/>
          <ac:picMkLst>
            <pc:docMk/>
            <pc:sldMk cId="2443893843" sldId="318"/>
            <ac:picMk id="7" creationId="{9A362ED4-0F40-4439-99BC-4876D0E21EC4}"/>
          </ac:picMkLst>
        </pc:picChg>
      </pc:sldChg>
      <pc:sldChg chg="addSp delSp modSp new mod">
        <pc:chgData name="Lormeau, Jean-Louis" userId="ae321758-d687-4ae8-b662-b852b22dd8d1" providerId="ADAL" clId="{A9771487-722D-4CF2-88B4-905CF4AFE24E}" dt="2021-07-15T16:56:10.059" v="10135" actId="22"/>
        <pc:sldMkLst>
          <pc:docMk/>
          <pc:sldMk cId="2639199103" sldId="319"/>
        </pc:sldMkLst>
        <pc:spChg chg="mod">
          <ac:chgData name="Lormeau, Jean-Louis" userId="ae321758-d687-4ae8-b662-b852b22dd8d1" providerId="ADAL" clId="{A9771487-722D-4CF2-88B4-905CF4AFE24E}" dt="2021-07-15T16:55:27.773" v="10132" actId="20577"/>
          <ac:spMkLst>
            <pc:docMk/>
            <pc:sldMk cId="2639199103" sldId="319"/>
            <ac:spMk id="2" creationId="{D7E153A4-6E36-41E5-AEF3-BEA120F0FA5D}"/>
          </ac:spMkLst>
        </pc:spChg>
        <pc:picChg chg="add del mod">
          <ac:chgData name="Lormeau, Jean-Louis" userId="ae321758-d687-4ae8-b662-b852b22dd8d1" providerId="ADAL" clId="{A9771487-722D-4CF2-88B4-905CF4AFE24E}" dt="2021-07-15T16:56:07.148" v="10133" actId="478"/>
          <ac:picMkLst>
            <pc:docMk/>
            <pc:sldMk cId="2639199103" sldId="319"/>
            <ac:picMk id="6" creationId="{8464EBFA-B8EB-42A6-8985-5296CC5B4D17}"/>
          </ac:picMkLst>
        </pc:picChg>
        <pc:picChg chg="add">
          <ac:chgData name="Lormeau, Jean-Louis" userId="ae321758-d687-4ae8-b662-b852b22dd8d1" providerId="ADAL" clId="{A9771487-722D-4CF2-88B4-905CF4AFE24E}" dt="2021-07-15T16:56:10.059" v="10135" actId="22"/>
          <ac:picMkLst>
            <pc:docMk/>
            <pc:sldMk cId="2639199103" sldId="319"/>
            <ac:picMk id="7" creationId="{5FFD8918-5B25-43C5-97A8-C8F207331CC3}"/>
          </ac:picMkLst>
        </pc:picChg>
        <pc:picChg chg="add del mod">
          <ac:chgData name="Lormeau, Jean-Louis" userId="ae321758-d687-4ae8-b662-b852b22dd8d1" providerId="ADAL" clId="{A9771487-722D-4CF2-88B4-905CF4AFE24E}" dt="2021-07-15T16:56:09.769" v="10134" actId="478"/>
          <ac:picMkLst>
            <pc:docMk/>
            <pc:sldMk cId="2639199103" sldId="319"/>
            <ac:picMk id="8" creationId="{64A38D4A-FFC7-4346-ADBC-550FB7AC381F}"/>
          </ac:picMkLst>
        </pc:picChg>
      </pc:sldChg>
      <pc:sldChg chg="addSp delSp modSp new mod">
        <pc:chgData name="Lormeau, Jean-Louis" userId="ae321758-d687-4ae8-b662-b852b22dd8d1" providerId="ADAL" clId="{A9771487-722D-4CF2-88B4-905CF4AFE24E}" dt="2021-07-15T16:57:24.119" v="10307" actId="478"/>
        <pc:sldMkLst>
          <pc:docMk/>
          <pc:sldMk cId="2411452856" sldId="320"/>
        </pc:sldMkLst>
        <pc:spChg chg="mod">
          <ac:chgData name="Lormeau, Jean-Louis" userId="ae321758-d687-4ae8-b662-b852b22dd8d1" providerId="ADAL" clId="{A9771487-722D-4CF2-88B4-905CF4AFE24E}" dt="2021-07-08T15:28:37.136" v="8696" actId="20577"/>
          <ac:spMkLst>
            <pc:docMk/>
            <pc:sldMk cId="2411452856" sldId="320"/>
            <ac:spMk id="2" creationId="{907B9823-A276-4AC3-9D41-1FEBA8F99333}"/>
          </ac:spMkLst>
        </pc:spChg>
        <pc:spChg chg="mod">
          <ac:chgData name="Lormeau, Jean-Louis" userId="ae321758-d687-4ae8-b662-b852b22dd8d1" providerId="ADAL" clId="{A9771487-722D-4CF2-88B4-905CF4AFE24E}" dt="2021-07-15T16:57:14.697" v="10306" actId="20577"/>
          <ac:spMkLst>
            <pc:docMk/>
            <pc:sldMk cId="2411452856" sldId="320"/>
            <ac:spMk id="3" creationId="{C8FE7E30-FA0E-495F-811B-8C20E939641A}"/>
          </ac:spMkLst>
        </pc:spChg>
        <pc:spChg chg="del mod">
          <ac:chgData name="Lormeau, Jean-Louis" userId="ae321758-d687-4ae8-b662-b852b22dd8d1" providerId="ADAL" clId="{A9771487-722D-4CF2-88B4-905CF4AFE24E}" dt="2021-07-15T16:57:24.119" v="10307" actId="478"/>
          <ac:spMkLst>
            <pc:docMk/>
            <pc:sldMk cId="2411452856" sldId="320"/>
            <ac:spMk id="4" creationId="{FC614F77-F220-45C6-AB28-9EC5E838672C}"/>
          </ac:spMkLst>
        </pc:spChg>
        <pc:spChg chg="add mod">
          <ac:chgData name="Lormeau, Jean-Louis" userId="ae321758-d687-4ae8-b662-b852b22dd8d1" providerId="ADAL" clId="{A9771487-722D-4CF2-88B4-905CF4AFE24E}" dt="2021-07-15T16:57:24.119" v="10307" actId="478"/>
          <ac:spMkLst>
            <pc:docMk/>
            <pc:sldMk cId="2411452856" sldId="320"/>
            <ac:spMk id="6" creationId="{6E683624-FE2E-4903-B0F2-587F40B82ABF}"/>
          </ac:spMkLst>
        </pc:spChg>
      </pc:sldChg>
      <pc:sldChg chg="delSp modSp new mod">
        <pc:chgData name="Lormeau, Jean-Louis" userId="ae321758-d687-4ae8-b662-b852b22dd8d1" providerId="ADAL" clId="{A9771487-722D-4CF2-88B4-905CF4AFE24E}" dt="2021-07-15T16:58:13.287" v="10322" actId="20577"/>
        <pc:sldMkLst>
          <pc:docMk/>
          <pc:sldMk cId="2960328976" sldId="321"/>
        </pc:sldMkLst>
        <pc:spChg chg="mod">
          <ac:chgData name="Lormeau, Jean-Louis" userId="ae321758-d687-4ae8-b662-b852b22dd8d1" providerId="ADAL" clId="{A9771487-722D-4CF2-88B4-905CF4AFE24E}" dt="2021-07-08T15:49:53.794" v="8951" actId="20577"/>
          <ac:spMkLst>
            <pc:docMk/>
            <pc:sldMk cId="2960328976" sldId="321"/>
            <ac:spMk id="2" creationId="{C113BBFD-BE58-484A-B686-EF106B3D9B89}"/>
          </ac:spMkLst>
        </pc:spChg>
        <pc:spChg chg="mod">
          <ac:chgData name="Lormeau, Jean-Louis" userId="ae321758-d687-4ae8-b662-b852b22dd8d1" providerId="ADAL" clId="{A9771487-722D-4CF2-88B4-905CF4AFE24E}" dt="2021-07-15T16:58:13.287" v="10322" actId="20577"/>
          <ac:spMkLst>
            <pc:docMk/>
            <pc:sldMk cId="2960328976" sldId="321"/>
            <ac:spMk id="3" creationId="{56E80B03-E590-42BE-9E78-9ECA411C9889}"/>
          </ac:spMkLst>
        </pc:spChg>
        <pc:spChg chg="del">
          <ac:chgData name="Lormeau, Jean-Louis" userId="ae321758-d687-4ae8-b662-b852b22dd8d1" providerId="ADAL" clId="{A9771487-722D-4CF2-88B4-905CF4AFE24E}" dt="2021-07-08T15:50:15.402" v="9021" actId="478"/>
          <ac:spMkLst>
            <pc:docMk/>
            <pc:sldMk cId="2960328976" sldId="321"/>
            <ac:spMk id="4" creationId="{AB8C9E0E-FFFA-4469-A9A3-1ACE5BCEB0EA}"/>
          </ac:spMkLst>
        </pc:spChg>
      </pc:sldChg>
      <pc:sldChg chg="addSp delSp modSp new mod">
        <pc:chgData name="Lormeau, Jean-Louis" userId="ae321758-d687-4ae8-b662-b852b22dd8d1" providerId="ADAL" clId="{A9771487-722D-4CF2-88B4-905CF4AFE24E}" dt="2021-07-15T17:01:00.579" v="10467" actId="207"/>
        <pc:sldMkLst>
          <pc:docMk/>
          <pc:sldMk cId="2924965221" sldId="322"/>
        </pc:sldMkLst>
        <pc:spChg chg="mod">
          <ac:chgData name="Lormeau, Jean-Louis" userId="ae321758-d687-4ae8-b662-b852b22dd8d1" providerId="ADAL" clId="{A9771487-722D-4CF2-88B4-905CF4AFE24E}" dt="2021-07-08T16:03:04.958" v="9155" actId="20577"/>
          <ac:spMkLst>
            <pc:docMk/>
            <pc:sldMk cId="2924965221" sldId="322"/>
            <ac:spMk id="2" creationId="{199DF844-6389-41F4-A1DB-1EDB1209CC37}"/>
          </ac:spMkLst>
        </pc:spChg>
        <pc:spChg chg="add del">
          <ac:chgData name="Lormeau, Jean-Louis" userId="ae321758-d687-4ae8-b662-b852b22dd8d1" providerId="ADAL" clId="{A9771487-722D-4CF2-88B4-905CF4AFE24E}" dt="2021-07-08T15:57:31.852" v="9072"/>
          <ac:spMkLst>
            <pc:docMk/>
            <pc:sldMk cId="2924965221" sldId="322"/>
            <ac:spMk id="3" creationId="{2E29DD16-D9E1-4B75-A455-5873A0D1AAC5}"/>
          </ac:spMkLst>
        </pc:spChg>
        <pc:spChg chg="del">
          <ac:chgData name="Lormeau, Jean-Louis" userId="ae321758-d687-4ae8-b662-b852b22dd8d1" providerId="ADAL" clId="{A9771487-722D-4CF2-88B4-905CF4AFE24E}" dt="2021-07-08T15:57:34.536" v="9073" actId="478"/>
          <ac:spMkLst>
            <pc:docMk/>
            <pc:sldMk cId="2924965221" sldId="322"/>
            <ac:spMk id="4" creationId="{DFFFCC90-D4B8-478B-B7E8-B18A2FCFC5A9}"/>
          </ac:spMkLst>
        </pc:spChg>
        <pc:spChg chg="add del mod">
          <ac:chgData name="Lormeau, Jean-Louis" userId="ae321758-d687-4ae8-b662-b852b22dd8d1" providerId="ADAL" clId="{A9771487-722D-4CF2-88B4-905CF4AFE24E}" dt="2021-07-08T16:02:42.095" v="9102" actId="478"/>
          <ac:spMkLst>
            <pc:docMk/>
            <pc:sldMk cId="2924965221" sldId="322"/>
            <ac:spMk id="8" creationId="{78160FF4-4886-4F6E-9CEF-6AF1F758C8E3}"/>
          </ac:spMkLst>
        </pc:spChg>
        <pc:graphicFrameChg chg="add del mod">
          <ac:chgData name="Lormeau, Jean-Louis" userId="ae321758-d687-4ae8-b662-b852b22dd8d1" providerId="ADAL" clId="{A9771487-722D-4CF2-88B4-905CF4AFE24E}" dt="2021-07-08T15:57:28.565" v="9071"/>
          <ac:graphicFrameMkLst>
            <pc:docMk/>
            <pc:sldMk cId="2924965221" sldId="322"/>
            <ac:graphicFrameMk id="5" creationId="{A6BB6544-A8CB-4FF9-BF86-3EE4BFE12710}"/>
          </ac:graphicFrameMkLst>
        </pc:graphicFrameChg>
        <pc:graphicFrameChg chg="add del mod modGraphic">
          <ac:chgData name="Lormeau, Jean-Louis" userId="ae321758-d687-4ae8-b662-b852b22dd8d1" providerId="ADAL" clId="{A9771487-722D-4CF2-88B4-905CF4AFE24E}" dt="2021-07-08T16:02:39.780" v="9101" actId="478"/>
          <ac:graphicFrameMkLst>
            <pc:docMk/>
            <pc:sldMk cId="2924965221" sldId="322"/>
            <ac:graphicFrameMk id="6" creationId="{A0643966-BAF9-406B-9703-AFA94F298595}"/>
          </ac:graphicFrameMkLst>
        </pc:graphicFrameChg>
        <pc:graphicFrameChg chg="add del mod modGraphic">
          <ac:chgData name="Lormeau, Jean-Louis" userId="ae321758-d687-4ae8-b662-b852b22dd8d1" providerId="ADAL" clId="{A9771487-722D-4CF2-88B4-905CF4AFE24E}" dt="2021-07-08T16:05:43.657" v="9184" actId="478"/>
          <ac:graphicFrameMkLst>
            <pc:docMk/>
            <pc:sldMk cId="2924965221" sldId="322"/>
            <ac:graphicFrameMk id="9" creationId="{AAEB1DF4-2C04-4FC0-8218-595B2EB6BDF1}"/>
          </ac:graphicFrameMkLst>
        </pc:graphicFrameChg>
        <pc:graphicFrameChg chg="add mod modGraphic">
          <ac:chgData name="Lormeau, Jean-Louis" userId="ae321758-d687-4ae8-b662-b852b22dd8d1" providerId="ADAL" clId="{A9771487-722D-4CF2-88B4-905CF4AFE24E}" dt="2021-07-15T17:01:00.579" v="10467" actId="207"/>
          <ac:graphicFrameMkLst>
            <pc:docMk/>
            <pc:sldMk cId="2924965221" sldId="322"/>
            <ac:graphicFrameMk id="10" creationId="{AB6039A3-0A41-4632-967F-173D6C07DB39}"/>
          </ac:graphicFrameMkLst>
        </pc:graphicFrameChg>
      </pc:sldChg>
      <pc:sldChg chg="addSp modSp new mod">
        <pc:chgData name="Lormeau, Jean-Louis" userId="ae321758-d687-4ae8-b662-b852b22dd8d1" providerId="ADAL" clId="{A9771487-722D-4CF2-88B4-905CF4AFE24E}" dt="2021-07-15T16:55:20.791" v="10127" actId="27636"/>
        <pc:sldMkLst>
          <pc:docMk/>
          <pc:sldMk cId="2599355382" sldId="323"/>
        </pc:sldMkLst>
        <pc:spChg chg="mod">
          <ac:chgData name="Lormeau, Jean-Louis" userId="ae321758-d687-4ae8-b662-b852b22dd8d1" providerId="ADAL" clId="{A9771487-722D-4CF2-88B4-905CF4AFE24E}" dt="2021-07-15T16:55:20.791" v="10127" actId="27636"/>
          <ac:spMkLst>
            <pc:docMk/>
            <pc:sldMk cId="2599355382" sldId="323"/>
            <ac:spMk id="2" creationId="{A2FEFBF9-D9DC-49A0-8C58-A903B32615C3}"/>
          </ac:spMkLst>
        </pc:spChg>
        <pc:picChg chg="add mod">
          <ac:chgData name="Lormeau, Jean-Louis" userId="ae321758-d687-4ae8-b662-b852b22dd8d1" providerId="ADAL" clId="{A9771487-722D-4CF2-88B4-905CF4AFE24E}" dt="2021-07-15T16:55:17.009" v="10116" actId="14100"/>
          <ac:picMkLst>
            <pc:docMk/>
            <pc:sldMk cId="2599355382" sldId="323"/>
            <ac:picMk id="1026" creationId="{B48327D4-0075-4D01-9D43-AD6AD5C509B3}"/>
          </ac:picMkLst>
        </pc:picChg>
      </pc:sldChg>
    </pc:docChg>
  </pc:docChgLst>
  <pc:docChgLst>
    <pc:chgData name="Lormeau, Jean-Louis" userId="ae321758-d687-4ae8-b662-b852b22dd8d1" providerId="ADAL" clId="{794B90B6-67AC-4EF6-9B3F-3E5F0CEEBD96}"/>
    <pc:docChg chg="undo custSel addSld delSld modSld">
      <pc:chgData name="Lormeau, Jean-Louis" userId="ae321758-d687-4ae8-b662-b852b22dd8d1" providerId="ADAL" clId="{794B90B6-67AC-4EF6-9B3F-3E5F0CEEBD96}" dt="2021-09-09T09:27:52.805" v="3191" actId="14100"/>
      <pc:docMkLst>
        <pc:docMk/>
      </pc:docMkLst>
      <pc:sldChg chg="modSp mod">
        <pc:chgData name="Lormeau, Jean-Louis" userId="ae321758-d687-4ae8-b662-b852b22dd8d1" providerId="ADAL" clId="{794B90B6-67AC-4EF6-9B3F-3E5F0CEEBD96}" dt="2021-09-09T09:11:53.628" v="3069" actId="20577"/>
        <pc:sldMkLst>
          <pc:docMk/>
          <pc:sldMk cId="852881093" sldId="256"/>
        </pc:sldMkLst>
        <pc:spChg chg="mod">
          <ac:chgData name="Lormeau, Jean-Louis" userId="ae321758-d687-4ae8-b662-b852b22dd8d1" providerId="ADAL" clId="{794B90B6-67AC-4EF6-9B3F-3E5F0CEEBD96}" dt="2021-09-09T09:11:53.628" v="3069" actId="20577"/>
          <ac:spMkLst>
            <pc:docMk/>
            <pc:sldMk cId="852881093" sldId="256"/>
            <ac:spMk id="6" creationId="{EC00B0DB-885D-5D48-939D-39CC8A7F9020}"/>
          </ac:spMkLst>
        </pc:spChg>
      </pc:sldChg>
      <pc:sldChg chg="modSp mod">
        <pc:chgData name="Lormeau, Jean-Louis" userId="ae321758-d687-4ae8-b662-b852b22dd8d1" providerId="ADAL" clId="{794B90B6-67AC-4EF6-9B3F-3E5F0CEEBD96}" dt="2021-09-09T08:23:53.412" v="1207" actId="20577"/>
        <pc:sldMkLst>
          <pc:docMk/>
          <pc:sldMk cId="1007349684" sldId="265"/>
        </pc:sldMkLst>
        <pc:spChg chg="mod">
          <ac:chgData name="Lormeau, Jean-Louis" userId="ae321758-d687-4ae8-b662-b852b22dd8d1" providerId="ADAL" clId="{794B90B6-67AC-4EF6-9B3F-3E5F0CEEBD96}" dt="2021-09-09T08:22:54.756" v="1129" actId="20577"/>
          <ac:spMkLst>
            <pc:docMk/>
            <pc:sldMk cId="1007349684" sldId="265"/>
            <ac:spMk id="6" creationId="{2B70D926-23C8-47DF-8C37-2E14CEE74994}"/>
          </ac:spMkLst>
        </pc:spChg>
        <pc:spChg chg="mod">
          <ac:chgData name="Lormeau, Jean-Louis" userId="ae321758-d687-4ae8-b662-b852b22dd8d1" providerId="ADAL" clId="{794B90B6-67AC-4EF6-9B3F-3E5F0CEEBD96}" dt="2021-09-09T08:23:53.412" v="1207" actId="20577"/>
          <ac:spMkLst>
            <pc:docMk/>
            <pc:sldMk cId="1007349684" sldId="265"/>
            <ac:spMk id="7" creationId="{D2CB1087-C22B-447E-941F-0CC9581F61D4}"/>
          </ac:spMkLst>
        </pc:spChg>
      </pc:sldChg>
      <pc:sldChg chg="modSp mod">
        <pc:chgData name="Lormeau, Jean-Louis" userId="ae321758-d687-4ae8-b662-b852b22dd8d1" providerId="ADAL" clId="{794B90B6-67AC-4EF6-9B3F-3E5F0CEEBD96}" dt="2021-09-09T08:00:16.478" v="128" actId="20577"/>
        <pc:sldMkLst>
          <pc:docMk/>
          <pc:sldMk cId="959010750" sldId="266"/>
        </pc:sldMkLst>
        <pc:spChg chg="mod">
          <ac:chgData name="Lormeau, Jean-Louis" userId="ae321758-d687-4ae8-b662-b852b22dd8d1" providerId="ADAL" clId="{794B90B6-67AC-4EF6-9B3F-3E5F0CEEBD96}" dt="2021-09-09T07:57:51.201" v="42" actId="6549"/>
          <ac:spMkLst>
            <pc:docMk/>
            <pc:sldMk cId="959010750" sldId="266"/>
            <ac:spMk id="6" creationId="{9C9CDB5B-0A7C-4E42-88DA-4DDCE07E276E}"/>
          </ac:spMkLst>
        </pc:spChg>
        <pc:spChg chg="mod">
          <ac:chgData name="Lormeau, Jean-Louis" userId="ae321758-d687-4ae8-b662-b852b22dd8d1" providerId="ADAL" clId="{794B90B6-67AC-4EF6-9B3F-3E5F0CEEBD96}" dt="2021-09-09T07:58:33.712" v="93" actId="20577"/>
          <ac:spMkLst>
            <pc:docMk/>
            <pc:sldMk cId="959010750" sldId="266"/>
            <ac:spMk id="7" creationId="{D3498B71-4B0E-49FA-99E9-6EF64A55FC87}"/>
          </ac:spMkLst>
        </pc:spChg>
        <pc:spChg chg="mod">
          <ac:chgData name="Lormeau, Jean-Louis" userId="ae321758-d687-4ae8-b662-b852b22dd8d1" providerId="ADAL" clId="{794B90B6-67AC-4EF6-9B3F-3E5F0CEEBD96}" dt="2021-09-09T07:58:15.309" v="53" actId="20577"/>
          <ac:spMkLst>
            <pc:docMk/>
            <pc:sldMk cId="959010750" sldId="266"/>
            <ac:spMk id="8" creationId="{9CE2EA54-AA4B-44D8-941D-02DF74C61D60}"/>
          </ac:spMkLst>
        </pc:spChg>
        <pc:spChg chg="mod">
          <ac:chgData name="Lormeau, Jean-Louis" userId="ae321758-d687-4ae8-b662-b852b22dd8d1" providerId="ADAL" clId="{794B90B6-67AC-4EF6-9B3F-3E5F0CEEBD96}" dt="2021-09-09T07:59:58.567" v="116" actId="20577"/>
          <ac:spMkLst>
            <pc:docMk/>
            <pc:sldMk cId="959010750" sldId="266"/>
            <ac:spMk id="11" creationId="{0C0884BE-629B-430D-B00D-67FAAF8681F7}"/>
          </ac:spMkLst>
        </pc:spChg>
        <pc:spChg chg="mod">
          <ac:chgData name="Lormeau, Jean-Louis" userId="ae321758-d687-4ae8-b662-b852b22dd8d1" providerId="ADAL" clId="{794B90B6-67AC-4EF6-9B3F-3E5F0CEEBD96}" dt="2021-09-09T08:00:10.348" v="125" actId="20577"/>
          <ac:spMkLst>
            <pc:docMk/>
            <pc:sldMk cId="959010750" sldId="266"/>
            <ac:spMk id="12" creationId="{F24BE517-F2AC-4BEC-915D-255D453E98B8}"/>
          </ac:spMkLst>
        </pc:spChg>
        <pc:spChg chg="mod">
          <ac:chgData name="Lormeau, Jean-Louis" userId="ae321758-d687-4ae8-b662-b852b22dd8d1" providerId="ADAL" clId="{794B90B6-67AC-4EF6-9B3F-3E5F0CEEBD96}" dt="2021-09-09T08:00:16.478" v="128" actId="20577"/>
          <ac:spMkLst>
            <pc:docMk/>
            <pc:sldMk cId="959010750" sldId="266"/>
            <ac:spMk id="13" creationId="{78F3B05E-1376-42D1-9C29-8573B55A0A7D}"/>
          </ac:spMkLst>
        </pc:spChg>
      </pc:sldChg>
      <pc:sldChg chg="addSp modSp mod">
        <pc:chgData name="Lormeau, Jean-Louis" userId="ae321758-d687-4ae8-b662-b852b22dd8d1" providerId="ADAL" clId="{794B90B6-67AC-4EF6-9B3F-3E5F0CEEBD96}" dt="2021-09-09T09:18:23.979" v="3124" actId="6549"/>
        <pc:sldMkLst>
          <pc:docMk/>
          <pc:sldMk cId="4083053068" sldId="267"/>
        </pc:sldMkLst>
        <pc:spChg chg="add mod">
          <ac:chgData name="Lormeau, Jean-Louis" userId="ae321758-d687-4ae8-b662-b852b22dd8d1" providerId="ADAL" clId="{794B90B6-67AC-4EF6-9B3F-3E5F0CEEBD96}" dt="2021-09-09T09:18:23.979" v="3124" actId="6549"/>
          <ac:spMkLst>
            <pc:docMk/>
            <pc:sldMk cId="4083053068" sldId="267"/>
            <ac:spMk id="3" creationId="{8468AE3C-8F1D-45AD-BA90-5BFF7579AEF9}"/>
          </ac:spMkLst>
        </pc:spChg>
        <pc:spChg chg="mod">
          <ac:chgData name="Lormeau, Jean-Louis" userId="ae321758-d687-4ae8-b662-b852b22dd8d1" providerId="ADAL" clId="{794B90B6-67AC-4EF6-9B3F-3E5F0CEEBD96}" dt="2021-09-09T08:32:25.524" v="1701" actId="20577"/>
          <ac:spMkLst>
            <pc:docMk/>
            <pc:sldMk cId="4083053068" sldId="267"/>
            <ac:spMk id="5" creationId="{5DD55EF9-4B66-42E0-8F17-9354FB3006D8}"/>
          </ac:spMkLst>
        </pc:spChg>
      </pc:sldChg>
      <pc:sldChg chg="addSp modSp mod">
        <pc:chgData name="Lormeau, Jean-Louis" userId="ae321758-d687-4ae8-b662-b852b22dd8d1" providerId="ADAL" clId="{794B90B6-67AC-4EF6-9B3F-3E5F0CEEBD96}" dt="2021-09-09T08:27:06.495" v="1369" actId="20577"/>
        <pc:sldMkLst>
          <pc:docMk/>
          <pc:sldMk cId="771005323" sldId="268"/>
        </pc:sldMkLst>
        <pc:spChg chg="mod">
          <ac:chgData name="Lormeau, Jean-Louis" userId="ae321758-d687-4ae8-b662-b852b22dd8d1" providerId="ADAL" clId="{794B90B6-67AC-4EF6-9B3F-3E5F0CEEBD96}" dt="2021-09-09T08:24:13.466" v="1236" actId="20577"/>
          <ac:spMkLst>
            <pc:docMk/>
            <pc:sldMk cId="771005323" sldId="268"/>
            <ac:spMk id="2" creationId="{030DF03F-44BA-4C55-9ADA-512F8B08F215}"/>
          </ac:spMkLst>
        </pc:spChg>
        <pc:spChg chg="mod">
          <ac:chgData name="Lormeau, Jean-Louis" userId="ae321758-d687-4ae8-b662-b852b22dd8d1" providerId="ADAL" clId="{794B90B6-67AC-4EF6-9B3F-3E5F0CEEBD96}" dt="2021-09-09T08:27:06.495" v="1369" actId="20577"/>
          <ac:spMkLst>
            <pc:docMk/>
            <pc:sldMk cId="771005323" sldId="268"/>
            <ac:spMk id="3" creationId="{F63CA737-D2E2-4F5A-8521-11F36BED7703}"/>
          </ac:spMkLst>
        </pc:spChg>
        <pc:spChg chg="add mod">
          <ac:chgData name="Lormeau, Jean-Louis" userId="ae321758-d687-4ae8-b662-b852b22dd8d1" providerId="ADAL" clId="{794B90B6-67AC-4EF6-9B3F-3E5F0CEEBD96}" dt="2021-09-09T08:26:24.994" v="1348" actId="207"/>
          <ac:spMkLst>
            <pc:docMk/>
            <pc:sldMk cId="771005323" sldId="268"/>
            <ac:spMk id="4" creationId="{249603E6-C2FF-411A-9680-D676995F6322}"/>
          </ac:spMkLst>
        </pc:spChg>
        <pc:spChg chg="mod">
          <ac:chgData name="Lormeau, Jean-Louis" userId="ae321758-d687-4ae8-b662-b852b22dd8d1" providerId="ADAL" clId="{794B90B6-67AC-4EF6-9B3F-3E5F0CEEBD96}" dt="2021-09-09T08:24:38.460" v="1278" actId="20577"/>
          <ac:spMkLst>
            <pc:docMk/>
            <pc:sldMk cId="771005323" sldId="268"/>
            <ac:spMk id="9" creationId="{52C4B394-D2DE-4478-B664-349FF36D4703}"/>
          </ac:spMkLst>
        </pc:spChg>
        <pc:spChg chg="mod">
          <ac:chgData name="Lormeau, Jean-Louis" userId="ae321758-d687-4ae8-b662-b852b22dd8d1" providerId="ADAL" clId="{794B90B6-67AC-4EF6-9B3F-3E5F0CEEBD96}" dt="2021-09-09T08:25:16.671" v="1337" actId="20577"/>
          <ac:spMkLst>
            <pc:docMk/>
            <pc:sldMk cId="771005323" sldId="268"/>
            <ac:spMk id="11" creationId="{1EEB751E-E7E0-435F-B983-FF21B5FE4814}"/>
          </ac:spMkLst>
        </pc:spChg>
        <pc:spChg chg="mod">
          <ac:chgData name="Lormeau, Jean-Louis" userId="ae321758-d687-4ae8-b662-b852b22dd8d1" providerId="ADAL" clId="{794B90B6-67AC-4EF6-9B3F-3E5F0CEEBD96}" dt="2021-09-09T08:25:39.954" v="1346" actId="20577"/>
          <ac:spMkLst>
            <pc:docMk/>
            <pc:sldMk cId="771005323" sldId="268"/>
            <ac:spMk id="12" creationId="{A44DA984-A0DD-4576-B23F-F24DAF7A95A0}"/>
          </ac:spMkLst>
        </pc:spChg>
      </pc:sldChg>
      <pc:sldChg chg="modSp mod">
        <pc:chgData name="Lormeau, Jean-Louis" userId="ae321758-d687-4ae8-b662-b852b22dd8d1" providerId="ADAL" clId="{794B90B6-67AC-4EF6-9B3F-3E5F0CEEBD96}" dt="2021-09-09T08:28:16.435" v="1395" actId="20577"/>
        <pc:sldMkLst>
          <pc:docMk/>
          <pc:sldMk cId="2001851303" sldId="269"/>
        </pc:sldMkLst>
        <pc:spChg chg="mod">
          <ac:chgData name="Lormeau, Jean-Louis" userId="ae321758-d687-4ae8-b662-b852b22dd8d1" providerId="ADAL" clId="{794B90B6-67AC-4EF6-9B3F-3E5F0CEEBD96}" dt="2021-09-09T08:27:22.404" v="1380" actId="20577"/>
          <ac:spMkLst>
            <pc:docMk/>
            <pc:sldMk cId="2001851303" sldId="269"/>
            <ac:spMk id="2" creationId="{030DF03F-44BA-4C55-9ADA-512F8B08F215}"/>
          </ac:spMkLst>
        </pc:spChg>
        <pc:spChg chg="mod">
          <ac:chgData name="Lormeau, Jean-Louis" userId="ae321758-d687-4ae8-b662-b852b22dd8d1" providerId="ADAL" clId="{794B90B6-67AC-4EF6-9B3F-3E5F0CEEBD96}" dt="2021-09-09T08:28:00.616" v="1381"/>
          <ac:spMkLst>
            <pc:docMk/>
            <pc:sldMk cId="2001851303" sldId="269"/>
            <ac:spMk id="9" creationId="{52C4B394-D2DE-4478-B664-349FF36D4703}"/>
          </ac:spMkLst>
        </pc:spChg>
        <pc:spChg chg="mod">
          <ac:chgData name="Lormeau, Jean-Louis" userId="ae321758-d687-4ae8-b662-b852b22dd8d1" providerId="ADAL" clId="{794B90B6-67AC-4EF6-9B3F-3E5F0CEEBD96}" dt="2021-09-09T08:28:16.435" v="1395" actId="20577"/>
          <ac:spMkLst>
            <pc:docMk/>
            <pc:sldMk cId="2001851303" sldId="269"/>
            <ac:spMk id="21" creationId="{82CD6A8D-8695-4BDA-8692-1E8D2795DB80}"/>
          </ac:spMkLst>
        </pc:spChg>
      </pc:sldChg>
      <pc:sldChg chg="modSp mod">
        <pc:chgData name="Lormeau, Jean-Louis" userId="ae321758-d687-4ae8-b662-b852b22dd8d1" providerId="ADAL" clId="{794B90B6-67AC-4EF6-9B3F-3E5F0CEEBD96}" dt="2021-09-09T08:32:08.898" v="1687" actId="20577"/>
        <pc:sldMkLst>
          <pc:docMk/>
          <pc:sldMk cId="2460196906" sldId="270"/>
        </pc:sldMkLst>
        <pc:spChg chg="mod">
          <ac:chgData name="Lormeau, Jean-Louis" userId="ae321758-d687-4ae8-b662-b852b22dd8d1" providerId="ADAL" clId="{794B90B6-67AC-4EF6-9B3F-3E5F0CEEBD96}" dt="2021-09-09T08:30:53.926" v="1532" actId="20577"/>
          <ac:spMkLst>
            <pc:docMk/>
            <pc:sldMk cId="2460196906" sldId="270"/>
            <ac:spMk id="2" creationId="{E9B2CCF1-1E20-4D6E-A158-CAD40595B11E}"/>
          </ac:spMkLst>
        </pc:spChg>
        <pc:spChg chg="mod">
          <ac:chgData name="Lormeau, Jean-Louis" userId="ae321758-d687-4ae8-b662-b852b22dd8d1" providerId="ADAL" clId="{794B90B6-67AC-4EF6-9B3F-3E5F0CEEBD96}" dt="2021-09-09T08:31:50.020" v="1651" actId="20577"/>
          <ac:spMkLst>
            <pc:docMk/>
            <pc:sldMk cId="2460196906" sldId="270"/>
            <ac:spMk id="3" creationId="{E851BDA6-5CE3-4283-9A68-8AF4CFF346B4}"/>
          </ac:spMkLst>
        </pc:spChg>
        <pc:spChg chg="mod">
          <ac:chgData name="Lormeau, Jean-Louis" userId="ae321758-d687-4ae8-b662-b852b22dd8d1" providerId="ADAL" clId="{794B90B6-67AC-4EF6-9B3F-3E5F0CEEBD96}" dt="2021-09-09T08:32:08.898" v="1687" actId="20577"/>
          <ac:spMkLst>
            <pc:docMk/>
            <pc:sldMk cId="2460196906" sldId="270"/>
            <ac:spMk id="10" creationId="{B6E522D6-1AAD-40C2-B056-B9FD7B4FD051}"/>
          </ac:spMkLst>
        </pc:spChg>
      </pc:sldChg>
      <pc:sldChg chg="modSp mod">
        <pc:chgData name="Lormeau, Jean-Louis" userId="ae321758-d687-4ae8-b662-b852b22dd8d1" providerId="ADAL" clId="{794B90B6-67AC-4EF6-9B3F-3E5F0CEEBD96}" dt="2021-09-09T08:30:35.741" v="1521"/>
        <pc:sldMkLst>
          <pc:docMk/>
          <pc:sldMk cId="1314497813" sldId="271"/>
        </pc:sldMkLst>
        <pc:spChg chg="mod">
          <ac:chgData name="Lormeau, Jean-Louis" userId="ae321758-d687-4ae8-b662-b852b22dd8d1" providerId="ADAL" clId="{794B90B6-67AC-4EF6-9B3F-3E5F0CEEBD96}" dt="2021-09-09T08:30:08.355" v="1514" actId="20577"/>
          <ac:spMkLst>
            <pc:docMk/>
            <pc:sldMk cId="1314497813" sldId="271"/>
            <ac:spMk id="2" creationId="{FEEAF2A5-AE9D-4413-93EB-2DA67ADA0274}"/>
          </ac:spMkLst>
        </pc:spChg>
        <pc:spChg chg="mod">
          <ac:chgData name="Lormeau, Jean-Louis" userId="ae321758-d687-4ae8-b662-b852b22dd8d1" providerId="ADAL" clId="{794B90B6-67AC-4EF6-9B3F-3E5F0CEEBD96}" dt="2021-09-09T08:30:17.985" v="1520" actId="20577"/>
          <ac:spMkLst>
            <pc:docMk/>
            <pc:sldMk cId="1314497813" sldId="271"/>
            <ac:spMk id="7" creationId="{01BC5873-B0E5-4618-AF58-E9AFD9C97A6D}"/>
          </ac:spMkLst>
        </pc:spChg>
        <pc:spChg chg="mod">
          <ac:chgData name="Lormeau, Jean-Louis" userId="ae321758-d687-4ae8-b662-b852b22dd8d1" providerId="ADAL" clId="{794B90B6-67AC-4EF6-9B3F-3E5F0CEEBD96}" dt="2021-09-09T08:30:35.741" v="1521"/>
          <ac:spMkLst>
            <pc:docMk/>
            <pc:sldMk cId="1314497813" sldId="271"/>
            <ac:spMk id="8" creationId="{081EBE10-8893-4072-9D25-1A3E86D19556}"/>
          </ac:spMkLst>
        </pc:spChg>
      </pc:sldChg>
      <pc:sldChg chg="modSp mod">
        <pc:chgData name="Lormeau, Jean-Louis" userId="ae321758-d687-4ae8-b662-b852b22dd8d1" providerId="ADAL" clId="{794B90B6-67AC-4EF6-9B3F-3E5F0CEEBD96}" dt="2021-09-09T08:51:40.719" v="2237" actId="6549"/>
        <pc:sldMkLst>
          <pc:docMk/>
          <pc:sldMk cId="911647816" sldId="272"/>
        </pc:sldMkLst>
        <pc:spChg chg="mod">
          <ac:chgData name="Lormeau, Jean-Louis" userId="ae321758-d687-4ae8-b662-b852b22dd8d1" providerId="ADAL" clId="{794B90B6-67AC-4EF6-9B3F-3E5F0CEEBD96}" dt="2021-09-09T08:51:40.719" v="2237" actId="6549"/>
          <ac:spMkLst>
            <pc:docMk/>
            <pc:sldMk cId="911647816" sldId="272"/>
            <ac:spMk id="5" creationId="{8BAB6DA2-D85E-4AC8-9209-6BB2B4A6429A}"/>
          </ac:spMkLst>
        </pc:spChg>
      </pc:sldChg>
      <pc:sldChg chg="addSp delSp modSp mod">
        <pc:chgData name="Lormeau, Jean-Louis" userId="ae321758-d687-4ae8-b662-b852b22dd8d1" providerId="ADAL" clId="{794B90B6-67AC-4EF6-9B3F-3E5F0CEEBD96}" dt="2021-09-09T08:38:31.524" v="1957" actId="1076"/>
        <pc:sldMkLst>
          <pc:docMk/>
          <pc:sldMk cId="1990919127" sldId="273"/>
        </pc:sldMkLst>
        <pc:spChg chg="mod">
          <ac:chgData name="Lormeau, Jean-Louis" userId="ae321758-d687-4ae8-b662-b852b22dd8d1" providerId="ADAL" clId="{794B90B6-67AC-4EF6-9B3F-3E5F0CEEBD96}" dt="2021-09-09T08:36:04.141" v="1881" actId="20577"/>
          <ac:spMkLst>
            <pc:docMk/>
            <pc:sldMk cId="1990919127" sldId="273"/>
            <ac:spMk id="3" creationId="{B1912C4B-EF80-42BE-B2B7-AE364D8EC55B}"/>
          </ac:spMkLst>
        </pc:spChg>
        <pc:spChg chg="mod">
          <ac:chgData name="Lormeau, Jean-Louis" userId="ae321758-d687-4ae8-b662-b852b22dd8d1" providerId="ADAL" clId="{794B90B6-67AC-4EF6-9B3F-3E5F0CEEBD96}" dt="2021-09-09T08:37:14.384" v="1950" actId="20577"/>
          <ac:spMkLst>
            <pc:docMk/>
            <pc:sldMk cId="1990919127" sldId="273"/>
            <ac:spMk id="4" creationId="{3169E75F-ED83-47C0-8A89-769EF4537082}"/>
          </ac:spMkLst>
        </pc:spChg>
        <pc:spChg chg="mod">
          <ac:chgData name="Lormeau, Jean-Louis" userId="ae321758-d687-4ae8-b662-b852b22dd8d1" providerId="ADAL" clId="{794B90B6-67AC-4EF6-9B3F-3E5F0CEEBD96}" dt="2021-09-09T08:37:00.293" v="1931"/>
          <ac:spMkLst>
            <pc:docMk/>
            <pc:sldMk cId="1990919127" sldId="273"/>
            <ac:spMk id="7" creationId="{9A48AA46-D67A-4AB0-A3BF-AD74E2BACCB6}"/>
          </ac:spMkLst>
        </pc:spChg>
        <pc:spChg chg="del">
          <ac:chgData name="Lormeau, Jean-Louis" userId="ae321758-d687-4ae8-b662-b852b22dd8d1" providerId="ADAL" clId="{794B90B6-67AC-4EF6-9B3F-3E5F0CEEBD96}" dt="2021-09-09T08:37:17.988" v="1951" actId="478"/>
          <ac:spMkLst>
            <pc:docMk/>
            <pc:sldMk cId="1990919127" sldId="273"/>
            <ac:spMk id="8" creationId="{5A010852-6DC9-4519-91FC-19CE4CF070CE}"/>
          </ac:spMkLst>
        </pc:spChg>
        <pc:picChg chg="add mod ord">
          <ac:chgData name="Lormeau, Jean-Louis" userId="ae321758-d687-4ae8-b662-b852b22dd8d1" providerId="ADAL" clId="{794B90B6-67AC-4EF6-9B3F-3E5F0CEEBD96}" dt="2021-09-09T08:38:31.524" v="1957" actId="1076"/>
          <ac:picMkLst>
            <pc:docMk/>
            <pc:sldMk cId="1990919127" sldId="273"/>
            <ac:picMk id="5" creationId="{7265E76D-88D6-4044-85CB-4FFC7159471F}"/>
          </ac:picMkLst>
        </pc:picChg>
        <pc:picChg chg="del mod">
          <ac:chgData name="Lormeau, Jean-Louis" userId="ae321758-d687-4ae8-b662-b852b22dd8d1" providerId="ADAL" clId="{794B90B6-67AC-4EF6-9B3F-3E5F0CEEBD96}" dt="2021-09-09T08:38:25.121" v="1953" actId="478"/>
          <ac:picMkLst>
            <pc:docMk/>
            <pc:sldMk cId="1990919127" sldId="273"/>
            <ac:picMk id="6" creationId="{C411DEFF-69A0-43F3-BF61-C5387C7138D1}"/>
          </ac:picMkLst>
        </pc:picChg>
      </pc:sldChg>
      <pc:sldChg chg="modSp mod">
        <pc:chgData name="Lormeau, Jean-Louis" userId="ae321758-d687-4ae8-b662-b852b22dd8d1" providerId="ADAL" clId="{794B90B6-67AC-4EF6-9B3F-3E5F0CEEBD96}" dt="2021-09-09T09:07:59.400" v="2922" actId="20577"/>
        <pc:sldMkLst>
          <pc:docMk/>
          <pc:sldMk cId="1001478886" sldId="275"/>
        </pc:sldMkLst>
        <pc:spChg chg="mod">
          <ac:chgData name="Lormeau, Jean-Louis" userId="ae321758-d687-4ae8-b662-b852b22dd8d1" providerId="ADAL" clId="{794B90B6-67AC-4EF6-9B3F-3E5F0CEEBD96}" dt="2021-09-09T08:00:54.768" v="138" actId="20577"/>
          <ac:spMkLst>
            <pc:docMk/>
            <pc:sldMk cId="1001478886" sldId="275"/>
            <ac:spMk id="2" creationId="{FCF9856F-EB09-48F7-836F-948FA49651F1}"/>
          </ac:spMkLst>
        </pc:spChg>
        <pc:graphicFrameChg chg="mod modGraphic">
          <ac:chgData name="Lormeau, Jean-Louis" userId="ae321758-d687-4ae8-b662-b852b22dd8d1" providerId="ADAL" clId="{794B90B6-67AC-4EF6-9B3F-3E5F0CEEBD96}" dt="2021-09-09T09:07:59.400" v="2922" actId="20577"/>
          <ac:graphicFrameMkLst>
            <pc:docMk/>
            <pc:sldMk cId="1001478886" sldId="275"/>
            <ac:graphicFrameMk id="10" creationId="{6B3C2DD3-50B3-45B1-9E77-BE3C55ABF00A}"/>
          </ac:graphicFrameMkLst>
        </pc:graphicFrameChg>
      </pc:sldChg>
      <pc:sldChg chg="modSp add del mod">
        <pc:chgData name="Lormeau, Jean-Louis" userId="ae321758-d687-4ae8-b662-b852b22dd8d1" providerId="ADAL" clId="{794B90B6-67AC-4EF6-9B3F-3E5F0CEEBD96}" dt="2021-09-09T08:50:51.911" v="2216" actId="2696"/>
        <pc:sldMkLst>
          <pc:docMk/>
          <pc:sldMk cId="3156125492" sldId="276"/>
        </pc:sldMkLst>
        <pc:spChg chg="mod">
          <ac:chgData name="Lormeau, Jean-Louis" userId="ae321758-d687-4ae8-b662-b852b22dd8d1" providerId="ADAL" clId="{794B90B6-67AC-4EF6-9B3F-3E5F0CEEBD96}" dt="2021-09-09T08:13:26.653" v="581" actId="20577"/>
          <ac:spMkLst>
            <pc:docMk/>
            <pc:sldMk cId="3156125492" sldId="276"/>
            <ac:spMk id="5" creationId="{3F2714C8-955C-4C9F-8BAD-CF5FA9807F65}"/>
          </ac:spMkLst>
        </pc:spChg>
      </pc:sldChg>
      <pc:sldChg chg="modSp add del mod">
        <pc:chgData name="Lormeau, Jean-Louis" userId="ae321758-d687-4ae8-b662-b852b22dd8d1" providerId="ADAL" clId="{794B90B6-67AC-4EF6-9B3F-3E5F0CEEBD96}" dt="2021-09-09T08:50:51.911" v="2216" actId="2696"/>
        <pc:sldMkLst>
          <pc:docMk/>
          <pc:sldMk cId="1366855369" sldId="277"/>
        </pc:sldMkLst>
        <pc:spChg chg="mod">
          <ac:chgData name="Lormeau, Jean-Louis" userId="ae321758-d687-4ae8-b662-b852b22dd8d1" providerId="ADAL" clId="{794B90B6-67AC-4EF6-9B3F-3E5F0CEEBD96}" dt="2021-09-09T08:14:15.490" v="600" actId="20577"/>
          <ac:spMkLst>
            <pc:docMk/>
            <pc:sldMk cId="1366855369" sldId="277"/>
            <ac:spMk id="3" creationId="{1B6BE5C7-9635-4C33-B266-5A59240E57FA}"/>
          </ac:spMkLst>
        </pc:spChg>
        <pc:spChg chg="mod">
          <ac:chgData name="Lormeau, Jean-Louis" userId="ae321758-d687-4ae8-b662-b852b22dd8d1" providerId="ADAL" clId="{794B90B6-67AC-4EF6-9B3F-3E5F0CEEBD96}" dt="2021-09-09T08:14:18.885" v="601" actId="6549"/>
          <ac:spMkLst>
            <pc:docMk/>
            <pc:sldMk cId="1366855369" sldId="277"/>
            <ac:spMk id="4" creationId="{EC728ABE-E63E-447C-97F0-91B03829DDCF}"/>
          </ac:spMkLst>
        </pc:spChg>
      </pc:sldChg>
      <pc:sldChg chg="modSp add del mod">
        <pc:chgData name="Lormeau, Jean-Louis" userId="ae321758-d687-4ae8-b662-b852b22dd8d1" providerId="ADAL" clId="{794B90B6-67AC-4EF6-9B3F-3E5F0CEEBD96}" dt="2021-09-09T08:50:51.911" v="2216" actId="2696"/>
        <pc:sldMkLst>
          <pc:docMk/>
          <pc:sldMk cId="1272105350" sldId="278"/>
        </pc:sldMkLst>
        <pc:spChg chg="mod">
          <ac:chgData name="Lormeau, Jean-Louis" userId="ae321758-d687-4ae8-b662-b852b22dd8d1" providerId="ADAL" clId="{794B90B6-67AC-4EF6-9B3F-3E5F0CEEBD96}" dt="2021-09-09T08:14:34.459" v="623" actId="20577"/>
          <ac:spMkLst>
            <pc:docMk/>
            <pc:sldMk cId="1272105350" sldId="278"/>
            <ac:spMk id="2" creationId="{9BE032E7-E754-477C-A9D8-766F239A59C2}"/>
          </ac:spMkLst>
        </pc:spChg>
        <pc:spChg chg="mod">
          <ac:chgData name="Lormeau, Jean-Louis" userId="ae321758-d687-4ae8-b662-b852b22dd8d1" providerId="ADAL" clId="{794B90B6-67AC-4EF6-9B3F-3E5F0CEEBD96}" dt="2021-09-09T08:14:51.641" v="635" actId="20577"/>
          <ac:spMkLst>
            <pc:docMk/>
            <pc:sldMk cId="1272105350" sldId="278"/>
            <ac:spMk id="3" creationId="{5DC7299E-62A6-404F-BA9D-602C0415CCFD}"/>
          </ac:spMkLst>
        </pc:spChg>
        <pc:spChg chg="mod">
          <ac:chgData name="Lormeau, Jean-Louis" userId="ae321758-d687-4ae8-b662-b852b22dd8d1" providerId="ADAL" clId="{794B90B6-67AC-4EF6-9B3F-3E5F0CEEBD96}" dt="2021-09-09T08:17:17.318" v="705" actId="20577"/>
          <ac:spMkLst>
            <pc:docMk/>
            <pc:sldMk cId="1272105350" sldId="278"/>
            <ac:spMk id="4" creationId="{AB7D47AE-CC07-4830-99D7-E0E370E4050E}"/>
          </ac:spMkLst>
        </pc:spChg>
        <pc:spChg chg="mod">
          <ac:chgData name="Lormeau, Jean-Louis" userId="ae321758-d687-4ae8-b662-b852b22dd8d1" providerId="ADAL" clId="{794B90B6-67AC-4EF6-9B3F-3E5F0CEEBD96}" dt="2021-09-09T08:17:29.174" v="711" actId="20577"/>
          <ac:spMkLst>
            <pc:docMk/>
            <pc:sldMk cId="1272105350" sldId="278"/>
            <ac:spMk id="7" creationId="{95596F00-C4BC-4E78-BA1D-B0DB9C68949D}"/>
          </ac:spMkLst>
        </pc:spChg>
        <pc:spChg chg="mod">
          <ac:chgData name="Lormeau, Jean-Louis" userId="ae321758-d687-4ae8-b662-b852b22dd8d1" providerId="ADAL" clId="{794B90B6-67AC-4EF6-9B3F-3E5F0CEEBD96}" dt="2021-09-09T08:17:49.621" v="739" actId="20577"/>
          <ac:spMkLst>
            <pc:docMk/>
            <pc:sldMk cId="1272105350" sldId="278"/>
            <ac:spMk id="9" creationId="{3AB8F4C0-9A6F-4951-985A-AD671980D7C2}"/>
          </ac:spMkLst>
        </pc:spChg>
        <pc:spChg chg="mod">
          <ac:chgData name="Lormeau, Jean-Louis" userId="ae321758-d687-4ae8-b662-b852b22dd8d1" providerId="ADAL" clId="{794B90B6-67AC-4EF6-9B3F-3E5F0CEEBD96}" dt="2021-09-09T08:17:41.728" v="729" actId="20577"/>
          <ac:spMkLst>
            <pc:docMk/>
            <pc:sldMk cId="1272105350" sldId="278"/>
            <ac:spMk id="10" creationId="{CFCE6CAE-2ECC-4B51-9B8C-DDBE3A2F44AF}"/>
          </ac:spMkLst>
        </pc:spChg>
        <pc:picChg chg="mod">
          <ac:chgData name="Lormeau, Jean-Louis" userId="ae321758-d687-4ae8-b662-b852b22dd8d1" providerId="ADAL" clId="{794B90B6-67AC-4EF6-9B3F-3E5F0CEEBD96}" dt="2021-09-09T08:17:21.397" v="707" actId="1076"/>
          <ac:picMkLst>
            <pc:docMk/>
            <pc:sldMk cId="1272105350" sldId="278"/>
            <ac:picMk id="15" creationId="{86CC0D6A-A724-4B16-96F6-352E55CBBD93}"/>
          </ac:picMkLst>
        </pc:picChg>
      </pc:sldChg>
      <pc:sldChg chg="modSp add del mod">
        <pc:chgData name="Lormeau, Jean-Louis" userId="ae321758-d687-4ae8-b662-b852b22dd8d1" providerId="ADAL" clId="{794B90B6-67AC-4EF6-9B3F-3E5F0CEEBD96}" dt="2021-09-09T08:50:51.911" v="2216" actId="2696"/>
        <pc:sldMkLst>
          <pc:docMk/>
          <pc:sldMk cId="176032840" sldId="279"/>
        </pc:sldMkLst>
        <pc:spChg chg="mod">
          <ac:chgData name="Lormeau, Jean-Louis" userId="ae321758-d687-4ae8-b662-b852b22dd8d1" providerId="ADAL" clId="{794B90B6-67AC-4EF6-9B3F-3E5F0CEEBD96}" dt="2021-09-09T08:22:20.566" v="1112" actId="1076"/>
          <ac:spMkLst>
            <pc:docMk/>
            <pc:sldMk cId="176032840" sldId="279"/>
            <ac:spMk id="16" creationId="{27331BE5-4DF3-4F89-BCF7-00CB9D4030BA}"/>
          </ac:spMkLst>
        </pc:spChg>
      </pc:sldChg>
      <pc:sldChg chg="modSp add del mod">
        <pc:chgData name="Lormeau, Jean-Louis" userId="ae321758-d687-4ae8-b662-b852b22dd8d1" providerId="ADAL" clId="{794B90B6-67AC-4EF6-9B3F-3E5F0CEEBD96}" dt="2021-09-09T08:50:51.911" v="2216" actId="2696"/>
        <pc:sldMkLst>
          <pc:docMk/>
          <pc:sldMk cId="1404261313" sldId="280"/>
        </pc:sldMkLst>
        <pc:spChg chg="mod">
          <ac:chgData name="Lormeau, Jean-Louis" userId="ae321758-d687-4ae8-b662-b852b22dd8d1" providerId="ADAL" clId="{794B90B6-67AC-4EF6-9B3F-3E5F0CEEBD96}" dt="2021-09-09T08:22:30.233" v="1115" actId="20577"/>
          <ac:spMkLst>
            <pc:docMk/>
            <pc:sldMk cId="1404261313" sldId="280"/>
            <ac:spMk id="2" creationId="{83A55E80-38B6-40C1-8895-F5C8C3F2A5B4}"/>
          </ac:spMkLst>
        </pc:spChg>
        <pc:spChg chg="mod">
          <ac:chgData name="Lormeau, Jean-Louis" userId="ae321758-d687-4ae8-b662-b852b22dd8d1" providerId="ADAL" clId="{794B90B6-67AC-4EF6-9B3F-3E5F0CEEBD96}" dt="2021-09-09T08:22:33.184" v="1117" actId="20577"/>
          <ac:spMkLst>
            <pc:docMk/>
            <pc:sldMk cId="1404261313" sldId="280"/>
            <ac:spMk id="7" creationId="{39814A40-8B2B-4E71-966A-E45483F1DF1D}"/>
          </ac:spMkLst>
        </pc:spChg>
      </pc:sldChg>
      <pc:sldChg chg="modSp add del mod">
        <pc:chgData name="Lormeau, Jean-Louis" userId="ae321758-d687-4ae8-b662-b852b22dd8d1" providerId="ADAL" clId="{794B90B6-67AC-4EF6-9B3F-3E5F0CEEBD96}" dt="2021-09-09T09:13:00.538" v="3080" actId="47"/>
        <pc:sldMkLst>
          <pc:docMk/>
          <pc:sldMk cId="1640011727" sldId="281"/>
        </pc:sldMkLst>
        <pc:spChg chg="mod">
          <ac:chgData name="Lormeau, Jean-Louis" userId="ae321758-d687-4ae8-b662-b852b22dd8d1" providerId="ADAL" clId="{794B90B6-67AC-4EF6-9B3F-3E5F0CEEBD96}" dt="2021-09-09T09:12:56.345" v="3079" actId="20577"/>
          <ac:spMkLst>
            <pc:docMk/>
            <pc:sldMk cId="1640011727" sldId="281"/>
            <ac:spMk id="2" creationId="{64E30312-BAEB-4130-84E5-3CF2B092549E}"/>
          </ac:spMkLst>
        </pc:spChg>
      </pc:sldChg>
      <pc:sldChg chg="modSp add del mod">
        <pc:chgData name="Lormeau, Jean-Louis" userId="ae321758-d687-4ae8-b662-b852b22dd8d1" providerId="ADAL" clId="{794B90B6-67AC-4EF6-9B3F-3E5F0CEEBD96}" dt="2021-09-09T08:50:51.911" v="2216" actId="2696"/>
        <pc:sldMkLst>
          <pc:docMk/>
          <pc:sldMk cId="2708540303" sldId="282"/>
        </pc:sldMkLst>
        <pc:spChg chg="mod">
          <ac:chgData name="Lormeau, Jean-Louis" userId="ae321758-d687-4ae8-b662-b852b22dd8d1" providerId="ADAL" clId="{794B90B6-67AC-4EF6-9B3F-3E5F0CEEBD96}" dt="2021-09-09T08:18:09.865" v="758" actId="20577"/>
          <ac:spMkLst>
            <pc:docMk/>
            <pc:sldMk cId="2708540303" sldId="282"/>
            <ac:spMk id="2" creationId="{884F8308-6DC7-4D70-9872-4BB264AE7CFC}"/>
          </ac:spMkLst>
        </pc:spChg>
        <pc:spChg chg="mod">
          <ac:chgData name="Lormeau, Jean-Louis" userId="ae321758-d687-4ae8-b662-b852b22dd8d1" providerId="ADAL" clId="{794B90B6-67AC-4EF6-9B3F-3E5F0CEEBD96}" dt="2021-09-09T08:19:48.017" v="921" actId="108"/>
          <ac:spMkLst>
            <pc:docMk/>
            <pc:sldMk cId="2708540303" sldId="282"/>
            <ac:spMk id="3" creationId="{546564F9-F704-46D1-A52B-7EE2E3CBD043}"/>
          </ac:spMkLst>
        </pc:spChg>
        <pc:spChg chg="mod">
          <ac:chgData name="Lormeau, Jean-Louis" userId="ae321758-d687-4ae8-b662-b852b22dd8d1" providerId="ADAL" clId="{794B90B6-67AC-4EF6-9B3F-3E5F0CEEBD96}" dt="2021-09-09T08:20:18.265" v="968" actId="20577"/>
          <ac:spMkLst>
            <pc:docMk/>
            <pc:sldMk cId="2708540303" sldId="282"/>
            <ac:spMk id="31" creationId="{4876E987-BE97-41CE-9E90-3BF5250DC6A0}"/>
          </ac:spMkLst>
        </pc:spChg>
        <pc:spChg chg="mod">
          <ac:chgData name="Lormeau, Jean-Louis" userId="ae321758-d687-4ae8-b662-b852b22dd8d1" providerId="ADAL" clId="{794B90B6-67AC-4EF6-9B3F-3E5F0CEEBD96}" dt="2021-09-09T08:21:30.167" v="1074" actId="108"/>
          <ac:spMkLst>
            <pc:docMk/>
            <pc:sldMk cId="2708540303" sldId="282"/>
            <ac:spMk id="32" creationId="{B51895B6-9CE3-4310-87E6-705F9046D998}"/>
          </ac:spMkLst>
        </pc:spChg>
      </pc:sldChg>
      <pc:sldChg chg="modSp mod">
        <pc:chgData name="Lormeau, Jean-Louis" userId="ae321758-d687-4ae8-b662-b852b22dd8d1" providerId="ADAL" clId="{794B90B6-67AC-4EF6-9B3F-3E5F0CEEBD96}" dt="2021-09-09T08:34:06.463" v="1812" actId="20577"/>
        <pc:sldMkLst>
          <pc:docMk/>
          <pc:sldMk cId="2710796425" sldId="283"/>
        </pc:sldMkLst>
        <pc:spChg chg="mod">
          <ac:chgData name="Lormeau, Jean-Louis" userId="ae321758-d687-4ae8-b662-b852b22dd8d1" providerId="ADAL" clId="{794B90B6-67AC-4EF6-9B3F-3E5F0CEEBD96}" dt="2021-09-09T08:33:14.056" v="1745" actId="20577"/>
          <ac:spMkLst>
            <pc:docMk/>
            <pc:sldMk cId="2710796425" sldId="283"/>
            <ac:spMk id="3" creationId="{CAE3A2E9-892E-43AF-B3E1-38D37CDE82C1}"/>
          </ac:spMkLst>
        </pc:spChg>
        <pc:spChg chg="mod">
          <ac:chgData name="Lormeau, Jean-Louis" userId="ae321758-d687-4ae8-b662-b852b22dd8d1" providerId="ADAL" clId="{794B90B6-67AC-4EF6-9B3F-3E5F0CEEBD96}" dt="2021-09-09T08:33:18.368" v="1746" actId="6549"/>
          <ac:spMkLst>
            <pc:docMk/>
            <pc:sldMk cId="2710796425" sldId="283"/>
            <ac:spMk id="4" creationId="{F33C580F-7B28-42BD-89D9-F37FC537BB5B}"/>
          </ac:spMkLst>
        </pc:spChg>
        <pc:spChg chg="mod">
          <ac:chgData name="Lormeau, Jean-Louis" userId="ae321758-d687-4ae8-b662-b852b22dd8d1" providerId="ADAL" clId="{794B90B6-67AC-4EF6-9B3F-3E5F0CEEBD96}" dt="2021-09-09T08:33:35.324" v="1759" actId="20577"/>
          <ac:spMkLst>
            <pc:docMk/>
            <pc:sldMk cId="2710796425" sldId="283"/>
            <ac:spMk id="13" creationId="{24373A05-4936-4FAC-9A41-24F0E1EBD8F9}"/>
          </ac:spMkLst>
        </pc:spChg>
        <pc:spChg chg="mod">
          <ac:chgData name="Lormeau, Jean-Louis" userId="ae321758-d687-4ae8-b662-b852b22dd8d1" providerId="ADAL" clId="{794B90B6-67AC-4EF6-9B3F-3E5F0CEEBD96}" dt="2021-09-09T08:33:53.266" v="1798" actId="20577"/>
          <ac:spMkLst>
            <pc:docMk/>
            <pc:sldMk cId="2710796425" sldId="283"/>
            <ac:spMk id="14" creationId="{934DF874-BB82-4843-BEC7-0675E0DF5B42}"/>
          </ac:spMkLst>
        </pc:spChg>
        <pc:spChg chg="mod">
          <ac:chgData name="Lormeau, Jean-Louis" userId="ae321758-d687-4ae8-b662-b852b22dd8d1" providerId="ADAL" clId="{794B90B6-67AC-4EF6-9B3F-3E5F0CEEBD96}" dt="2021-09-09T08:34:06.463" v="1812" actId="20577"/>
          <ac:spMkLst>
            <pc:docMk/>
            <pc:sldMk cId="2710796425" sldId="283"/>
            <ac:spMk id="16" creationId="{45FF972D-9E81-42FB-B457-EE040438A1A7}"/>
          </ac:spMkLst>
        </pc:spChg>
      </pc:sldChg>
      <pc:sldChg chg="modSp mod">
        <pc:chgData name="Lormeau, Jean-Louis" userId="ae321758-d687-4ae8-b662-b852b22dd8d1" providerId="ADAL" clId="{794B90B6-67AC-4EF6-9B3F-3E5F0CEEBD96}" dt="2021-09-09T08:34:27.961" v="1822" actId="20577"/>
        <pc:sldMkLst>
          <pc:docMk/>
          <pc:sldMk cId="1542117331" sldId="284"/>
        </pc:sldMkLst>
        <pc:spChg chg="mod">
          <ac:chgData name="Lormeau, Jean-Louis" userId="ae321758-d687-4ae8-b662-b852b22dd8d1" providerId="ADAL" clId="{794B90B6-67AC-4EF6-9B3F-3E5F0CEEBD96}" dt="2021-09-09T08:34:27.961" v="1822" actId="20577"/>
          <ac:spMkLst>
            <pc:docMk/>
            <pc:sldMk cId="1542117331" sldId="284"/>
            <ac:spMk id="9" creationId="{59D3D5EC-8355-4611-99BE-39CDBBA3AD4E}"/>
          </ac:spMkLst>
        </pc:spChg>
      </pc:sldChg>
      <pc:sldChg chg="modSp mod">
        <pc:chgData name="Lormeau, Jean-Louis" userId="ae321758-d687-4ae8-b662-b852b22dd8d1" providerId="ADAL" clId="{794B90B6-67AC-4EF6-9B3F-3E5F0CEEBD96}" dt="2021-09-09T08:35:03.047" v="1862" actId="20577"/>
        <pc:sldMkLst>
          <pc:docMk/>
          <pc:sldMk cId="1501951719" sldId="285"/>
        </pc:sldMkLst>
        <pc:spChg chg="mod">
          <ac:chgData name="Lormeau, Jean-Louis" userId="ae321758-d687-4ae8-b662-b852b22dd8d1" providerId="ADAL" clId="{794B90B6-67AC-4EF6-9B3F-3E5F0CEEBD96}" dt="2021-09-09T08:35:03.047" v="1862" actId="20577"/>
          <ac:spMkLst>
            <pc:docMk/>
            <pc:sldMk cId="1501951719" sldId="285"/>
            <ac:spMk id="14" creationId="{9567114A-AC8C-49EB-833C-D3CADE1F3789}"/>
          </ac:spMkLst>
        </pc:spChg>
      </pc:sldChg>
      <pc:sldChg chg="modSp mod">
        <pc:chgData name="Lormeau, Jean-Louis" userId="ae321758-d687-4ae8-b662-b852b22dd8d1" providerId="ADAL" clId="{794B90B6-67AC-4EF6-9B3F-3E5F0CEEBD96}" dt="2021-09-09T08:35:45.485" v="1874"/>
        <pc:sldMkLst>
          <pc:docMk/>
          <pc:sldMk cId="1004664080" sldId="286"/>
        </pc:sldMkLst>
        <pc:spChg chg="mod">
          <ac:chgData name="Lormeau, Jean-Louis" userId="ae321758-d687-4ae8-b662-b852b22dd8d1" providerId="ADAL" clId="{794B90B6-67AC-4EF6-9B3F-3E5F0CEEBD96}" dt="2021-09-09T08:35:19.177" v="1873" actId="20577"/>
          <ac:spMkLst>
            <pc:docMk/>
            <pc:sldMk cId="1004664080" sldId="286"/>
            <ac:spMk id="10" creationId="{8C447A73-D04A-4057-8CD5-6DD0048C83BF}"/>
          </ac:spMkLst>
        </pc:spChg>
        <pc:spChg chg="mod">
          <ac:chgData name="Lormeau, Jean-Louis" userId="ae321758-d687-4ae8-b662-b852b22dd8d1" providerId="ADAL" clId="{794B90B6-67AC-4EF6-9B3F-3E5F0CEEBD96}" dt="2021-09-09T08:35:45.485" v="1874"/>
          <ac:spMkLst>
            <pc:docMk/>
            <pc:sldMk cId="1004664080" sldId="286"/>
            <ac:spMk id="11" creationId="{61008459-2C43-4CD3-9753-81AE5D26A603}"/>
          </ac:spMkLst>
        </pc:spChg>
      </pc:sldChg>
      <pc:sldChg chg="modSp mod">
        <pc:chgData name="Lormeau, Jean-Louis" userId="ae321758-d687-4ae8-b662-b852b22dd8d1" providerId="ADAL" clId="{794B90B6-67AC-4EF6-9B3F-3E5F0CEEBD96}" dt="2021-09-09T08:39:11.339" v="1986" actId="20577"/>
        <pc:sldMkLst>
          <pc:docMk/>
          <pc:sldMk cId="2969498261" sldId="287"/>
        </pc:sldMkLst>
        <pc:spChg chg="mod">
          <ac:chgData name="Lormeau, Jean-Louis" userId="ae321758-d687-4ae8-b662-b852b22dd8d1" providerId="ADAL" clId="{794B90B6-67AC-4EF6-9B3F-3E5F0CEEBD96}" dt="2021-09-09T08:39:11.339" v="1986" actId="20577"/>
          <ac:spMkLst>
            <pc:docMk/>
            <pc:sldMk cId="2969498261" sldId="287"/>
            <ac:spMk id="5" creationId="{7D58B4D3-DE93-44F1-B010-41E4CD3A772E}"/>
          </ac:spMkLst>
        </pc:spChg>
      </pc:sldChg>
      <pc:sldChg chg="modSp mod">
        <pc:chgData name="Lormeau, Jean-Louis" userId="ae321758-d687-4ae8-b662-b852b22dd8d1" providerId="ADAL" clId="{794B90B6-67AC-4EF6-9B3F-3E5F0CEEBD96}" dt="2021-09-09T08:40:19.647" v="2020" actId="20577"/>
        <pc:sldMkLst>
          <pc:docMk/>
          <pc:sldMk cId="1705075593" sldId="288"/>
        </pc:sldMkLst>
        <pc:spChg chg="mod">
          <ac:chgData name="Lormeau, Jean-Louis" userId="ae321758-d687-4ae8-b662-b852b22dd8d1" providerId="ADAL" clId="{794B90B6-67AC-4EF6-9B3F-3E5F0CEEBD96}" dt="2021-09-09T08:38:40.464" v="1958" actId="20577"/>
          <ac:spMkLst>
            <pc:docMk/>
            <pc:sldMk cId="1705075593" sldId="288"/>
            <ac:spMk id="3" creationId="{BCE2BA8F-A779-4EA3-8E0A-FF4AB343C993}"/>
          </ac:spMkLst>
        </pc:spChg>
        <pc:spChg chg="mod">
          <ac:chgData name="Lormeau, Jean-Louis" userId="ae321758-d687-4ae8-b662-b852b22dd8d1" providerId="ADAL" clId="{794B90B6-67AC-4EF6-9B3F-3E5F0CEEBD96}" dt="2021-09-09T08:39:41.825" v="2006" actId="20577"/>
          <ac:spMkLst>
            <pc:docMk/>
            <pc:sldMk cId="1705075593" sldId="288"/>
            <ac:spMk id="4" creationId="{548B8036-0F02-4DE6-ABDE-79FDCA877D83}"/>
          </ac:spMkLst>
        </pc:spChg>
        <pc:spChg chg="mod">
          <ac:chgData name="Lormeau, Jean-Louis" userId="ae321758-d687-4ae8-b662-b852b22dd8d1" providerId="ADAL" clId="{794B90B6-67AC-4EF6-9B3F-3E5F0CEEBD96}" dt="2021-09-09T08:39:58.912" v="2007"/>
          <ac:spMkLst>
            <pc:docMk/>
            <pc:sldMk cId="1705075593" sldId="288"/>
            <ac:spMk id="12" creationId="{6195EEAD-30FB-4DC3-8929-EEF371175AB0}"/>
          </ac:spMkLst>
        </pc:spChg>
        <pc:spChg chg="mod">
          <ac:chgData name="Lormeau, Jean-Louis" userId="ae321758-d687-4ae8-b662-b852b22dd8d1" providerId="ADAL" clId="{794B90B6-67AC-4EF6-9B3F-3E5F0CEEBD96}" dt="2021-09-09T08:40:12.337" v="2008"/>
          <ac:spMkLst>
            <pc:docMk/>
            <pc:sldMk cId="1705075593" sldId="288"/>
            <ac:spMk id="13" creationId="{D2FF5D67-C5FA-46B7-AB26-C6A035B2EAE8}"/>
          </ac:spMkLst>
        </pc:spChg>
        <pc:spChg chg="mod">
          <ac:chgData name="Lormeau, Jean-Louis" userId="ae321758-d687-4ae8-b662-b852b22dd8d1" providerId="ADAL" clId="{794B90B6-67AC-4EF6-9B3F-3E5F0CEEBD96}" dt="2021-09-09T08:40:19.647" v="2020" actId="20577"/>
          <ac:spMkLst>
            <pc:docMk/>
            <pc:sldMk cId="1705075593" sldId="288"/>
            <ac:spMk id="18" creationId="{BEF3755F-4F29-4CE8-8F3A-EBBF496BC79F}"/>
          </ac:spMkLst>
        </pc:spChg>
      </pc:sldChg>
      <pc:sldChg chg="modSp mod">
        <pc:chgData name="Lormeau, Jean-Louis" userId="ae321758-d687-4ae8-b662-b852b22dd8d1" providerId="ADAL" clId="{794B90B6-67AC-4EF6-9B3F-3E5F0CEEBD96}" dt="2021-09-09T08:40:34.569" v="2025" actId="20577"/>
        <pc:sldMkLst>
          <pc:docMk/>
          <pc:sldMk cId="1383761163" sldId="289"/>
        </pc:sldMkLst>
        <pc:spChg chg="mod">
          <ac:chgData name="Lormeau, Jean-Louis" userId="ae321758-d687-4ae8-b662-b852b22dd8d1" providerId="ADAL" clId="{794B90B6-67AC-4EF6-9B3F-3E5F0CEEBD96}" dt="2021-09-09T08:40:34.569" v="2025" actId="20577"/>
          <ac:spMkLst>
            <pc:docMk/>
            <pc:sldMk cId="1383761163" sldId="289"/>
            <ac:spMk id="7" creationId="{E83829B0-E979-44E7-9881-93B0E2639251}"/>
          </ac:spMkLst>
        </pc:spChg>
      </pc:sldChg>
      <pc:sldChg chg="addSp delSp modSp mod">
        <pc:chgData name="Lormeau, Jean-Louis" userId="ae321758-d687-4ae8-b662-b852b22dd8d1" providerId="ADAL" clId="{794B90B6-67AC-4EF6-9B3F-3E5F0CEEBD96}" dt="2021-09-09T08:42:15.149" v="2040" actId="167"/>
        <pc:sldMkLst>
          <pc:docMk/>
          <pc:sldMk cId="267960727" sldId="291"/>
        </pc:sldMkLst>
        <pc:spChg chg="ord">
          <ac:chgData name="Lormeau, Jean-Louis" userId="ae321758-d687-4ae8-b662-b852b22dd8d1" providerId="ADAL" clId="{794B90B6-67AC-4EF6-9B3F-3E5F0CEEBD96}" dt="2021-09-09T08:41:54.415" v="2035" actId="166"/>
          <ac:spMkLst>
            <pc:docMk/>
            <pc:sldMk cId="267960727" sldId="291"/>
            <ac:spMk id="9" creationId="{597AA359-6D2B-4663-98F6-556B5B3BD8AC}"/>
          </ac:spMkLst>
        </pc:spChg>
        <pc:picChg chg="del">
          <ac:chgData name="Lormeau, Jean-Louis" userId="ae321758-d687-4ae8-b662-b852b22dd8d1" providerId="ADAL" clId="{794B90B6-67AC-4EF6-9B3F-3E5F0CEEBD96}" dt="2021-09-09T08:41:48.429" v="2032" actId="478"/>
          <ac:picMkLst>
            <pc:docMk/>
            <pc:sldMk cId="267960727" sldId="291"/>
            <ac:picMk id="8" creationId="{219076EB-3DA3-4744-B89A-26FD3C64A3D8}"/>
          </ac:picMkLst>
        </pc:picChg>
        <pc:picChg chg="add del mod">
          <ac:chgData name="Lormeau, Jean-Louis" userId="ae321758-d687-4ae8-b662-b852b22dd8d1" providerId="ADAL" clId="{794B90B6-67AC-4EF6-9B3F-3E5F0CEEBD96}" dt="2021-09-09T08:42:11.160" v="2037" actId="478"/>
          <ac:picMkLst>
            <pc:docMk/>
            <pc:sldMk cId="267960727" sldId="291"/>
            <ac:picMk id="10" creationId="{E31A7973-6AEC-4E90-8014-2F16EE79D52B}"/>
          </ac:picMkLst>
        </pc:picChg>
        <pc:picChg chg="add mod ord">
          <ac:chgData name="Lormeau, Jean-Louis" userId="ae321758-d687-4ae8-b662-b852b22dd8d1" providerId="ADAL" clId="{794B90B6-67AC-4EF6-9B3F-3E5F0CEEBD96}" dt="2021-09-09T08:42:15.149" v="2040" actId="167"/>
          <ac:picMkLst>
            <pc:docMk/>
            <pc:sldMk cId="267960727" sldId="291"/>
            <ac:picMk id="12" creationId="{29EBA6C7-5E31-4720-87CE-971474616F19}"/>
          </ac:picMkLst>
        </pc:picChg>
      </pc:sldChg>
      <pc:sldChg chg="addSp delSp modSp del mod">
        <pc:chgData name="Lormeau, Jean-Louis" userId="ae321758-d687-4ae8-b662-b852b22dd8d1" providerId="ADAL" clId="{794B90B6-67AC-4EF6-9B3F-3E5F0CEEBD96}" dt="2021-09-09T08:42:01.111" v="2036" actId="47"/>
        <pc:sldMkLst>
          <pc:docMk/>
          <pc:sldMk cId="3565641426" sldId="293"/>
        </pc:sldMkLst>
        <pc:spChg chg="ord">
          <ac:chgData name="Lormeau, Jean-Louis" userId="ae321758-d687-4ae8-b662-b852b22dd8d1" providerId="ADAL" clId="{794B90B6-67AC-4EF6-9B3F-3E5F0CEEBD96}" dt="2021-09-09T08:41:23.296" v="2031" actId="166"/>
          <ac:spMkLst>
            <pc:docMk/>
            <pc:sldMk cId="3565641426" sldId="293"/>
            <ac:spMk id="9" creationId="{597AA359-6D2B-4663-98F6-556B5B3BD8AC}"/>
          </ac:spMkLst>
        </pc:spChg>
        <pc:picChg chg="add mod">
          <ac:chgData name="Lormeau, Jean-Louis" userId="ae321758-d687-4ae8-b662-b852b22dd8d1" providerId="ADAL" clId="{794B90B6-67AC-4EF6-9B3F-3E5F0CEEBD96}" dt="2021-09-09T08:41:16.491" v="2028" actId="1076"/>
          <ac:picMkLst>
            <pc:docMk/>
            <pc:sldMk cId="3565641426" sldId="293"/>
            <ac:picMk id="5" creationId="{E3EB71CE-30E3-4FA5-8E63-99EAEF36FDAB}"/>
          </ac:picMkLst>
        </pc:picChg>
        <pc:picChg chg="del">
          <ac:chgData name="Lormeau, Jean-Louis" userId="ae321758-d687-4ae8-b662-b852b22dd8d1" providerId="ADAL" clId="{794B90B6-67AC-4EF6-9B3F-3E5F0CEEBD96}" dt="2021-09-09T08:41:14.037" v="2026" actId="478"/>
          <ac:picMkLst>
            <pc:docMk/>
            <pc:sldMk cId="3565641426" sldId="293"/>
            <ac:picMk id="8" creationId="{219076EB-3DA3-4744-B89A-26FD3C64A3D8}"/>
          </ac:picMkLst>
        </pc:picChg>
        <pc:picChg chg="add mod ord">
          <ac:chgData name="Lormeau, Jean-Louis" userId="ae321758-d687-4ae8-b662-b852b22dd8d1" providerId="ADAL" clId="{794B90B6-67AC-4EF6-9B3F-3E5F0CEEBD96}" dt="2021-09-09T08:41:20.443" v="2030" actId="167"/>
          <ac:picMkLst>
            <pc:docMk/>
            <pc:sldMk cId="3565641426" sldId="293"/>
            <ac:picMk id="11" creationId="{251D3A0F-AF5A-4227-A40C-06DB5DACC1B9}"/>
          </ac:picMkLst>
        </pc:picChg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1143458657" sldId="294"/>
        </pc:sldMkLst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1260312305" sldId="294"/>
        </pc:sldMkLst>
      </pc:sldChg>
      <pc:sldChg chg="modSp mod">
        <pc:chgData name="Lormeau, Jean-Louis" userId="ae321758-d687-4ae8-b662-b852b22dd8d1" providerId="ADAL" clId="{794B90B6-67AC-4EF6-9B3F-3E5F0CEEBD96}" dt="2021-09-09T09:04:27.455" v="2775" actId="20577"/>
        <pc:sldMkLst>
          <pc:docMk/>
          <pc:sldMk cId="1264922233" sldId="294"/>
        </pc:sldMkLst>
        <pc:spChg chg="mod">
          <ac:chgData name="Lormeau, Jean-Louis" userId="ae321758-d687-4ae8-b662-b852b22dd8d1" providerId="ADAL" clId="{794B90B6-67AC-4EF6-9B3F-3E5F0CEEBD96}" dt="2021-09-09T09:04:27.455" v="2775" actId="20577"/>
          <ac:spMkLst>
            <pc:docMk/>
            <pc:sldMk cId="1264922233" sldId="294"/>
            <ac:spMk id="5" creationId="{F9492E9E-105D-4A6B-8B99-3C86D9DFCDFB}"/>
          </ac:spMkLst>
        </pc:spChg>
      </pc:sldChg>
      <pc:sldChg chg="modSp mod">
        <pc:chgData name="Lormeau, Jean-Louis" userId="ae321758-d687-4ae8-b662-b852b22dd8d1" providerId="ADAL" clId="{794B90B6-67AC-4EF6-9B3F-3E5F0CEEBD96}" dt="2021-09-09T08:45:04.313" v="2109" actId="20577"/>
        <pc:sldMkLst>
          <pc:docMk/>
          <pc:sldMk cId="151823952" sldId="295"/>
        </pc:sldMkLst>
        <pc:spChg chg="mod">
          <ac:chgData name="Lormeau, Jean-Louis" userId="ae321758-d687-4ae8-b662-b852b22dd8d1" providerId="ADAL" clId="{794B90B6-67AC-4EF6-9B3F-3E5F0CEEBD96}" dt="2021-09-09T08:44:50.020" v="2086" actId="20577"/>
          <ac:spMkLst>
            <pc:docMk/>
            <pc:sldMk cId="151823952" sldId="295"/>
            <ac:spMk id="3" creationId="{946ACD0B-1FA9-40C6-A13F-02D8F94A4148}"/>
          </ac:spMkLst>
        </pc:spChg>
        <pc:spChg chg="mod">
          <ac:chgData name="Lormeau, Jean-Louis" userId="ae321758-d687-4ae8-b662-b852b22dd8d1" providerId="ADAL" clId="{794B90B6-67AC-4EF6-9B3F-3E5F0CEEBD96}" dt="2021-09-09T08:45:04.313" v="2109" actId="20577"/>
          <ac:spMkLst>
            <pc:docMk/>
            <pc:sldMk cId="151823952" sldId="295"/>
            <ac:spMk id="4" creationId="{95C70608-93F3-4F62-B0F9-0EE8ADEE636B}"/>
          </ac:spMkLst>
        </pc:spChg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1162378017" sldId="295"/>
        </pc:sldMkLst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2575291065" sldId="295"/>
        </pc:sldMkLst>
      </pc:sldChg>
      <pc:sldChg chg="addSp delSp modSp mod">
        <pc:chgData name="Lormeau, Jean-Louis" userId="ae321758-d687-4ae8-b662-b852b22dd8d1" providerId="ADAL" clId="{794B90B6-67AC-4EF6-9B3F-3E5F0CEEBD96}" dt="2021-09-09T09:13:24.193" v="3081" actId="14100"/>
        <pc:sldMkLst>
          <pc:docMk/>
          <pc:sldMk cId="1840788047" sldId="296"/>
        </pc:sldMkLst>
        <pc:spChg chg="del">
          <ac:chgData name="Lormeau, Jean-Louis" userId="ae321758-d687-4ae8-b662-b852b22dd8d1" providerId="ADAL" clId="{794B90B6-67AC-4EF6-9B3F-3E5F0CEEBD96}" dt="2021-09-09T08:50:30.096" v="2211" actId="478"/>
          <ac:spMkLst>
            <pc:docMk/>
            <pc:sldMk cId="1840788047" sldId="296"/>
            <ac:spMk id="3" creationId="{C3ED02D4-7717-410C-AE61-59A75CC4C78F}"/>
          </ac:spMkLst>
        </pc:spChg>
        <pc:spChg chg="del">
          <ac:chgData name="Lormeau, Jean-Louis" userId="ae321758-d687-4ae8-b662-b852b22dd8d1" providerId="ADAL" clId="{794B90B6-67AC-4EF6-9B3F-3E5F0CEEBD96}" dt="2021-09-09T08:50:30.096" v="2211" actId="478"/>
          <ac:spMkLst>
            <pc:docMk/>
            <pc:sldMk cId="1840788047" sldId="296"/>
            <ac:spMk id="4" creationId="{400CA2A1-3715-44EA-9B2A-BF76BF4C48B6}"/>
          </ac:spMkLst>
        </pc:spChg>
        <pc:spChg chg="mod">
          <ac:chgData name="Lormeau, Jean-Louis" userId="ae321758-d687-4ae8-b662-b852b22dd8d1" providerId="ADAL" clId="{794B90B6-67AC-4EF6-9B3F-3E5F0CEEBD96}" dt="2021-09-09T09:13:24.193" v="3081" actId="14100"/>
          <ac:spMkLst>
            <pc:docMk/>
            <pc:sldMk cId="1840788047" sldId="296"/>
            <ac:spMk id="8" creationId="{733992A0-160A-4483-A5FA-C25EACF5A588}"/>
          </ac:spMkLst>
        </pc:spChg>
        <pc:picChg chg="add ord">
          <ac:chgData name="Lormeau, Jean-Louis" userId="ae321758-d687-4ae8-b662-b852b22dd8d1" providerId="ADAL" clId="{794B90B6-67AC-4EF6-9B3F-3E5F0CEEBD96}" dt="2021-09-09T08:50:22.570" v="2210" actId="167"/>
          <ac:picMkLst>
            <pc:docMk/>
            <pc:sldMk cId="1840788047" sldId="296"/>
            <ac:picMk id="6" creationId="{336CFB5B-8A04-4244-BA6F-EAB60D27DD5A}"/>
          </ac:picMkLst>
        </pc:picChg>
        <pc:picChg chg="del">
          <ac:chgData name="Lormeau, Jean-Louis" userId="ae321758-d687-4ae8-b662-b852b22dd8d1" providerId="ADAL" clId="{794B90B6-67AC-4EF6-9B3F-3E5F0CEEBD96}" dt="2021-09-09T08:50:17.954" v="2208" actId="478"/>
          <ac:picMkLst>
            <pc:docMk/>
            <pc:sldMk cId="1840788047" sldId="296"/>
            <ac:picMk id="7" creationId="{E0D23760-9E30-4964-8493-FCDD2BB0530D}"/>
          </ac:picMkLst>
        </pc:picChg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3437749215" sldId="296"/>
        </pc:sldMkLst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4288558610" sldId="296"/>
        </pc:sldMkLst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1959131587" sldId="297"/>
        </pc:sldMkLst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3761715501" sldId="297"/>
        </pc:sldMkLst>
      </pc:sldChg>
      <pc:sldChg chg="addSp delSp modSp mod">
        <pc:chgData name="Lormeau, Jean-Louis" userId="ae321758-d687-4ae8-b662-b852b22dd8d1" providerId="ADAL" clId="{794B90B6-67AC-4EF6-9B3F-3E5F0CEEBD96}" dt="2021-09-09T09:26:09.346" v="3126" actId="22"/>
        <pc:sldMkLst>
          <pc:docMk/>
          <pc:sldMk cId="4152654036" sldId="297"/>
        </pc:sldMkLst>
        <pc:spChg chg="mod">
          <ac:chgData name="Lormeau, Jean-Louis" userId="ae321758-d687-4ae8-b662-b852b22dd8d1" providerId="ADAL" clId="{794B90B6-67AC-4EF6-9B3F-3E5F0CEEBD96}" dt="2021-09-09T08:54:26.992" v="2381" actId="20577"/>
          <ac:spMkLst>
            <pc:docMk/>
            <pc:sldMk cId="4152654036" sldId="297"/>
            <ac:spMk id="2" creationId="{26F7940B-5FE6-4707-8E80-0E3A4741AA96}"/>
          </ac:spMkLst>
        </pc:spChg>
        <pc:spChg chg="add del">
          <ac:chgData name="Lormeau, Jean-Louis" userId="ae321758-d687-4ae8-b662-b852b22dd8d1" providerId="ADAL" clId="{794B90B6-67AC-4EF6-9B3F-3E5F0CEEBD96}" dt="2021-09-09T09:26:09.346" v="3126" actId="22"/>
          <ac:spMkLst>
            <pc:docMk/>
            <pc:sldMk cId="4152654036" sldId="297"/>
            <ac:spMk id="13" creationId="{76D853E9-F05B-46C2-9C29-2E438D6DA650}"/>
          </ac:spMkLst>
        </pc:spChg>
        <pc:spChg chg="mod">
          <ac:chgData name="Lormeau, Jean-Louis" userId="ae321758-d687-4ae8-b662-b852b22dd8d1" providerId="ADAL" clId="{794B90B6-67AC-4EF6-9B3F-3E5F0CEEBD96}" dt="2021-09-09T08:46:58.437" v="2189"/>
          <ac:spMkLst>
            <pc:docMk/>
            <pc:sldMk cId="4152654036" sldId="297"/>
            <ac:spMk id="21" creationId="{81C3E6AB-452C-4CFD-A005-A2043B54AFA5}"/>
          </ac:spMkLst>
        </pc:spChg>
        <pc:spChg chg="del">
          <ac:chgData name="Lormeau, Jean-Louis" userId="ae321758-d687-4ae8-b662-b852b22dd8d1" providerId="ADAL" clId="{794B90B6-67AC-4EF6-9B3F-3E5F0CEEBD96}" dt="2021-09-09T08:47:18.756" v="2207" actId="478"/>
          <ac:spMkLst>
            <pc:docMk/>
            <pc:sldMk cId="4152654036" sldId="297"/>
            <ac:spMk id="22" creationId="{06EEB459-DC29-4C4A-97C9-FD8EB41694C9}"/>
          </ac:spMkLst>
        </pc:spChg>
        <pc:spChg chg="del">
          <ac:chgData name="Lormeau, Jean-Louis" userId="ae321758-d687-4ae8-b662-b852b22dd8d1" providerId="ADAL" clId="{794B90B6-67AC-4EF6-9B3F-3E5F0CEEBD96}" dt="2021-09-09T08:47:06.862" v="2190" actId="478"/>
          <ac:spMkLst>
            <pc:docMk/>
            <pc:sldMk cId="4152654036" sldId="297"/>
            <ac:spMk id="29" creationId="{570C643A-FB52-45BB-B297-39EE0EDABD50}"/>
          </ac:spMkLst>
        </pc:spChg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2170485157" sldId="298"/>
        </pc:sldMkLst>
      </pc:sldChg>
      <pc:sldChg chg="modSp mod">
        <pc:chgData name="Lormeau, Jean-Louis" userId="ae321758-d687-4ae8-b662-b852b22dd8d1" providerId="ADAL" clId="{794B90B6-67AC-4EF6-9B3F-3E5F0CEEBD96}" dt="2021-09-09T09:04:36.899" v="2788" actId="20577"/>
        <pc:sldMkLst>
          <pc:docMk/>
          <pc:sldMk cId="2427101409" sldId="298"/>
        </pc:sldMkLst>
        <pc:spChg chg="mod">
          <ac:chgData name="Lormeau, Jean-Louis" userId="ae321758-d687-4ae8-b662-b852b22dd8d1" providerId="ADAL" clId="{794B90B6-67AC-4EF6-9B3F-3E5F0CEEBD96}" dt="2021-09-09T09:04:36.899" v="2788" actId="20577"/>
          <ac:spMkLst>
            <pc:docMk/>
            <pc:sldMk cId="2427101409" sldId="298"/>
            <ac:spMk id="5" creationId="{B25FDE40-DB5B-400D-9E60-7AFA91D69969}"/>
          </ac:spMkLst>
        </pc:spChg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4281899288" sldId="298"/>
        </pc:sldMkLst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28311344" sldId="299"/>
        </pc:sldMkLst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3178295046" sldId="299"/>
        </pc:sldMkLst>
      </pc:sldChg>
      <pc:sldChg chg="modSp mod">
        <pc:chgData name="Lormeau, Jean-Louis" userId="ae321758-d687-4ae8-b662-b852b22dd8d1" providerId="ADAL" clId="{794B90B6-67AC-4EF6-9B3F-3E5F0CEEBD96}" dt="2021-09-09T08:58:33.833" v="2500" actId="1076"/>
        <pc:sldMkLst>
          <pc:docMk/>
          <pc:sldMk cId="3816933248" sldId="299"/>
        </pc:sldMkLst>
        <pc:spChg chg="mod">
          <ac:chgData name="Lormeau, Jean-Louis" userId="ae321758-d687-4ae8-b662-b852b22dd8d1" providerId="ADAL" clId="{794B90B6-67AC-4EF6-9B3F-3E5F0CEEBD96}" dt="2021-09-09T08:55:48.939" v="2399" actId="20577"/>
          <ac:spMkLst>
            <pc:docMk/>
            <pc:sldMk cId="3816933248" sldId="299"/>
            <ac:spMk id="3" creationId="{0095CF4B-5A91-4873-8647-A3F53953A355}"/>
          </ac:spMkLst>
        </pc:spChg>
        <pc:spChg chg="mod">
          <ac:chgData name="Lormeau, Jean-Louis" userId="ae321758-d687-4ae8-b662-b852b22dd8d1" providerId="ADAL" clId="{794B90B6-67AC-4EF6-9B3F-3E5F0CEEBD96}" dt="2021-09-09T08:58:29.022" v="2499" actId="27636"/>
          <ac:spMkLst>
            <pc:docMk/>
            <pc:sldMk cId="3816933248" sldId="299"/>
            <ac:spMk id="4" creationId="{BB1C3ACB-F65C-4601-8873-A2D1A966E336}"/>
          </ac:spMkLst>
        </pc:spChg>
        <pc:graphicFrameChg chg="mod">
          <ac:chgData name="Lormeau, Jean-Louis" userId="ae321758-d687-4ae8-b662-b852b22dd8d1" providerId="ADAL" clId="{794B90B6-67AC-4EF6-9B3F-3E5F0CEEBD96}" dt="2021-09-09T08:58:33.833" v="2500" actId="1076"/>
          <ac:graphicFrameMkLst>
            <pc:docMk/>
            <pc:sldMk cId="3816933248" sldId="299"/>
            <ac:graphicFrameMk id="5" creationId="{4E2DBB52-9A11-45F3-A849-E02EEE0EBAD0}"/>
          </ac:graphicFrameMkLst>
        </pc:graphicFrameChg>
      </pc:sldChg>
      <pc:sldChg chg="modSp mod">
        <pc:chgData name="Lormeau, Jean-Louis" userId="ae321758-d687-4ae8-b662-b852b22dd8d1" providerId="ADAL" clId="{794B90B6-67AC-4EF6-9B3F-3E5F0CEEBD96}" dt="2021-09-09T09:01:53.712" v="2643" actId="20577"/>
        <pc:sldMkLst>
          <pc:docMk/>
          <pc:sldMk cId="1365666271" sldId="300"/>
        </pc:sldMkLst>
        <pc:spChg chg="mod">
          <ac:chgData name="Lormeau, Jean-Louis" userId="ae321758-d687-4ae8-b662-b852b22dd8d1" providerId="ADAL" clId="{794B90B6-67AC-4EF6-9B3F-3E5F0CEEBD96}" dt="2021-09-09T09:00:37.784" v="2542" actId="20577"/>
          <ac:spMkLst>
            <pc:docMk/>
            <pc:sldMk cId="1365666271" sldId="300"/>
            <ac:spMk id="2" creationId="{21C77163-B6A8-4EFD-ADE9-6E283E894B0E}"/>
          </ac:spMkLst>
        </pc:spChg>
        <pc:spChg chg="mod">
          <ac:chgData name="Lormeau, Jean-Louis" userId="ae321758-d687-4ae8-b662-b852b22dd8d1" providerId="ADAL" clId="{794B90B6-67AC-4EF6-9B3F-3E5F0CEEBD96}" dt="2021-09-09T09:01:53.712" v="2643" actId="20577"/>
          <ac:spMkLst>
            <pc:docMk/>
            <pc:sldMk cId="1365666271" sldId="300"/>
            <ac:spMk id="12" creationId="{A6F65542-6D4F-4E44-9851-B418106FF6E5}"/>
          </ac:spMkLst>
        </pc:spChg>
        <pc:graphicFrameChg chg="mod">
          <ac:chgData name="Lormeau, Jean-Louis" userId="ae321758-d687-4ae8-b662-b852b22dd8d1" providerId="ADAL" clId="{794B90B6-67AC-4EF6-9B3F-3E5F0CEEBD96}" dt="2021-09-09T09:01:12.332" v="2564" actId="1076"/>
          <ac:graphicFrameMkLst>
            <pc:docMk/>
            <pc:sldMk cId="1365666271" sldId="300"/>
            <ac:graphicFrameMk id="11" creationId="{2DA18C29-0C36-484A-B3E0-B72F750C8E92}"/>
          </ac:graphicFrameMkLst>
        </pc:graphicFrameChg>
        <pc:picChg chg="mod">
          <ac:chgData name="Lormeau, Jean-Louis" userId="ae321758-d687-4ae8-b662-b852b22dd8d1" providerId="ADAL" clId="{794B90B6-67AC-4EF6-9B3F-3E5F0CEEBD96}" dt="2021-09-09T09:01:12.332" v="2564" actId="1076"/>
          <ac:picMkLst>
            <pc:docMk/>
            <pc:sldMk cId="1365666271" sldId="300"/>
            <ac:picMk id="15" creationId="{F5D1C0DB-2729-4C36-A8B5-031C53280452}"/>
          </ac:picMkLst>
        </pc:picChg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2707868030" sldId="300"/>
        </pc:sldMkLst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2770614879" sldId="300"/>
        </pc:sldMkLst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1326320539" sldId="301"/>
        </pc:sldMkLst>
      </pc:sldChg>
      <pc:sldChg chg="modSp mod">
        <pc:chgData name="Lormeau, Jean-Louis" userId="ae321758-d687-4ae8-b662-b852b22dd8d1" providerId="ADAL" clId="{794B90B6-67AC-4EF6-9B3F-3E5F0CEEBD96}" dt="2021-09-09T09:04:49.061" v="2809" actId="20577"/>
        <pc:sldMkLst>
          <pc:docMk/>
          <pc:sldMk cId="1336592812" sldId="301"/>
        </pc:sldMkLst>
        <pc:spChg chg="mod">
          <ac:chgData name="Lormeau, Jean-Louis" userId="ae321758-d687-4ae8-b662-b852b22dd8d1" providerId="ADAL" clId="{794B90B6-67AC-4EF6-9B3F-3E5F0CEEBD96}" dt="2021-09-09T09:04:49.061" v="2809" actId="20577"/>
          <ac:spMkLst>
            <pc:docMk/>
            <pc:sldMk cId="1336592812" sldId="301"/>
            <ac:spMk id="5" creationId="{B25FDE40-DB5B-400D-9E60-7AFA91D69969}"/>
          </ac:spMkLst>
        </pc:spChg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2225547481" sldId="301"/>
        </pc:sldMkLst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1203164528" sldId="302"/>
        </pc:sldMkLst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2016405342" sldId="302"/>
        </pc:sldMkLst>
      </pc:sldChg>
      <pc:sldChg chg="modSp mod">
        <pc:chgData name="Lormeau, Jean-Louis" userId="ae321758-d687-4ae8-b662-b852b22dd8d1" providerId="ADAL" clId="{794B90B6-67AC-4EF6-9B3F-3E5F0CEEBD96}" dt="2021-09-09T09:04:57.608" v="2827" actId="20577"/>
        <pc:sldMkLst>
          <pc:docMk/>
          <pc:sldMk cId="2203992343" sldId="302"/>
        </pc:sldMkLst>
        <pc:spChg chg="mod">
          <ac:chgData name="Lormeau, Jean-Louis" userId="ae321758-d687-4ae8-b662-b852b22dd8d1" providerId="ADAL" clId="{794B90B6-67AC-4EF6-9B3F-3E5F0CEEBD96}" dt="2021-09-09T09:04:57.608" v="2827" actId="20577"/>
          <ac:spMkLst>
            <pc:docMk/>
            <pc:sldMk cId="2203992343" sldId="302"/>
            <ac:spMk id="2" creationId="{CF7C35E8-D569-45F4-B204-8BCE50676387}"/>
          </ac:spMkLst>
        </pc:spChg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2144336829" sldId="303"/>
        </pc:sldMkLst>
      </pc:sldChg>
      <pc:sldChg chg="modSp mod">
        <pc:chgData name="Lormeau, Jean-Louis" userId="ae321758-d687-4ae8-b662-b852b22dd8d1" providerId="ADAL" clId="{794B90B6-67AC-4EF6-9B3F-3E5F0CEEBD96}" dt="2021-09-09T09:05:47.430" v="2845" actId="20577"/>
        <pc:sldMkLst>
          <pc:docMk/>
          <pc:sldMk cId="2772210221" sldId="303"/>
        </pc:sldMkLst>
        <pc:spChg chg="mod">
          <ac:chgData name="Lormeau, Jean-Louis" userId="ae321758-d687-4ae8-b662-b852b22dd8d1" providerId="ADAL" clId="{794B90B6-67AC-4EF6-9B3F-3E5F0CEEBD96}" dt="2021-09-09T09:05:47.430" v="2845" actId="20577"/>
          <ac:spMkLst>
            <pc:docMk/>
            <pc:sldMk cId="2772210221" sldId="303"/>
            <ac:spMk id="2" creationId="{686DEA6B-3392-4E43-AC00-01CB623FC521}"/>
          </ac:spMkLst>
        </pc:spChg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3312925479" sldId="303"/>
        </pc:sldMkLst>
      </pc:sldChg>
      <pc:sldChg chg="del">
        <pc:chgData name="Lormeau, Jean-Louis" userId="ae321758-d687-4ae8-b662-b852b22dd8d1" providerId="ADAL" clId="{794B90B6-67AC-4EF6-9B3F-3E5F0CEEBD96}" dt="2021-09-09T08:42:43.970" v="2041" actId="47"/>
        <pc:sldMkLst>
          <pc:docMk/>
          <pc:sldMk cId="1424884005" sldId="304"/>
        </pc:sldMkLst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1746851386" sldId="305"/>
        </pc:sldMkLst>
      </pc:sldChg>
      <pc:sldChg chg="modSp mod">
        <pc:chgData name="Lormeau, Jean-Louis" userId="ae321758-d687-4ae8-b662-b852b22dd8d1" providerId="ADAL" clId="{794B90B6-67AC-4EF6-9B3F-3E5F0CEEBD96}" dt="2021-09-09T09:08:16.440" v="2927" actId="207"/>
        <pc:sldMkLst>
          <pc:docMk/>
          <pc:sldMk cId="2260151682" sldId="305"/>
        </pc:sldMkLst>
        <pc:spChg chg="mod">
          <ac:chgData name="Lormeau, Jean-Louis" userId="ae321758-d687-4ae8-b662-b852b22dd8d1" providerId="ADAL" clId="{794B90B6-67AC-4EF6-9B3F-3E5F0CEEBD96}" dt="2021-09-09T09:08:16.440" v="2927" actId="207"/>
          <ac:spMkLst>
            <pc:docMk/>
            <pc:sldMk cId="2260151682" sldId="305"/>
            <ac:spMk id="2" creationId="{B70E1F28-461C-4802-954C-F8C6C6E34348}"/>
          </ac:spMkLst>
        </pc:spChg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2803321471" sldId="305"/>
        </pc:sldMkLst>
      </pc:sldChg>
      <pc:sldChg chg="modSp mod">
        <pc:chgData name="Lormeau, Jean-Louis" userId="ae321758-d687-4ae8-b662-b852b22dd8d1" providerId="ADAL" clId="{794B90B6-67AC-4EF6-9B3F-3E5F0CEEBD96}" dt="2021-09-09T08:54:02.847" v="2345" actId="20577"/>
        <pc:sldMkLst>
          <pc:docMk/>
          <pc:sldMk cId="705971163" sldId="306"/>
        </pc:sldMkLst>
        <pc:spChg chg="mod">
          <ac:chgData name="Lormeau, Jean-Louis" userId="ae321758-d687-4ae8-b662-b852b22dd8d1" providerId="ADAL" clId="{794B90B6-67AC-4EF6-9B3F-3E5F0CEEBD96}" dt="2021-09-09T08:52:50.208" v="2281" actId="20577"/>
          <ac:spMkLst>
            <pc:docMk/>
            <pc:sldMk cId="705971163" sldId="306"/>
            <ac:spMk id="2" creationId="{4194CA15-135E-4359-873D-802C1F20EC58}"/>
          </ac:spMkLst>
        </pc:spChg>
        <pc:spChg chg="mod">
          <ac:chgData name="Lormeau, Jean-Louis" userId="ae321758-d687-4ae8-b662-b852b22dd8d1" providerId="ADAL" clId="{794B90B6-67AC-4EF6-9B3F-3E5F0CEEBD96}" dt="2021-09-09T08:54:02.847" v="2345" actId="20577"/>
          <ac:spMkLst>
            <pc:docMk/>
            <pc:sldMk cId="705971163" sldId="306"/>
            <ac:spMk id="5" creationId="{000CB4B1-EC02-4570-86C3-41DF53D13A7B}"/>
          </ac:spMkLst>
        </pc:spChg>
        <pc:graphicFrameChg chg="mod modGraphic">
          <ac:chgData name="Lormeau, Jean-Louis" userId="ae321758-d687-4ae8-b662-b852b22dd8d1" providerId="ADAL" clId="{794B90B6-67AC-4EF6-9B3F-3E5F0CEEBD96}" dt="2021-09-09T08:53:08.597" v="2302" actId="1076"/>
          <ac:graphicFrameMkLst>
            <pc:docMk/>
            <pc:sldMk cId="705971163" sldId="306"/>
            <ac:graphicFrameMk id="4" creationId="{8E23D994-3A0D-4FB7-80F4-B02E4523C11D}"/>
          </ac:graphicFrameMkLst>
        </pc:graphicFrameChg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2972748639" sldId="306"/>
        </pc:sldMkLst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4018146047" sldId="306"/>
        </pc:sldMkLst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571327784" sldId="307"/>
        </pc:sldMkLst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907891142" sldId="307"/>
        </pc:sldMkLst>
      </pc:sldChg>
      <pc:sldChg chg="modSp mod">
        <pc:chgData name="Lormeau, Jean-Louis" userId="ae321758-d687-4ae8-b662-b852b22dd8d1" providerId="ADAL" clId="{794B90B6-67AC-4EF6-9B3F-3E5F0CEEBD96}" dt="2021-09-09T09:06:50.834" v="2881" actId="1076"/>
        <pc:sldMkLst>
          <pc:docMk/>
          <pc:sldMk cId="1336200136" sldId="307"/>
        </pc:sldMkLst>
        <pc:spChg chg="mod">
          <ac:chgData name="Lormeau, Jean-Louis" userId="ae321758-d687-4ae8-b662-b852b22dd8d1" providerId="ADAL" clId="{794B90B6-67AC-4EF6-9B3F-3E5F0CEEBD96}" dt="2021-09-09T09:05:34.864" v="2834" actId="20577"/>
          <ac:spMkLst>
            <pc:docMk/>
            <pc:sldMk cId="1336200136" sldId="307"/>
            <ac:spMk id="3" creationId="{D37685BF-2B55-4DBA-A444-0686C891D1FB}"/>
          </ac:spMkLst>
        </pc:spChg>
        <pc:spChg chg="mod">
          <ac:chgData name="Lormeau, Jean-Louis" userId="ae321758-d687-4ae8-b662-b852b22dd8d1" providerId="ADAL" clId="{794B90B6-67AC-4EF6-9B3F-3E5F0CEEBD96}" dt="2021-09-09T09:06:45.134" v="2879" actId="6549"/>
          <ac:spMkLst>
            <pc:docMk/>
            <pc:sldMk cId="1336200136" sldId="307"/>
            <ac:spMk id="4" creationId="{5CEC680D-99CE-46A8-B4E1-1014F13EDD16}"/>
          </ac:spMkLst>
        </pc:spChg>
        <pc:graphicFrameChg chg="mod">
          <ac:chgData name="Lormeau, Jean-Louis" userId="ae321758-d687-4ae8-b662-b852b22dd8d1" providerId="ADAL" clId="{794B90B6-67AC-4EF6-9B3F-3E5F0CEEBD96}" dt="2021-09-09T09:06:49.432" v="2880" actId="1076"/>
          <ac:graphicFrameMkLst>
            <pc:docMk/>
            <pc:sldMk cId="1336200136" sldId="307"/>
            <ac:graphicFrameMk id="6" creationId="{516878C6-9D34-4FDE-9363-951AE1EE7C4B}"/>
          </ac:graphicFrameMkLst>
        </pc:graphicFrameChg>
        <pc:picChg chg="mod">
          <ac:chgData name="Lormeau, Jean-Louis" userId="ae321758-d687-4ae8-b662-b852b22dd8d1" providerId="ADAL" clId="{794B90B6-67AC-4EF6-9B3F-3E5F0CEEBD96}" dt="2021-09-09T09:06:50.834" v="2881" actId="1076"/>
          <ac:picMkLst>
            <pc:docMk/>
            <pc:sldMk cId="1336200136" sldId="307"/>
            <ac:picMk id="7" creationId="{A454E9A5-166A-4DB6-82CF-7584B5DA9417}"/>
          </ac:picMkLst>
        </pc:picChg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2403224631" sldId="308"/>
        </pc:sldMkLst>
      </pc:sldChg>
      <pc:sldChg chg="modSp mod">
        <pc:chgData name="Lormeau, Jean-Louis" userId="ae321758-d687-4ae8-b662-b852b22dd8d1" providerId="ADAL" clId="{794B90B6-67AC-4EF6-9B3F-3E5F0CEEBD96}" dt="2021-09-09T09:09:14.679" v="2943" actId="108"/>
        <pc:sldMkLst>
          <pc:docMk/>
          <pc:sldMk cId="2416843929" sldId="308"/>
        </pc:sldMkLst>
        <pc:spChg chg="mod">
          <ac:chgData name="Lormeau, Jean-Louis" userId="ae321758-d687-4ae8-b662-b852b22dd8d1" providerId="ADAL" clId="{794B90B6-67AC-4EF6-9B3F-3E5F0CEEBD96}" dt="2021-09-09T09:08:21.312" v="2933" actId="20577"/>
          <ac:spMkLst>
            <pc:docMk/>
            <pc:sldMk cId="2416843929" sldId="308"/>
            <ac:spMk id="2" creationId="{54DB0F80-1886-4852-9B79-AA9D6B04450E}"/>
          </ac:spMkLst>
        </pc:spChg>
        <pc:spChg chg="mod">
          <ac:chgData name="Lormeau, Jean-Louis" userId="ae321758-d687-4ae8-b662-b852b22dd8d1" providerId="ADAL" clId="{794B90B6-67AC-4EF6-9B3F-3E5F0CEEBD96}" dt="2021-09-09T09:09:14.679" v="2943" actId="108"/>
          <ac:spMkLst>
            <pc:docMk/>
            <pc:sldMk cId="2416843929" sldId="308"/>
            <ac:spMk id="5" creationId="{7FF57402-BD7C-44E1-A2E0-0E7D51F47DBF}"/>
          </ac:spMkLst>
        </pc:spChg>
        <pc:graphicFrameChg chg="mod">
          <ac:chgData name="Lormeau, Jean-Louis" userId="ae321758-d687-4ae8-b662-b852b22dd8d1" providerId="ADAL" clId="{794B90B6-67AC-4EF6-9B3F-3E5F0CEEBD96}" dt="2021-09-09T09:08:42.515" v="2938" actId="1076"/>
          <ac:graphicFrameMkLst>
            <pc:docMk/>
            <pc:sldMk cId="2416843929" sldId="308"/>
            <ac:graphicFrameMk id="3" creationId="{30764A9E-9D3D-450C-956A-3A2E17E1250F}"/>
          </ac:graphicFrameMkLst>
        </pc:graphicFrameChg>
        <pc:picChg chg="mod">
          <ac:chgData name="Lormeau, Jean-Louis" userId="ae321758-d687-4ae8-b662-b852b22dd8d1" providerId="ADAL" clId="{794B90B6-67AC-4EF6-9B3F-3E5F0CEEBD96}" dt="2021-09-09T09:08:55.454" v="2942" actId="1076"/>
          <ac:picMkLst>
            <pc:docMk/>
            <pc:sldMk cId="2416843929" sldId="308"/>
            <ac:picMk id="7" creationId="{52A9EF16-A733-4941-9C9A-C71A538407A2}"/>
          </ac:picMkLst>
        </pc:picChg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2607765833" sldId="308"/>
        </pc:sldMkLst>
      </pc:sldChg>
      <pc:sldChg chg="del">
        <pc:chgData name="Lormeau, Jean-Louis" userId="ae321758-d687-4ae8-b662-b852b22dd8d1" providerId="ADAL" clId="{794B90B6-67AC-4EF6-9B3F-3E5F0CEEBD96}" dt="2021-09-09T08:42:43.970" v="2041" actId="47"/>
        <pc:sldMkLst>
          <pc:docMk/>
          <pc:sldMk cId="170608676" sldId="309"/>
        </pc:sldMkLst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257882490" sldId="310"/>
        </pc:sldMkLst>
      </pc:sldChg>
      <pc:sldChg chg="del">
        <pc:chgData name="Lormeau, Jean-Louis" userId="ae321758-d687-4ae8-b662-b852b22dd8d1" providerId="ADAL" clId="{794B90B6-67AC-4EF6-9B3F-3E5F0CEEBD96}" dt="2021-09-09T08:50:40.037" v="2214" actId="47"/>
        <pc:sldMkLst>
          <pc:docMk/>
          <pc:sldMk cId="1213179145" sldId="310"/>
        </pc:sldMkLst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2940885810" sldId="310"/>
        </pc:sldMkLst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2161241526" sldId="311"/>
        </pc:sldMkLst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3837519507" sldId="311"/>
        </pc:sldMkLst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176914055" sldId="312"/>
        </pc:sldMkLst>
      </pc:sldChg>
      <pc:sldChg chg="modSp mod">
        <pc:chgData name="Lormeau, Jean-Louis" userId="ae321758-d687-4ae8-b662-b852b22dd8d1" providerId="ADAL" clId="{794B90B6-67AC-4EF6-9B3F-3E5F0CEEBD96}" dt="2021-09-09T08:54:08.948" v="2349" actId="20577"/>
        <pc:sldMkLst>
          <pc:docMk/>
          <pc:sldMk cId="275282596" sldId="312"/>
        </pc:sldMkLst>
        <pc:spChg chg="mod">
          <ac:chgData name="Lormeau, Jean-Louis" userId="ae321758-d687-4ae8-b662-b852b22dd8d1" providerId="ADAL" clId="{794B90B6-67AC-4EF6-9B3F-3E5F0CEEBD96}" dt="2021-09-09T08:54:08.948" v="2349" actId="20577"/>
          <ac:spMkLst>
            <pc:docMk/>
            <pc:sldMk cId="275282596" sldId="312"/>
            <ac:spMk id="2" creationId="{9D51ACB3-959B-4700-BF33-A138EB9A50C7}"/>
          </ac:spMkLst>
        </pc:spChg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1045765454" sldId="312"/>
        </pc:sldMkLst>
      </pc:sldChg>
      <pc:sldChg chg="modSp mod">
        <pc:chgData name="Lormeau, Jean-Louis" userId="ae321758-d687-4ae8-b662-b852b22dd8d1" providerId="ADAL" clId="{794B90B6-67AC-4EF6-9B3F-3E5F0CEEBD96}" dt="2021-09-09T08:54:18.229" v="2374" actId="20577"/>
        <pc:sldMkLst>
          <pc:docMk/>
          <pc:sldMk cId="2196408827" sldId="313"/>
        </pc:sldMkLst>
        <pc:spChg chg="mod">
          <ac:chgData name="Lormeau, Jean-Louis" userId="ae321758-d687-4ae8-b662-b852b22dd8d1" providerId="ADAL" clId="{794B90B6-67AC-4EF6-9B3F-3E5F0CEEBD96}" dt="2021-09-09T08:54:18.229" v="2374" actId="20577"/>
          <ac:spMkLst>
            <pc:docMk/>
            <pc:sldMk cId="2196408827" sldId="313"/>
            <ac:spMk id="2" creationId="{59DF82AC-78D3-462D-B07B-790374C38A0C}"/>
          </ac:spMkLst>
        </pc:spChg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2286859975" sldId="313"/>
        </pc:sldMkLst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3298069214" sldId="313"/>
        </pc:sldMkLst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108032910" sldId="314"/>
        </pc:sldMkLst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117106967" sldId="314"/>
        </pc:sldMkLst>
      </pc:sldChg>
      <pc:sldChg chg="modSp mod">
        <pc:chgData name="Lormeau, Jean-Louis" userId="ae321758-d687-4ae8-b662-b852b22dd8d1" providerId="ADAL" clId="{794B90B6-67AC-4EF6-9B3F-3E5F0CEEBD96}" dt="2021-09-09T09:13:40.192" v="3085" actId="20577"/>
        <pc:sldMkLst>
          <pc:docMk/>
          <pc:sldMk cId="2914456435" sldId="314"/>
        </pc:sldMkLst>
        <pc:spChg chg="mod">
          <ac:chgData name="Lormeau, Jean-Louis" userId="ae321758-d687-4ae8-b662-b852b22dd8d1" providerId="ADAL" clId="{794B90B6-67AC-4EF6-9B3F-3E5F0CEEBD96}" dt="2021-09-09T09:13:40.192" v="3085" actId="20577"/>
          <ac:spMkLst>
            <pc:docMk/>
            <pc:sldMk cId="2914456435" sldId="314"/>
            <ac:spMk id="2" creationId="{7E888DAE-7ACF-4B23-9244-0129F42A4954}"/>
          </ac:spMkLst>
        </pc:spChg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2550639305" sldId="316"/>
        </pc:sldMkLst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2661087090" sldId="316"/>
        </pc:sldMkLst>
      </pc:sldChg>
      <pc:sldChg chg="addSp delSp modSp mod">
        <pc:chgData name="Lormeau, Jean-Louis" userId="ae321758-d687-4ae8-b662-b852b22dd8d1" providerId="ADAL" clId="{794B90B6-67AC-4EF6-9B3F-3E5F0CEEBD96}" dt="2021-09-09T09:02:14.928" v="2650" actId="1076"/>
        <pc:sldMkLst>
          <pc:docMk/>
          <pc:sldMk cId="4144073830" sldId="316"/>
        </pc:sldMkLst>
        <pc:spChg chg="mod">
          <ac:chgData name="Lormeau, Jean-Louis" userId="ae321758-d687-4ae8-b662-b852b22dd8d1" providerId="ADAL" clId="{794B90B6-67AC-4EF6-9B3F-3E5F0CEEBD96}" dt="2021-09-09T09:02:11.527" v="2649" actId="20577"/>
          <ac:spMkLst>
            <pc:docMk/>
            <pc:sldMk cId="4144073830" sldId="316"/>
            <ac:spMk id="2" creationId="{69C4E73F-B5B1-422D-9CB3-B8C087B18421}"/>
          </ac:spMkLst>
        </pc:spChg>
        <pc:spChg chg="del">
          <ac:chgData name="Lormeau, Jean-Louis" userId="ae321758-d687-4ae8-b662-b852b22dd8d1" providerId="ADAL" clId="{794B90B6-67AC-4EF6-9B3F-3E5F0CEEBD96}" dt="2021-09-09T09:02:06.565" v="2644" actId="478"/>
          <ac:spMkLst>
            <pc:docMk/>
            <pc:sldMk cId="4144073830" sldId="316"/>
            <ac:spMk id="3" creationId="{370A642E-1F1C-4DB5-8A96-82C932EF25FC}"/>
          </ac:spMkLst>
        </pc:spChg>
        <pc:spChg chg="add del mod">
          <ac:chgData name="Lormeau, Jean-Louis" userId="ae321758-d687-4ae8-b662-b852b22dd8d1" providerId="ADAL" clId="{794B90B6-67AC-4EF6-9B3F-3E5F0CEEBD96}" dt="2021-09-09T09:02:08.851" v="2645" actId="478"/>
          <ac:spMkLst>
            <pc:docMk/>
            <pc:sldMk cId="4144073830" sldId="316"/>
            <ac:spMk id="5" creationId="{910EFDFA-2367-42D1-87CE-52B9551E5872}"/>
          </ac:spMkLst>
        </pc:spChg>
        <pc:picChg chg="mod">
          <ac:chgData name="Lormeau, Jean-Louis" userId="ae321758-d687-4ae8-b662-b852b22dd8d1" providerId="ADAL" clId="{794B90B6-67AC-4EF6-9B3F-3E5F0CEEBD96}" dt="2021-09-09T09:02:14.928" v="2650" actId="1076"/>
          <ac:picMkLst>
            <pc:docMk/>
            <pc:sldMk cId="4144073830" sldId="316"/>
            <ac:picMk id="6" creationId="{9963B341-828A-4DE1-B2DD-3A7852E8CFA2}"/>
          </ac:picMkLst>
        </pc:picChg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1797802177" sldId="318"/>
        </pc:sldMkLst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2443893843" sldId="318"/>
        </pc:sldMkLst>
      </pc:sldChg>
      <pc:sldChg chg="modSp mod">
        <pc:chgData name="Lormeau, Jean-Louis" userId="ae321758-d687-4ae8-b662-b852b22dd8d1" providerId="ADAL" clId="{794B90B6-67AC-4EF6-9B3F-3E5F0CEEBD96}" dt="2021-09-09T09:06:55.191" v="2885" actId="20577"/>
        <pc:sldMkLst>
          <pc:docMk/>
          <pc:sldMk cId="3515496850" sldId="318"/>
        </pc:sldMkLst>
        <pc:spChg chg="mod">
          <ac:chgData name="Lormeau, Jean-Louis" userId="ae321758-d687-4ae8-b662-b852b22dd8d1" providerId="ADAL" clId="{794B90B6-67AC-4EF6-9B3F-3E5F0CEEBD96}" dt="2021-09-09T09:06:55.191" v="2885" actId="20577"/>
          <ac:spMkLst>
            <pc:docMk/>
            <pc:sldMk cId="3515496850" sldId="318"/>
            <ac:spMk id="2" creationId="{D80E5F20-FBE8-4101-BE34-49D6DE79F07F}"/>
          </ac:spMkLst>
        </pc:spChg>
      </pc:sldChg>
      <pc:sldChg chg="addSp delSp modSp mod">
        <pc:chgData name="Lormeau, Jean-Louis" userId="ae321758-d687-4ae8-b662-b852b22dd8d1" providerId="ADAL" clId="{794B90B6-67AC-4EF6-9B3F-3E5F0CEEBD96}" dt="2021-09-09T09:18:04.972" v="3123" actId="1076"/>
        <pc:sldMkLst>
          <pc:docMk/>
          <pc:sldMk cId="2130793889" sldId="319"/>
        </pc:sldMkLst>
        <pc:spChg chg="mod">
          <ac:chgData name="Lormeau, Jean-Louis" userId="ae321758-d687-4ae8-b662-b852b22dd8d1" providerId="ADAL" clId="{794B90B6-67AC-4EF6-9B3F-3E5F0CEEBD96}" dt="2021-09-09T09:14:31.078" v="3109" actId="20577"/>
          <ac:spMkLst>
            <pc:docMk/>
            <pc:sldMk cId="2130793889" sldId="319"/>
            <ac:spMk id="2" creationId="{D7E153A4-6E36-41E5-AEF3-BEA120F0FA5D}"/>
          </ac:spMkLst>
        </pc:spChg>
        <pc:picChg chg="add mod">
          <ac:chgData name="Lormeau, Jean-Louis" userId="ae321758-d687-4ae8-b662-b852b22dd8d1" providerId="ADAL" clId="{794B90B6-67AC-4EF6-9B3F-3E5F0CEEBD96}" dt="2021-09-09T09:17:13.419" v="3114" actId="14100"/>
          <ac:picMkLst>
            <pc:docMk/>
            <pc:sldMk cId="2130793889" sldId="319"/>
            <ac:picMk id="4" creationId="{31638C99-B84C-42C4-B85F-7745E59F37B4}"/>
          </ac:picMkLst>
        </pc:picChg>
        <pc:picChg chg="del">
          <ac:chgData name="Lormeau, Jean-Louis" userId="ae321758-d687-4ae8-b662-b852b22dd8d1" providerId="ADAL" clId="{794B90B6-67AC-4EF6-9B3F-3E5F0CEEBD96}" dt="2021-09-09T09:17:04.700" v="3110" actId="478"/>
          <ac:picMkLst>
            <pc:docMk/>
            <pc:sldMk cId="2130793889" sldId="319"/>
            <ac:picMk id="6" creationId="{4889D12B-9D06-498F-967C-9884080334B9}"/>
          </ac:picMkLst>
        </pc:picChg>
        <pc:picChg chg="del">
          <ac:chgData name="Lormeau, Jean-Louis" userId="ae321758-d687-4ae8-b662-b852b22dd8d1" providerId="ADAL" clId="{794B90B6-67AC-4EF6-9B3F-3E5F0CEEBD96}" dt="2021-09-09T09:17:04.700" v="3110" actId="478"/>
          <ac:picMkLst>
            <pc:docMk/>
            <pc:sldMk cId="2130793889" sldId="319"/>
            <ac:picMk id="7" creationId="{5FFD8918-5B25-43C5-97A8-C8F207331CC3}"/>
          </ac:picMkLst>
        </pc:picChg>
        <pc:picChg chg="add mod">
          <ac:chgData name="Lormeau, Jean-Louis" userId="ae321758-d687-4ae8-b662-b852b22dd8d1" providerId="ADAL" clId="{794B90B6-67AC-4EF6-9B3F-3E5F0CEEBD96}" dt="2021-09-09T09:18:04.972" v="3123" actId="1076"/>
          <ac:picMkLst>
            <pc:docMk/>
            <pc:sldMk cId="2130793889" sldId="319"/>
            <ac:picMk id="8" creationId="{A2BAC371-A262-4019-A7CF-41EED3AB66C3}"/>
          </ac:picMkLst>
        </pc:picChg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2639199103" sldId="319"/>
        </pc:sldMkLst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3193808500" sldId="319"/>
        </pc:sldMkLst>
      </pc:sldChg>
      <pc:sldChg chg="modSp mod">
        <pc:chgData name="Lormeau, Jean-Louis" userId="ae321758-d687-4ae8-b662-b852b22dd8d1" providerId="ADAL" clId="{794B90B6-67AC-4EF6-9B3F-3E5F0CEEBD96}" dt="2021-09-09T09:07:27.604" v="2910" actId="14100"/>
        <pc:sldMkLst>
          <pc:docMk/>
          <pc:sldMk cId="579856108" sldId="321"/>
        </pc:sldMkLst>
        <pc:spChg chg="mod">
          <ac:chgData name="Lormeau, Jean-Louis" userId="ae321758-d687-4ae8-b662-b852b22dd8d1" providerId="ADAL" clId="{794B90B6-67AC-4EF6-9B3F-3E5F0CEEBD96}" dt="2021-09-09T09:07:05.077" v="2908" actId="20577"/>
          <ac:spMkLst>
            <pc:docMk/>
            <pc:sldMk cId="579856108" sldId="321"/>
            <ac:spMk id="2" creationId="{C113BBFD-BE58-484A-B686-EF106B3D9B89}"/>
          </ac:spMkLst>
        </pc:spChg>
        <pc:picChg chg="mod modCrop">
          <ac:chgData name="Lormeau, Jean-Louis" userId="ae321758-d687-4ae8-b662-b852b22dd8d1" providerId="ADAL" clId="{794B90B6-67AC-4EF6-9B3F-3E5F0CEEBD96}" dt="2021-09-09T09:07:27.604" v="2910" actId="14100"/>
          <ac:picMkLst>
            <pc:docMk/>
            <pc:sldMk cId="579856108" sldId="321"/>
            <ac:picMk id="5" creationId="{4E9F464C-6814-49F3-979F-2819441C9D71}"/>
          </ac:picMkLst>
        </pc:picChg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975742968" sldId="321"/>
        </pc:sldMkLst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2960328976" sldId="321"/>
        </pc:sldMkLst>
      </pc:sldChg>
      <pc:sldChg chg="del">
        <pc:chgData name="Lormeau, Jean-Louis" userId="ae321758-d687-4ae8-b662-b852b22dd8d1" providerId="ADAL" clId="{794B90B6-67AC-4EF6-9B3F-3E5F0CEEBD96}" dt="2021-09-09T08:13:19.345" v="578" actId="47"/>
        <pc:sldMkLst>
          <pc:docMk/>
          <pc:sldMk cId="2924965221" sldId="322"/>
        </pc:sldMkLst>
      </pc:sldChg>
      <pc:sldChg chg="addSp delSp modSp mod">
        <pc:chgData name="Lormeau, Jean-Louis" userId="ae321758-d687-4ae8-b662-b852b22dd8d1" providerId="ADAL" clId="{794B90B6-67AC-4EF6-9B3F-3E5F0CEEBD96}" dt="2021-09-09T09:09:37.993" v="2947" actId="14100"/>
        <pc:sldMkLst>
          <pc:docMk/>
          <pc:sldMk cId="426546335" sldId="323"/>
        </pc:sldMkLst>
        <pc:picChg chg="add mod">
          <ac:chgData name="Lormeau, Jean-Louis" userId="ae321758-d687-4ae8-b662-b852b22dd8d1" providerId="ADAL" clId="{794B90B6-67AC-4EF6-9B3F-3E5F0CEEBD96}" dt="2021-09-09T09:09:37.993" v="2947" actId="14100"/>
          <ac:picMkLst>
            <pc:docMk/>
            <pc:sldMk cId="426546335" sldId="323"/>
            <ac:picMk id="4" creationId="{723744E0-8854-4AE5-82B4-7CFB7013BACE}"/>
          </ac:picMkLst>
        </pc:picChg>
        <pc:picChg chg="del">
          <ac:chgData name="Lormeau, Jean-Louis" userId="ae321758-d687-4ae8-b662-b852b22dd8d1" providerId="ADAL" clId="{794B90B6-67AC-4EF6-9B3F-3E5F0CEEBD96}" dt="2021-09-09T09:09:23.270" v="2944" actId="478"/>
          <ac:picMkLst>
            <pc:docMk/>
            <pc:sldMk cId="426546335" sldId="323"/>
            <ac:picMk id="1026" creationId="{B48327D4-0075-4D01-9D43-AD6AD5C509B3}"/>
          </ac:picMkLst>
        </pc:picChg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2599355382" sldId="323"/>
        </pc:sldMkLst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2822308121" sldId="323"/>
        </pc:sldMkLst>
      </pc:sldChg>
      <pc:sldChg chg="del">
        <pc:chgData name="Lormeau, Jean-Louis" userId="ae321758-d687-4ae8-b662-b852b22dd8d1" providerId="ADAL" clId="{794B90B6-67AC-4EF6-9B3F-3E5F0CEEBD96}" dt="2021-09-09T08:42:50.046" v="2042" actId="47"/>
        <pc:sldMkLst>
          <pc:docMk/>
          <pc:sldMk cId="3637760221" sldId="324"/>
        </pc:sldMkLst>
      </pc:sldChg>
      <pc:sldChg chg="del">
        <pc:chgData name="Lormeau, Jean-Louis" userId="ae321758-d687-4ae8-b662-b852b22dd8d1" providerId="ADAL" clId="{794B90B6-67AC-4EF6-9B3F-3E5F0CEEBD96}" dt="2021-09-09T08:42:50.046" v="2042" actId="47"/>
        <pc:sldMkLst>
          <pc:docMk/>
          <pc:sldMk cId="1483950904" sldId="325"/>
        </pc:sldMkLst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914474712" sldId="326"/>
        </pc:sldMkLst>
      </pc:sldChg>
      <pc:sldChg chg="del">
        <pc:chgData name="Lormeau, Jean-Louis" userId="ae321758-d687-4ae8-b662-b852b22dd8d1" providerId="ADAL" clId="{794B90B6-67AC-4EF6-9B3F-3E5F0CEEBD96}" dt="2021-09-09T08:46:38.998" v="2179" actId="47"/>
        <pc:sldMkLst>
          <pc:docMk/>
          <pc:sldMk cId="3463313462" sldId="326"/>
        </pc:sldMkLst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3582510416" sldId="326"/>
        </pc:sldMkLst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1924575713" sldId="327"/>
        </pc:sldMkLst>
      </pc:sldChg>
      <pc:sldChg chg="modSp mod">
        <pc:chgData name="Lormeau, Jean-Louis" userId="ae321758-d687-4ae8-b662-b852b22dd8d1" providerId="ADAL" clId="{794B90B6-67AC-4EF6-9B3F-3E5F0CEEBD96}" dt="2021-09-09T08:46:27.483" v="2177" actId="20577"/>
        <pc:sldMkLst>
          <pc:docMk/>
          <pc:sldMk cId="2650160524" sldId="327"/>
        </pc:sldMkLst>
        <pc:spChg chg="mod">
          <ac:chgData name="Lormeau, Jean-Louis" userId="ae321758-d687-4ae8-b662-b852b22dd8d1" providerId="ADAL" clId="{794B90B6-67AC-4EF6-9B3F-3E5F0CEEBD96}" dt="2021-09-09T08:46:27.483" v="2177" actId="20577"/>
          <ac:spMkLst>
            <pc:docMk/>
            <pc:sldMk cId="2650160524" sldId="327"/>
            <ac:spMk id="2" creationId="{71173DD9-3593-4D7A-BAA9-792B7733EACF}"/>
          </ac:spMkLst>
        </pc:spChg>
        <pc:graphicFrameChg chg="mod modGraphic">
          <ac:chgData name="Lormeau, Jean-Louis" userId="ae321758-d687-4ae8-b662-b852b22dd8d1" providerId="ADAL" clId="{794B90B6-67AC-4EF6-9B3F-3E5F0CEEBD96}" dt="2021-09-09T08:46:19.593" v="2162" actId="20577"/>
          <ac:graphicFrameMkLst>
            <pc:docMk/>
            <pc:sldMk cId="2650160524" sldId="327"/>
            <ac:graphicFrameMk id="7" creationId="{1889CE75-55CB-416C-8538-2EE73CF1945F}"/>
          </ac:graphicFrameMkLst>
        </pc:graphicFrameChg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3239374917" sldId="327"/>
        </pc:sldMkLst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1551059696" sldId="328"/>
        </pc:sldMkLst>
      </pc:sldChg>
      <pc:sldChg chg="del">
        <pc:chgData name="Lormeau, Jean-Louis" userId="ae321758-d687-4ae8-b662-b852b22dd8d1" providerId="ADAL" clId="{794B90B6-67AC-4EF6-9B3F-3E5F0CEEBD96}" dt="2021-09-09T08:46:36.008" v="2178" actId="47"/>
        <pc:sldMkLst>
          <pc:docMk/>
          <pc:sldMk cId="1576370810" sldId="328"/>
        </pc:sldMkLst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3047719106" sldId="328"/>
        </pc:sldMkLst>
      </pc:sldChg>
      <pc:sldChg chg="addSp delSp modSp mod">
        <pc:chgData name="Lormeau, Jean-Louis" userId="ae321758-d687-4ae8-b662-b852b22dd8d1" providerId="ADAL" clId="{794B90B6-67AC-4EF6-9B3F-3E5F0CEEBD96}" dt="2021-09-09T08:55:24.525" v="2390" actId="14100"/>
        <pc:sldMkLst>
          <pc:docMk/>
          <pc:sldMk cId="51556241" sldId="329"/>
        </pc:sldMkLst>
        <pc:spChg chg="del">
          <ac:chgData name="Lormeau, Jean-Louis" userId="ae321758-d687-4ae8-b662-b852b22dd8d1" providerId="ADAL" clId="{794B90B6-67AC-4EF6-9B3F-3E5F0CEEBD96}" dt="2021-09-09T08:55:14.781" v="2386" actId="478"/>
          <ac:spMkLst>
            <pc:docMk/>
            <pc:sldMk cId="51556241" sldId="329"/>
            <ac:spMk id="3" creationId="{A54AAEA8-F9C7-4DF0-89A3-89794F5999B6}"/>
          </ac:spMkLst>
        </pc:spChg>
        <pc:spChg chg="del">
          <ac:chgData name="Lormeau, Jean-Louis" userId="ae321758-d687-4ae8-b662-b852b22dd8d1" providerId="ADAL" clId="{794B90B6-67AC-4EF6-9B3F-3E5F0CEEBD96}" dt="2021-09-09T08:55:14.781" v="2386" actId="478"/>
          <ac:spMkLst>
            <pc:docMk/>
            <pc:sldMk cId="51556241" sldId="329"/>
            <ac:spMk id="4" creationId="{C15B6DAE-6EBF-4E56-A3CF-06CAE851BD34}"/>
          </ac:spMkLst>
        </pc:spChg>
        <pc:spChg chg="mod">
          <ac:chgData name="Lormeau, Jean-Louis" userId="ae321758-d687-4ae8-b662-b852b22dd8d1" providerId="ADAL" clId="{794B90B6-67AC-4EF6-9B3F-3E5F0CEEBD96}" dt="2021-09-09T08:55:20.264" v="2388" actId="14100"/>
          <ac:spMkLst>
            <pc:docMk/>
            <pc:sldMk cId="51556241" sldId="329"/>
            <ac:spMk id="9" creationId="{5C0B421A-3DFA-43AB-B959-A0426D24BA0B}"/>
          </ac:spMkLst>
        </pc:spChg>
        <pc:spChg chg="mod">
          <ac:chgData name="Lormeau, Jean-Louis" userId="ae321758-d687-4ae8-b662-b852b22dd8d1" providerId="ADAL" clId="{794B90B6-67AC-4EF6-9B3F-3E5F0CEEBD96}" dt="2021-09-09T08:55:24.525" v="2390" actId="14100"/>
          <ac:spMkLst>
            <pc:docMk/>
            <pc:sldMk cId="51556241" sldId="329"/>
            <ac:spMk id="14" creationId="{83D85593-9E50-4DD6-8874-6A145A3D2E48}"/>
          </ac:spMkLst>
        </pc:spChg>
        <pc:picChg chg="add ord">
          <ac:chgData name="Lormeau, Jean-Louis" userId="ae321758-d687-4ae8-b662-b852b22dd8d1" providerId="ADAL" clId="{794B90B6-67AC-4EF6-9B3F-3E5F0CEEBD96}" dt="2021-09-09T08:55:07" v="2385" actId="167"/>
          <ac:picMkLst>
            <pc:docMk/>
            <pc:sldMk cId="51556241" sldId="329"/>
            <ac:picMk id="6" creationId="{15963058-3D19-4BAB-B9A0-832637BC79EB}"/>
          </ac:picMkLst>
        </pc:picChg>
        <pc:picChg chg="del">
          <ac:chgData name="Lormeau, Jean-Louis" userId="ae321758-d687-4ae8-b662-b852b22dd8d1" providerId="ADAL" clId="{794B90B6-67AC-4EF6-9B3F-3E5F0CEEBD96}" dt="2021-09-09T08:55:01.859" v="2382" actId="478"/>
          <ac:picMkLst>
            <pc:docMk/>
            <pc:sldMk cId="51556241" sldId="329"/>
            <ac:picMk id="13" creationId="{0B5507AE-5F83-4A39-BE93-AFECF917D439}"/>
          </ac:picMkLst>
        </pc:picChg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146537954" sldId="329"/>
        </pc:sldMkLst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632993355" sldId="329"/>
        </pc:sldMkLst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1081766077" sldId="330"/>
        </pc:sldMkLst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1978655475" sldId="330"/>
        </pc:sldMkLst>
      </pc:sldChg>
      <pc:sldChg chg="modSp mod">
        <pc:chgData name="Lormeau, Jean-Louis" userId="ae321758-d687-4ae8-b662-b852b22dd8d1" providerId="ADAL" clId="{794B90B6-67AC-4EF6-9B3F-3E5F0CEEBD96}" dt="2021-09-09T08:58:42.390" v="2523" actId="20577"/>
        <pc:sldMkLst>
          <pc:docMk/>
          <pc:sldMk cId="3322934546" sldId="330"/>
        </pc:sldMkLst>
        <pc:spChg chg="mod">
          <ac:chgData name="Lormeau, Jean-Louis" userId="ae321758-d687-4ae8-b662-b852b22dd8d1" providerId="ADAL" clId="{794B90B6-67AC-4EF6-9B3F-3E5F0CEEBD96}" dt="2021-09-09T08:58:42.390" v="2523" actId="20577"/>
          <ac:spMkLst>
            <pc:docMk/>
            <pc:sldMk cId="3322934546" sldId="330"/>
            <ac:spMk id="2" creationId="{8CF9E771-4996-4D8C-B58E-0E035B1AC454}"/>
          </ac:spMkLst>
        </pc:spChg>
      </pc:sldChg>
      <pc:sldChg chg="addSp delSp modSp mod">
        <pc:chgData name="Lormeau, Jean-Louis" userId="ae321758-d687-4ae8-b662-b852b22dd8d1" providerId="ADAL" clId="{794B90B6-67AC-4EF6-9B3F-3E5F0CEEBD96}" dt="2021-09-09T09:00:06.168" v="2535" actId="14100"/>
        <pc:sldMkLst>
          <pc:docMk/>
          <pc:sldMk cId="1481695467" sldId="331"/>
        </pc:sldMkLst>
        <pc:spChg chg="del">
          <ac:chgData name="Lormeau, Jean-Louis" userId="ae321758-d687-4ae8-b662-b852b22dd8d1" providerId="ADAL" clId="{794B90B6-67AC-4EF6-9B3F-3E5F0CEEBD96}" dt="2021-09-09T08:59:38.579" v="2529" actId="478"/>
          <ac:spMkLst>
            <pc:docMk/>
            <pc:sldMk cId="1481695467" sldId="331"/>
            <ac:spMk id="3" creationId="{FBC90567-A7DF-434F-9BA6-CDAA1B431AD2}"/>
          </ac:spMkLst>
        </pc:spChg>
        <pc:spChg chg="del">
          <ac:chgData name="Lormeau, Jean-Louis" userId="ae321758-d687-4ae8-b662-b852b22dd8d1" providerId="ADAL" clId="{794B90B6-67AC-4EF6-9B3F-3E5F0CEEBD96}" dt="2021-09-09T08:59:48.077" v="2530" actId="478"/>
          <ac:spMkLst>
            <pc:docMk/>
            <pc:sldMk cId="1481695467" sldId="331"/>
            <ac:spMk id="4" creationId="{7F45AB5E-B0E3-42C7-B03B-BBEDD9C6CE38}"/>
          </ac:spMkLst>
        </pc:spChg>
        <pc:spChg chg="mod">
          <ac:chgData name="Lormeau, Jean-Louis" userId="ae321758-d687-4ae8-b662-b852b22dd8d1" providerId="ADAL" clId="{794B90B6-67AC-4EF6-9B3F-3E5F0CEEBD96}" dt="2021-09-09T08:59:57.243" v="2533" actId="14100"/>
          <ac:spMkLst>
            <pc:docMk/>
            <pc:sldMk cId="1481695467" sldId="331"/>
            <ac:spMk id="7" creationId="{A6CD664E-EA6A-4558-B997-6DFA3D734FAB}"/>
          </ac:spMkLst>
        </pc:spChg>
        <pc:spChg chg="mod">
          <ac:chgData name="Lormeau, Jean-Louis" userId="ae321758-d687-4ae8-b662-b852b22dd8d1" providerId="ADAL" clId="{794B90B6-67AC-4EF6-9B3F-3E5F0CEEBD96}" dt="2021-09-09T09:00:06.168" v="2535" actId="14100"/>
          <ac:spMkLst>
            <pc:docMk/>
            <pc:sldMk cId="1481695467" sldId="331"/>
            <ac:spMk id="8" creationId="{0C47216B-DF98-4B51-8692-573B69901E22}"/>
          </ac:spMkLst>
        </pc:spChg>
        <pc:spChg chg="add del">
          <ac:chgData name="Lormeau, Jean-Louis" userId="ae321758-d687-4ae8-b662-b852b22dd8d1" providerId="ADAL" clId="{794B90B6-67AC-4EF6-9B3F-3E5F0CEEBD96}" dt="2021-09-09T08:58:56.640" v="2526" actId="22"/>
          <ac:spMkLst>
            <pc:docMk/>
            <pc:sldMk cId="1481695467" sldId="331"/>
            <ac:spMk id="9" creationId="{85CC9AE8-5852-478A-A3EF-FE6450A82D94}"/>
          </ac:spMkLst>
        </pc:spChg>
        <pc:picChg chg="del">
          <ac:chgData name="Lormeau, Jean-Louis" userId="ae321758-d687-4ae8-b662-b852b22dd8d1" providerId="ADAL" clId="{794B90B6-67AC-4EF6-9B3F-3E5F0CEEBD96}" dt="2021-09-09T08:58:55.440" v="2524" actId="478"/>
          <ac:picMkLst>
            <pc:docMk/>
            <pc:sldMk cId="1481695467" sldId="331"/>
            <ac:picMk id="6" creationId="{A7424D89-E98D-4A0A-97F4-39906E94CEFE}"/>
          </ac:picMkLst>
        </pc:picChg>
        <pc:picChg chg="add ord">
          <ac:chgData name="Lormeau, Jean-Louis" userId="ae321758-d687-4ae8-b662-b852b22dd8d1" providerId="ADAL" clId="{794B90B6-67AC-4EF6-9B3F-3E5F0CEEBD96}" dt="2021-09-09T08:59:07.388" v="2528" actId="167"/>
          <ac:picMkLst>
            <pc:docMk/>
            <pc:sldMk cId="1481695467" sldId="331"/>
            <ac:picMk id="11" creationId="{34529A6E-6689-4BD6-95EE-6A656E3EA171}"/>
          </ac:picMkLst>
        </pc:picChg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1902825431" sldId="331"/>
        </pc:sldMkLst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2727135875" sldId="331"/>
        </pc:sldMkLst>
      </pc:sldChg>
      <pc:sldChg chg="modSp mod">
        <pc:chgData name="Lormeau, Jean-Louis" userId="ae321758-d687-4ae8-b662-b852b22dd8d1" providerId="ADAL" clId="{794B90B6-67AC-4EF6-9B3F-3E5F0CEEBD96}" dt="2021-09-09T09:02:24.492" v="2675" actId="20577"/>
        <pc:sldMkLst>
          <pc:docMk/>
          <pc:sldMk cId="139645954" sldId="332"/>
        </pc:sldMkLst>
        <pc:spChg chg="mod">
          <ac:chgData name="Lormeau, Jean-Louis" userId="ae321758-d687-4ae8-b662-b852b22dd8d1" providerId="ADAL" clId="{794B90B6-67AC-4EF6-9B3F-3E5F0CEEBD96}" dt="2021-09-09T09:02:24.492" v="2675" actId="20577"/>
          <ac:spMkLst>
            <pc:docMk/>
            <pc:sldMk cId="139645954" sldId="332"/>
            <ac:spMk id="2" creationId="{78E371E5-B4EE-4A01-AB33-5F68145D2176}"/>
          </ac:spMkLst>
        </pc:spChg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724119273" sldId="332"/>
        </pc:sldMkLst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1818591363" sldId="332"/>
        </pc:sldMkLst>
      </pc:sldChg>
      <pc:sldChg chg="addSp delSp modSp mod">
        <pc:chgData name="Lormeau, Jean-Louis" userId="ae321758-d687-4ae8-b662-b852b22dd8d1" providerId="ADAL" clId="{794B90B6-67AC-4EF6-9B3F-3E5F0CEEBD96}" dt="2021-09-09T09:02:56.926" v="2680" actId="478"/>
        <pc:sldMkLst>
          <pc:docMk/>
          <pc:sldMk cId="2164494622" sldId="333"/>
        </pc:sldMkLst>
        <pc:spChg chg="del">
          <ac:chgData name="Lormeau, Jean-Louis" userId="ae321758-d687-4ae8-b662-b852b22dd8d1" providerId="ADAL" clId="{794B90B6-67AC-4EF6-9B3F-3E5F0CEEBD96}" dt="2021-09-09T09:02:56.926" v="2680" actId="478"/>
          <ac:spMkLst>
            <pc:docMk/>
            <pc:sldMk cId="2164494622" sldId="333"/>
            <ac:spMk id="3" creationId="{7074F36C-558F-48FF-857E-ABF09627FA60}"/>
          </ac:spMkLst>
        </pc:spChg>
        <pc:spChg chg="mod">
          <ac:chgData name="Lormeau, Jean-Louis" userId="ae321758-d687-4ae8-b662-b852b22dd8d1" providerId="ADAL" clId="{794B90B6-67AC-4EF6-9B3F-3E5F0CEEBD96}" dt="2021-09-09T09:02:54.070" v="2679" actId="14100"/>
          <ac:spMkLst>
            <pc:docMk/>
            <pc:sldMk cId="2164494622" sldId="333"/>
            <ac:spMk id="7" creationId="{E8DB452D-453B-4E1A-B717-667C292F27E1}"/>
          </ac:spMkLst>
        </pc:spChg>
        <pc:picChg chg="add ord">
          <ac:chgData name="Lormeau, Jean-Louis" userId="ae321758-d687-4ae8-b662-b852b22dd8d1" providerId="ADAL" clId="{794B90B6-67AC-4EF6-9B3F-3E5F0CEEBD96}" dt="2021-09-09T09:02:49.369" v="2678" actId="167"/>
          <ac:picMkLst>
            <pc:docMk/>
            <pc:sldMk cId="2164494622" sldId="333"/>
            <ac:picMk id="5" creationId="{75FA68A4-4D48-4AB3-9DFC-FD208D383DDE}"/>
          </ac:picMkLst>
        </pc:picChg>
        <pc:picChg chg="del">
          <ac:chgData name="Lormeau, Jean-Louis" userId="ae321758-d687-4ae8-b662-b852b22dd8d1" providerId="ADAL" clId="{794B90B6-67AC-4EF6-9B3F-3E5F0CEEBD96}" dt="2021-09-09T09:02:28.474" v="2676" actId="478"/>
          <ac:picMkLst>
            <pc:docMk/>
            <pc:sldMk cId="2164494622" sldId="333"/>
            <ac:picMk id="6" creationId="{C3A749A1-F10E-493E-BFC4-5A46875B7A60}"/>
          </ac:picMkLst>
        </pc:picChg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2690996856" sldId="333"/>
        </pc:sldMkLst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2910168345" sldId="333"/>
        </pc:sldMkLst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2747837649" sldId="334"/>
        </pc:sldMkLst>
      </pc:sldChg>
      <pc:sldChg chg="addSp delSp modSp mod">
        <pc:chgData name="Lormeau, Jean-Louis" userId="ae321758-d687-4ae8-b662-b852b22dd8d1" providerId="ADAL" clId="{794B90B6-67AC-4EF6-9B3F-3E5F0CEEBD96}" dt="2021-09-09T09:07:47.892" v="2916" actId="14100"/>
        <pc:sldMkLst>
          <pc:docMk/>
          <pc:sldMk cId="3151876503" sldId="334"/>
        </pc:sldMkLst>
        <pc:spChg chg="del">
          <ac:chgData name="Lormeau, Jean-Louis" userId="ae321758-d687-4ae8-b662-b852b22dd8d1" providerId="ADAL" clId="{794B90B6-67AC-4EF6-9B3F-3E5F0CEEBD96}" dt="2021-09-09T09:07:41.828" v="2914" actId="478"/>
          <ac:spMkLst>
            <pc:docMk/>
            <pc:sldMk cId="3151876503" sldId="334"/>
            <ac:spMk id="3" creationId="{1EBE3A85-B50B-4FEE-AD0E-A719D3F6AEE4}"/>
          </ac:spMkLst>
        </pc:spChg>
        <pc:spChg chg="del">
          <ac:chgData name="Lormeau, Jean-Louis" userId="ae321758-d687-4ae8-b662-b852b22dd8d1" providerId="ADAL" clId="{794B90B6-67AC-4EF6-9B3F-3E5F0CEEBD96}" dt="2021-09-09T09:07:41.828" v="2914" actId="478"/>
          <ac:spMkLst>
            <pc:docMk/>
            <pc:sldMk cId="3151876503" sldId="334"/>
            <ac:spMk id="4" creationId="{C117C03B-C287-4982-893E-AD96853B73D0}"/>
          </ac:spMkLst>
        </pc:spChg>
        <pc:spChg chg="mod">
          <ac:chgData name="Lormeau, Jean-Louis" userId="ae321758-d687-4ae8-b662-b852b22dd8d1" providerId="ADAL" clId="{794B90B6-67AC-4EF6-9B3F-3E5F0CEEBD96}" dt="2021-09-09T09:07:47.892" v="2916" actId="14100"/>
          <ac:spMkLst>
            <pc:docMk/>
            <pc:sldMk cId="3151876503" sldId="334"/>
            <ac:spMk id="7" creationId="{12748549-92FB-4C3A-8205-96B1305FEF81}"/>
          </ac:spMkLst>
        </pc:spChg>
        <pc:picChg chg="del">
          <ac:chgData name="Lormeau, Jean-Louis" userId="ae321758-d687-4ae8-b662-b852b22dd8d1" providerId="ADAL" clId="{794B90B6-67AC-4EF6-9B3F-3E5F0CEEBD96}" dt="2021-09-09T09:07:34.780" v="2911" actId="478"/>
          <ac:picMkLst>
            <pc:docMk/>
            <pc:sldMk cId="3151876503" sldId="334"/>
            <ac:picMk id="6" creationId="{6C17A367-7D72-477E-958B-F5CB51A2A0AC}"/>
          </ac:picMkLst>
        </pc:picChg>
        <pc:picChg chg="add ord">
          <ac:chgData name="Lormeau, Jean-Louis" userId="ae321758-d687-4ae8-b662-b852b22dd8d1" providerId="ADAL" clId="{794B90B6-67AC-4EF6-9B3F-3E5F0CEEBD96}" dt="2021-09-09T09:07:38.954" v="2913" actId="167"/>
          <ac:picMkLst>
            <pc:docMk/>
            <pc:sldMk cId="3151876503" sldId="334"/>
            <ac:picMk id="8" creationId="{F2A006F9-15A2-40E2-A478-9D291AE7E923}"/>
          </ac:picMkLst>
        </pc:picChg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3657697314" sldId="334"/>
        </pc:sldMkLst>
      </pc:sldChg>
      <pc:sldChg chg="del">
        <pc:chgData name="Lormeau, Jean-Louis" userId="ae321758-d687-4ae8-b662-b852b22dd8d1" providerId="ADAL" clId="{794B90B6-67AC-4EF6-9B3F-3E5F0CEEBD96}" dt="2021-09-09T08:42:43.970" v="2041" actId="47"/>
        <pc:sldMkLst>
          <pc:docMk/>
          <pc:sldMk cId="2927735578" sldId="335"/>
        </pc:sldMkLst>
      </pc:sldChg>
      <pc:sldChg chg="del">
        <pc:chgData name="Lormeau, Jean-Louis" userId="ae321758-d687-4ae8-b662-b852b22dd8d1" providerId="ADAL" clId="{794B90B6-67AC-4EF6-9B3F-3E5F0CEEBD96}" dt="2021-09-09T08:42:43.970" v="2041" actId="47"/>
        <pc:sldMkLst>
          <pc:docMk/>
          <pc:sldMk cId="1876063441" sldId="336"/>
        </pc:sldMkLst>
      </pc:sldChg>
      <pc:sldChg chg="modSp add del mod">
        <pc:chgData name="Lormeau, Jean-Louis" userId="ae321758-d687-4ae8-b662-b852b22dd8d1" providerId="ADAL" clId="{794B90B6-67AC-4EF6-9B3F-3E5F0CEEBD96}" dt="2021-09-09T08:50:51.911" v="2216" actId="2696"/>
        <pc:sldMkLst>
          <pc:docMk/>
          <pc:sldMk cId="672866862" sldId="337"/>
        </pc:sldMkLst>
        <pc:spChg chg="mod">
          <ac:chgData name="Lormeau, Jean-Louis" userId="ae321758-d687-4ae8-b662-b852b22dd8d1" providerId="ADAL" clId="{794B90B6-67AC-4EF6-9B3F-3E5F0CEEBD96}" dt="2021-09-09T08:13:45.435" v="590" actId="20577"/>
          <ac:spMkLst>
            <pc:docMk/>
            <pc:sldMk cId="672866862" sldId="337"/>
            <ac:spMk id="4" creationId="{DF03D3D8-46C4-4B73-9F2B-B5AC0CA9573F}"/>
          </ac:spMkLst>
        </pc:spChg>
        <pc:picChg chg="mod modCrop">
          <ac:chgData name="Lormeau, Jean-Louis" userId="ae321758-d687-4ae8-b662-b852b22dd8d1" providerId="ADAL" clId="{794B90B6-67AC-4EF6-9B3F-3E5F0CEEBD96}" dt="2021-09-09T08:14:02.841" v="594" actId="1076"/>
          <ac:picMkLst>
            <pc:docMk/>
            <pc:sldMk cId="672866862" sldId="337"/>
            <ac:picMk id="10" creationId="{E6660CC9-2E8E-422A-A2D0-FFB4503801E9}"/>
          </ac:picMkLst>
        </pc:picChg>
      </pc:sldChg>
      <pc:sldChg chg="del">
        <pc:chgData name="Lormeau, Jean-Louis" userId="ae321758-d687-4ae8-b662-b852b22dd8d1" providerId="ADAL" clId="{794B90B6-67AC-4EF6-9B3F-3E5F0CEEBD96}" dt="2021-09-09T08:42:43.970" v="2041" actId="47"/>
        <pc:sldMkLst>
          <pc:docMk/>
          <pc:sldMk cId="778353791" sldId="338"/>
        </pc:sldMkLst>
      </pc:sldChg>
      <pc:sldChg chg="del">
        <pc:chgData name="Lormeau, Jean-Louis" userId="ae321758-d687-4ae8-b662-b852b22dd8d1" providerId="ADAL" clId="{794B90B6-67AC-4EF6-9B3F-3E5F0CEEBD96}" dt="2021-09-09T08:42:43.970" v="2041" actId="47"/>
        <pc:sldMkLst>
          <pc:docMk/>
          <pc:sldMk cId="2660433780" sldId="339"/>
        </pc:sldMkLst>
      </pc:sldChg>
      <pc:sldChg chg="del">
        <pc:chgData name="Lormeau, Jean-Louis" userId="ae321758-d687-4ae8-b662-b852b22dd8d1" providerId="ADAL" clId="{794B90B6-67AC-4EF6-9B3F-3E5F0CEEBD96}" dt="2021-09-09T08:42:43.970" v="2041" actId="47"/>
        <pc:sldMkLst>
          <pc:docMk/>
          <pc:sldMk cId="1184381129" sldId="340"/>
        </pc:sldMkLst>
      </pc:sldChg>
      <pc:sldChg chg="del">
        <pc:chgData name="Lormeau, Jean-Louis" userId="ae321758-d687-4ae8-b662-b852b22dd8d1" providerId="ADAL" clId="{794B90B6-67AC-4EF6-9B3F-3E5F0CEEBD96}" dt="2021-09-09T08:42:43.970" v="2041" actId="47"/>
        <pc:sldMkLst>
          <pc:docMk/>
          <pc:sldMk cId="536431951" sldId="341"/>
        </pc:sldMkLst>
      </pc:sldChg>
      <pc:sldChg chg="del">
        <pc:chgData name="Lormeau, Jean-Louis" userId="ae321758-d687-4ae8-b662-b852b22dd8d1" providerId="ADAL" clId="{794B90B6-67AC-4EF6-9B3F-3E5F0CEEBD96}" dt="2021-09-09T08:42:43.970" v="2041" actId="47"/>
        <pc:sldMkLst>
          <pc:docMk/>
          <pc:sldMk cId="267239931" sldId="342"/>
        </pc:sldMkLst>
      </pc:sldChg>
      <pc:sldChg chg="del">
        <pc:chgData name="Lormeau, Jean-Louis" userId="ae321758-d687-4ae8-b662-b852b22dd8d1" providerId="ADAL" clId="{794B90B6-67AC-4EF6-9B3F-3E5F0CEEBD96}" dt="2021-09-09T08:42:43.970" v="2041" actId="47"/>
        <pc:sldMkLst>
          <pc:docMk/>
          <pc:sldMk cId="2627251343" sldId="343"/>
        </pc:sldMkLst>
      </pc:sldChg>
      <pc:sldChg chg="del">
        <pc:chgData name="Lormeau, Jean-Louis" userId="ae321758-d687-4ae8-b662-b852b22dd8d1" providerId="ADAL" clId="{794B90B6-67AC-4EF6-9B3F-3E5F0CEEBD96}" dt="2021-09-09T08:42:43.970" v="2041" actId="47"/>
        <pc:sldMkLst>
          <pc:docMk/>
          <pc:sldMk cId="2180216704" sldId="344"/>
        </pc:sldMkLst>
      </pc:sldChg>
      <pc:sldChg chg="del">
        <pc:chgData name="Lormeau, Jean-Louis" userId="ae321758-d687-4ae8-b662-b852b22dd8d1" providerId="ADAL" clId="{794B90B6-67AC-4EF6-9B3F-3E5F0CEEBD96}" dt="2021-09-09T08:42:43.970" v="2041" actId="47"/>
        <pc:sldMkLst>
          <pc:docMk/>
          <pc:sldMk cId="1223433172" sldId="345"/>
        </pc:sldMkLst>
      </pc:sldChg>
      <pc:sldChg chg="del">
        <pc:chgData name="Lormeau, Jean-Louis" userId="ae321758-d687-4ae8-b662-b852b22dd8d1" providerId="ADAL" clId="{794B90B6-67AC-4EF6-9B3F-3E5F0CEEBD96}" dt="2021-09-09T08:42:43.970" v="2041" actId="47"/>
        <pc:sldMkLst>
          <pc:docMk/>
          <pc:sldMk cId="2785620877" sldId="346"/>
        </pc:sldMkLst>
      </pc:sldChg>
      <pc:sldChg chg="modSp mod">
        <pc:chgData name="Lormeau, Jean-Louis" userId="ae321758-d687-4ae8-b662-b852b22dd8d1" providerId="ADAL" clId="{794B90B6-67AC-4EF6-9B3F-3E5F0CEEBD96}" dt="2021-09-09T09:09:42.252" v="2948" actId="1076"/>
        <pc:sldMkLst>
          <pc:docMk/>
          <pc:sldMk cId="1188159868" sldId="347"/>
        </pc:sldMkLst>
        <pc:picChg chg="mod">
          <ac:chgData name="Lormeau, Jean-Louis" userId="ae321758-d687-4ae8-b662-b852b22dd8d1" providerId="ADAL" clId="{794B90B6-67AC-4EF6-9B3F-3E5F0CEEBD96}" dt="2021-09-09T09:09:42.252" v="2948" actId="1076"/>
          <ac:picMkLst>
            <pc:docMk/>
            <pc:sldMk cId="1188159868" sldId="347"/>
            <ac:picMk id="6" creationId="{5BF997F5-B634-4533-89E3-AB954D7F2D5D}"/>
          </ac:picMkLst>
        </pc:picChg>
      </pc:sldChg>
      <pc:sldChg chg="add del">
        <pc:chgData name="Lormeau, Jean-Louis" userId="ae321758-d687-4ae8-b662-b852b22dd8d1" providerId="ADAL" clId="{794B90B6-67AC-4EF6-9B3F-3E5F0CEEBD96}" dt="2021-09-09T08:43:17.649" v="2045"/>
        <pc:sldMkLst>
          <pc:docMk/>
          <pc:sldMk cId="1900156651" sldId="347"/>
        </pc:sldMkLst>
      </pc:sldChg>
      <pc:sldChg chg="del">
        <pc:chgData name="Lormeau, Jean-Louis" userId="ae321758-d687-4ae8-b662-b852b22dd8d1" providerId="ADAL" clId="{794B90B6-67AC-4EF6-9B3F-3E5F0CEEBD96}" dt="2021-09-09T08:43:02.021" v="2043" actId="2696"/>
        <pc:sldMkLst>
          <pc:docMk/>
          <pc:sldMk cId="2566452084" sldId="347"/>
        </pc:sldMkLst>
      </pc:sldChg>
      <pc:sldChg chg="addSp delSp modSp new mod modClrScheme chgLayout">
        <pc:chgData name="Lormeau, Jean-Louis" userId="ae321758-d687-4ae8-b662-b852b22dd8d1" providerId="ADAL" clId="{794B90B6-67AC-4EF6-9B3F-3E5F0CEEBD96}" dt="2021-09-09T08:51:06.184" v="2224" actId="20577"/>
        <pc:sldMkLst>
          <pc:docMk/>
          <pc:sldMk cId="2965971414" sldId="348"/>
        </pc:sldMkLst>
        <pc:spChg chg="del mod ord">
          <ac:chgData name="Lormeau, Jean-Louis" userId="ae321758-d687-4ae8-b662-b852b22dd8d1" providerId="ADAL" clId="{794B90B6-67AC-4EF6-9B3F-3E5F0CEEBD96}" dt="2021-09-09T08:51:03.301" v="2218" actId="700"/>
          <ac:spMkLst>
            <pc:docMk/>
            <pc:sldMk cId="2965971414" sldId="348"/>
            <ac:spMk id="2" creationId="{DECC8793-BBE7-426B-BF78-99DD5935AC20}"/>
          </ac:spMkLst>
        </pc:spChg>
        <pc:spChg chg="del">
          <ac:chgData name="Lormeau, Jean-Louis" userId="ae321758-d687-4ae8-b662-b852b22dd8d1" providerId="ADAL" clId="{794B90B6-67AC-4EF6-9B3F-3E5F0CEEBD96}" dt="2021-09-09T08:51:03.301" v="2218" actId="700"/>
          <ac:spMkLst>
            <pc:docMk/>
            <pc:sldMk cId="2965971414" sldId="348"/>
            <ac:spMk id="3" creationId="{79619D92-1C2C-4FA1-89EB-F0A7A7BD6FB8}"/>
          </ac:spMkLst>
        </pc:spChg>
        <pc:spChg chg="del">
          <ac:chgData name="Lormeau, Jean-Louis" userId="ae321758-d687-4ae8-b662-b852b22dd8d1" providerId="ADAL" clId="{794B90B6-67AC-4EF6-9B3F-3E5F0CEEBD96}" dt="2021-09-09T08:51:03.301" v="2218" actId="700"/>
          <ac:spMkLst>
            <pc:docMk/>
            <pc:sldMk cId="2965971414" sldId="348"/>
            <ac:spMk id="4" creationId="{F70681C9-C7C2-4D80-8A1B-09B609DE6797}"/>
          </ac:spMkLst>
        </pc:spChg>
        <pc:spChg chg="add mod ord">
          <ac:chgData name="Lormeau, Jean-Louis" userId="ae321758-d687-4ae8-b662-b852b22dd8d1" providerId="ADAL" clId="{794B90B6-67AC-4EF6-9B3F-3E5F0CEEBD96}" dt="2021-09-09T08:51:06.184" v="2224" actId="20577"/>
          <ac:spMkLst>
            <pc:docMk/>
            <pc:sldMk cId="2965971414" sldId="348"/>
            <ac:spMk id="5" creationId="{E6D22A7C-7BB6-4310-97C8-DEC6256CE0B5}"/>
          </ac:spMkLst>
        </pc:spChg>
      </pc:sldChg>
      <pc:sldChg chg="addSp delSp modSp new mod modClrScheme chgLayout">
        <pc:chgData name="Lormeau, Jean-Louis" userId="ae321758-d687-4ae8-b662-b852b22dd8d1" providerId="ADAL" clId="{794B90B6-67AC-4EF6-9B3F-3E5F0CEEBD96}" dt="2021-09-09T08:52:02.263" v="2274" actId="20577"/>
        <pc:sldMkLst>
          <pc:docMk/>
          <pc:sldMk cId="646073701" sldId="349"/>
        </pc:sldMkLst>
        <pc:spChg chg="del mod ord">
          <ac:chgData name="Lormeau, Jean-Louis" userId="ae321758-d687-4ae8-b662-b852b22dd8d1" providerId="ADAL" clId="{794B90B6-67AC-4EF6-9B3F-3E5F0CEEBD96}" dt="2021-09-09T08:51:51.334" v="2239" actId="700"/>
          <ac:spMkLst>
            <pc:docMk/>
            <pc:sldMk cId="646073701" sldId="349"/>
            <ac:spMk id="2" creationId="{C518E047-4C34-450C-9CAB-04F77896545A}"/>
          </ac:spMkLst>
        </pc:spChg>
        <pc:spChg chg="del">
          <ac:chgData name="Lormeau, Jean-Louis" userId="ae321758-d687-4ae8-b662-b852b22dd8d1" providerId="ADAL" clId="{794B90B6-67AC-4EF6-9B3F-3E5F0CEEBD96}" dt="2021-09-09T08:51:51.334" v="2239" actId="700"/>
          <ac:spMkLst>
            <pc:docMk/>
            <pc:sldMk cId="646073701" sldId="349"/>
            <ac:spMk id="3" creationId="{22236A26-CBA6-4AB8-9908-567A16833FBE}"/>
          </ac:spMkLst>
        </pc:spChg>
        <pc:spChg chg="del">
          <ac:chgData name="Lormeau, Jean-Louis" userId="ae321758-d687-4ae8-b662-b852b22dd8d1" providerId="ADAL" clId="{794B90B6-67AC-4EF6-9B3F-3E5F0CEEBD96}" dt="2021-09-09T08:51:51.334" v="2239" actId="700"/>
          <ac:spMkLst>
            <pc:docMk/>
            <pc:sldMk cId="646073701" sldId="349"/>
            <ac:spMk id="4" creationId="{89FA54E6-0EA7-4FDE-9CD6-1EFE18F364C1}"/>
          </ac:spMkLst>
        </pc:spChg>
        <pc:spChg chg="add mod ord">
          <ac:chgData name="Lormeau, Jean-Louis" userId="ae321758-d687-4ae8-b662-b852b22dd8d1" providerId="ADAL" clId="{794B90B6-67AC-4EF6-9B3F-3E5F0CEEBD96}" dt="2021-09-09T08:52:02.263" v="2274" actId="20577"/>
          <ac:spMkLst>
            <pc:docMk/>
            <pc:sldMk cId="646073701" sldId="349"/>
            <ac:spMk id="5" creationId="{39887B84-4FF8-40A7-A983-7128FDE57FFA}"/>
          </ac:spMkLst>
        </pc:spChg>
      </pc:sldChg>
      <pc:sldChg chg="addSp delSp modSp add mod">
        <pc:chgData name="Lormeau, Jean-Louis" userId="ae321758-d687-4ae8-b662-b852b22dd8d1" providerId="ADAL" clId="{794B90B6-67AC-4EF6-9B3F-3E5F0CEEBD96}" dt="2021-09-09T09:27:52.805" v="3191" actId="14100"/>
        <pc:sldMkLst>
          <pc:docMk/>
          <pc:sldMk cId="2730036532" sldId="350"/>
        </pc:sldMkLst>
        <pc:spChg chg="mod">
          <ac:chgData name="Lormeau, Jean-Louis" userId="ae321758-d687-4ae8-b662-b852b22dd8d1" providerId="ADAL" clId="{794B90B6-67AC-4EF6-9B3F-3E5F0CEEBD96}" dt="2021-09-09T09:27:52.805" v="3191" actId="14100"/>
          <ac:spMkLst>
            <pc:docMk/>
            <pc:sldMk cId="2730036532" sldId="350"/>
            <ac:spMk id="21" creationId="{81C3E6AB-452C-4CFD-A005-A2043B54AFA5}"/>
          </ac:spMkLst>
        </pc:spChg>
        <pc:picChg chg="add mod">
          <ac:chgData name="Lormeau, Jean-Louis" userId="ae321758-d687-4ae8-b662-b852b22dd8d1" providerId="ADAL" clId="{794B90B6-67AC-4EF6-9B3F-3E5F0CEEBD96}" dt="2021-09-09T09:27:20.389" v="3134" actId="1076"/>
          <ac:picMkLst>
            <pc:docMk/>
            <pc:sldMk cId="2730036532" sldId="350"/>
            <ac:picMk id="9" creationId="{B77CFC85-74DA-4BFB-928E-63D70AE81D3C}"/>
          </ac:picMkLst>
        </pc:picChg>
        <pc:picChg chg="del">
          <ac:chgData name="Lormeau, Jean-Louis" userId="ae321758-d687-4ae8-b662-b852b22dd8d1" providerId="ADAL" clId="{794B90B6-67AC-4EF6-9B3F-3E5F0CEEBD96}" dt="2021-09-09T09:27:13.070" v="3128" actId="478"/>
          <ac:picMkLst>
            <pc:docMk/>
            <pc:sldMk cId="2730036532" sldId="350"/>
            <ac:picMk id="12" creationId="{801576FB-B8D5-4B2E-AFA0-193A147ED909}"/>
          </ac:picMkLst>
        </pc:picChg>
        <pc:picChg chg="del mod">
          <ac:chgData name="Lormeau, Jean-Louis" userId="ae321758-d687-4ae8-b662-b852b22dd8d1" providerId="ADAL" clId="{794B90B6-67AC-4EF6-9B3F-3E5F0CEEBD96}" dt="2021-09-09T09:27:17.712" v="3133" actId="478"/>
          <ac:picMkLst>
            <pc:docMk/>
            <pc:sldMk cId="2730036532" sldId="350"/>
            <ac:picMk id="18" creationId="{2BB7BC3F-CFE3-46ED-891A-1F8728A08796}"/>
          </ac:picMkLst>
        </pc:picChg>
        <pc:picChg chg="del">
          <ac:chgData name="Lormeau, Jean-Louis" userId="ae321758-d687-4ae8-b662-b852b22dd8d1" providerId="ADAL" clId="{794B90B6-67AC-4EF6-9B3F-3E5F0CEEBD96}" dt="2021-09-09T09:27:13.070" v="3128" actId="478"/>
          <ac:picMkLst>
            <pc:docMk/>
            <pc:sldMk cId="2730036532" sldId="350"/>
            <ac:picMk id="31" creationId="{B22E2B39-872C-4D9A-BD5F-DAC3BC58C0D3}"/>
          </ac:picMkLst>
        </pc:picChg>
      </pc:sldChg>
    </pc:docChg>
  </pc:docChgLst>
  <pc:docChgLst>
    <pc:chgData name="Lormeau, Jean-Louis" userId="ae321758-d687-4ae8-b662-b852b22dd8d1" providerId="ADAL" clId="{5382FE21-B1B4-41EE-A95C-C1B539E08298}"/>
    <pc:docChg chg="undo custSel modSld">
      <pc:chgData name="Lormeau, Jean-Louis" userId="ae321758-d687-4ae8-b662-b852b22dd8d1" providerId="ADAL" clId="{5382FE21-B1B4-41EE-A95C-C1B539E08298}" dt="2021-12-08T15:51:46.684" v="31" actId="20577"/>
      <pc:docMkLst>
        <pc:docMk/>
      </pc:docMkLst>
      <pc:sldChg chg="modSp mod">
        <pc:chgData name="Lormeau, Jean-Louis" userId="ae321758-d687-4ae8-b662-b852b22dd8d1" providerId="ADAL" clId="{5382FE21-B1B4-41EE-A95C-C1B539E08298}" dt="2021-12-08T15:51:46.684" v="31" actId="20577"/>
        <pc:sldMkLst>
          <pc:docMk/>
          <pc:sldMk cId="2460196906" sldId="270"/>
        </pc:sldMkLst>
        <pc:spChg chg="mod">
          <ac:chgData name="Lormeau, Jean-Louis" userId="ae321758-d687-4ae8-b662-b852b22dd8d1" providerId="ADAL" clId="{5382FE21-B1B4-41EE-A95C-C1B539E08298}" dt="2021-12-08T15:51:46.684" v="31" actId="20577"/>
          <ac:spMkLst>
            <pc:docMk/>
            <pc:sldMk cId="2460196906" sldId="270"/>
            <ac:spMk id="3" creationId="{E851BDA6-5CE3-4283-9A68-8AF4CFF346B4}"/>
          </ac:spMkLst>
        </pc:spChg>
      </pc:sldChg>
      <pc:sldChg chg="modSp mod">
        <pc:chgData name="Lormeau, Jean-Louis" userId="ae321758-d687-4ae8-b662-b852b22dd8d1" providerId="ADAL" clId="{5382FE21-B1B4-41EE-A95C-C1B539E08298}" dt="2021-09-10T15:19:07.214" v="14" actId="14100"/>
        <pc:sldMkLst>
          <pc:docMk/>
          <pc:sldMk cId="1486842357" sldId="274"/>
        </pc:sldMkLst>
        <pc:spChg chg="mod">
          <ac:chgData name="Lormeau, Jean-Louis" userId="ae321758-d687-4ae8-b662-b852b22dd8d1" providerId="ADAL" clId="{5382FE21-B1B4-41EE-A95C-C1B539E08298}" dt="2021-09-10T15:19:07.214" v="14" actId="14100"/>
          <ac:spMkLst>
            <pc:docMk/>
            <pc:sldMk cId="1486842357" sldId="274"/>
            <ac:spMk id="68" creationId="{0FC57D7E-3D7A-4417-9AC9-CF36ACFD5457}"/>
          </ac:spMkLst>
        </pc:spChg>
      </pc:sldChg>
      <pc:sldChg chg="modSp mod">
        <pc:chgData name="Lormeau, Jean-Louis" userId="ae321758-d687-4ae8-b662-b852b22dd8d1" providerId="ADAL" clId="{5382FE21-B1B4-41EE-A95C-C1B539E08298}" dt="2021-09-13T09:03:54.533" v="30" actId="20577"/>
        <pc:sldMkLst>
          <pc:docMk/>
          <pc:sldMk cId="1272105350" sldId="278"/>
        </pc:sldMkLst>
        <pc:spChg chg="mod">
          <ac:chgData name="Lormeau, Jean-Louis" userId="ae321758-d687-4ae8-b662-b852b22dd8d1" providerId="ADAL" clId="{5382FE21-B1B4-41EE-A95C-C1B539E08298}" dt="2021-09-13T09:03:54.533" v="30" actId="20577"/>
          <ac:spMkLst>
            <pc:docMk/>
            <pc:sldMk cId="1272105350" sldId="278"/>
            <ac:spMk id="4" creationId="{AB7D47AE-CC07-4830-99D7-E0E370E4050E}"/>
          </ac:spMkLst>
        </pc:spChg>
      </pc:sldChg>
    </pc:docChg>
  </pc:docChgLst>
  <pc:docChgLst>
    <pc:chgData name="Lormeau, Jean-Louis" userId="ae321758-d687-4ae8-b662-b852b22dd8d1" providerId="ADAL" clId="{3E5DBC9B-9D71-4582-ACE9-C4891CCFC7DA}"/>
    <pc:docChg chg="undo custSel addSld delSld modSld">
      <pc:chgData name="Lormeau, Jean-Louis" userId="ae321758-d687-4ae8-b662-b852b22dd8d1" providerId="ADAL" clId="{3E5DBC9B-9D71-4582-ACE9-C4891CCFC7DA}" dt="2021-09-07T16:47:36.573" v="242" actId="47"/>
      <pc:docMkLst>
        <pc:docMk/>
      </pc:docMkLst>
      <pc:sldChg chg="modSp mod">
        <pc:chgData name="Lormeau, Jean-Louis" userId="ae321758-d687-4ae8-b662-b852b22dd8d1" providerId="ADAL" clId="{3E5DBC9B-9D71-4582-ACE9-C4891CCFC7DA}" dt="2021-09-01T12:26:24.309" v="168" actId="207"/>
        <pc:sldMkLst>
          <pc:docMk/>
          <pc:sldMk cId="959010750" sldId="266"/>
        </pc:sldMkLst>
        <pc:spChg chg="mod">
          <ac:chgData name="Lormeau, Jean-Louis" userId="ae321758-d687-4ae8-b662-b852b22dd8d1" providerId="ADAL" clId="{3E5DBC9B-9D71-4582-ACE9-C4891CCFC7DA}" dt="2021-09-01T12:26:24.309" v="168" actId="207"/>
          <ac:spMkLst>
            <pc:docMk/>
            <pc:sldMk cId="959010750" sldId="266"/>
            <ac:spMk id="19" creationId="{7E6592E6-BCAB-4C51-BCD0-5A91EEEA5F95}"/>
          </ac:spMkLst>
        </pc:spChg>
      </pc:sldChg>
      <pc:sldChg chg="addSp modSp mod">
        <pc:chgData name="Lormeau, Jean-Louis" userId="ae321758-d687-4ae8-b662-b852b22dd8d1" providerId="ADAL" clId="{3E5DBC9B-9D71-4582-ACE9-C4891CCFC7DA}" dt="2021-08-24T11:53:59.840" v="139" actId="207"/>
        <pc:sldMkLst>
          <pc:docMk/>
          <pc:sldMk cId="771005323" sldId="268"/>
        </pc:sldMkLst>
        <pc:spChg chg="mod">
          <ac:chgData name="Lormeau, Jean-Louis" userId="ae321758-d687-4ae8-b662-b852b22dd8d1" providerId="ADAL" clId="{3E5DBC9B-9D71-4582-ACE9-C4891CCFC7DA}" dt="2021-08-24T11:53:12.698" v="115" actId="6549"/>
          <ac:spMkLst>
            <pc:docMk/>
            <pc:sldMk cId="771005323" sldId="268"/>
            <ac:spMk id="3" creationId="{F63CA737-D2E2-4F5A-8521-11F36BED7703}"/>
          </ac:spMkLst>
        </pc:spChg>
        <pc:spChg chg="add mod">
          <ac:chgData name="Lormeau, Jean-Louis" userId="ae321758-d687-4ae8-b662-b852b22dd8d1" providerId="ADAL" clId="{3E5DBC9B-9D71-4582-ACE9-C4891CCFC7DA}" dt="2021-08-24T11:53:59.840" v="139" actId="207"/>
          <ac:spMkLst>
            <pc:docMk/>
            <pc:sldMk cId="771005323" sldId="268"/>
            <ac:spMk id="12" creationId="{A44DA984-A0DD-4576-B23F-F24DAF7A95A0}"/>
          </ac:spMkLst>
        </pc:spChg>
        <pc:picChg chg="mod">
          <ac:chgData name="Lormeau, Jean-Louis" userId="ae321758-d687-4ae8-b662-b852b22dd8d1" providerId="ADAL" clId="{3E5DBC9B-9D71-4582-ACE9-C4891CCFC7DA}" dt="2021-08-24T11:53:15.398" v="116" actId="1076"/>
          <ac:picMkLst>
            <pc:docMk/>
            <pc:sldMk cId="771005323" sldId="268"/>
            <ac:picMk id="15" creationId="{5D28F602-4902-4F87-86CC-BF6AABBE7312}"/>
          </ac:picMkLst>
        </pc:picChg>
        <pc:cxnChg chg="mod">
          <ac:chgData name="Lormeau, Jean-Louis" userId="ae321758-d687-4ae8-b662-b852b22dd8d1" providerId="ADAL" clId="{3E5DBC9B-9D71-4582-ACE9-C4891CCFC7DA}" dt="2021-08-24T11:53:10.479" v="114" actId="1076"/>
          <ac:cxnSpMkLst>
            <pc:docMk/>
            <pc:sldMk cId="771005323" sldId="268"/>
            <ac:cxnSpMk id="17" creationId="{3BDADA8F-CCFE-4BF6-B7BD-80A1ED9C4CC2}"/>
          </ac:cxnSpMkLst>
        </pc:cxnChg>
      </pc:sldChg>
      <pc:sldChg chg="modSp mod">
        <pc:chgData name="Lormeau, Jean-Louis" userId="ae321758-d687-4ae8-b662-b852b22dd8d1" providerId="ADAL" clId="{3E5DBC9B-9D71-4582-ACE9-C4891CCFC7DA}" dt="2021-08-24T10:09:16.517" v="76" actId="20577"/>
        <pc:sldMkLst>
          <pc:docMk/>
          <pc:sldMk cId="2460196906" sldId="270"/>
        </pc:sldMkLst>
        <pc:spChg chg="mod">
          <ac:chgData name="Lormeau, Jean-Louis" userId="ae321758-d687-4ae8-b662-b852b22dd8d1" providerId="ADAL" clId="{3E5DBC9B-9D71-4582-ACE9-C4891CCFC7DA}" dt="2021-08-24T10:09:16.517" v="76" actId="20577"/>
          <ac:spMkLst>
            <pc:docMk/>
            <pc:sldMk cId="2460196906" sldId="270"/>
            <ac:spMk id="3" creationId="{E851BDA6-5CE3-4283-9A68-8AF4CFF346B4}"/>
          </ac:spMkLst>
        </pc:spChg>
      </pc:sldChg>
      <pc:sldChg chg="modSp mod">
        <pc:chgData name="Lormeau, Jean-Louis" userId="ae321758-d687-4ae8-b662-b852b22dd8d1" providerId="ADAL" clId="{3E5DBC9B-9D71-4582-ACE9-C4891CCFC7DA}" dt="2021-09-07T13:39:17.339" v="211" actId="207"/>
        <pc:sldMkLst>
          <pc:docMk/>
          <pc:sldMk cId="1001478886" sldId="275"/>
        </pc:sldMkLst>
        <pc:graphicFrameChg chg="mod modGraphic">
          <ac:chgData name="Lormeau, Jean-Louis" userId="ae321758-d687-4ae8-b662-b852b22dd8d1" providerId="ADAL" clId="{3E5DBC9B-9D71-4582-ACE9-C4891CCFC7DA}" dt="2021-09-07T13:39:17.339" v="211" actId="207"/>
          <ac:graphicFrameMkLst>
            <pc:docMk/>
            <pc:sldMk cId="1001478886" sldId="275"/>
            <ac:graphicFrameMk id="10" creationId="{6B3C2DD3-50B3-45B1-9E77-BE3C55ABF00A}"/>
          </ac:graphicFrameMkLst>
        </pc:graphicFrameChg>
      </pc:sldChg>
      <pc:sldChg chg="modSp mod">
        <pc:chgData name="Lormeau, Jean-Louis" userId="ae321758-d687-4ae8-b662-b852b22dd8d1" providerId="ADAL" clId="{3E5DBC9B-9D71-4582-ACE9-C4891CCFC7DA}" dt="2021-08-24T09:00:59.395" v="17" actId="20577"/>
        <pc:sldMkLst>
          <pc:docMk/>
          <pc:sldMk cId="2403224631" sldId="308"/>
        </pc:sldMkLst>
        <pc:spChg chg="mod">
          <ac:chgData name="Lormeau, Jean-Louis" userId="ae321758-d687-4ae8-b662-b852b22dd8d1" providerId="ADAL" clId="{3E5DBC9B-9D71-4582-ACE9-C4891CCFC7DA}" dt="2021-08-24T09:00:59.395" v="17" actId="20577"/>
          <ac:spMkLst>
            <pc:docMk/>
            <pc:sldMk cId="2403224631" sldId="308"/>
            <ac:spMk id="5" creationId="{7FF57402-BD7C-44E1-A2E0-0E7D51F47DBF}"/>
          </ac:spMkLst>
        </pc:spChg>
      </pc:sldChg>
      <pc:sldChg chg="modSp mod">
        <pc:chgData name="Lormeau, Jean-Louis" userId="ae321758-d687-4ae8-b662-b852b22dd8d1" providerId="ADAL" clId="{3E5DBC9B-9D71-4582-ACE9-C4891CCFC7DA}" dt="2021-08-24T09:17:13.841" v="31" actId="20577"/>
        <pc:sldMkLst>
          <pc:docMk/>
          <pc:sldMk cId="170608676" sldId="309"/>
        </pc:sldMkLst>
        <pc:spChg chg="mod">
          <ac:chgData name="Lormeau, Jean-Louis" userId="ae321758-d687-4ae8-b662-b852b22dd8d1" providerId="ADAL" clId="{3E5DBC9B-9D71-4582-ACE9-C4891CCFC7DA}" dt="2021-08-24T09:17:13.841" v="31" actId="20577"/>
          <ac:spMkLst>
            <pc:docMk/>
            <pc:sldMk cId="170608676" sldId="309"/>
            <ac:spMk id="3" creationId="{8ADC60F4-F7C4-4137-9F04-8770F53B819E}"/>
          </ac:spMkLst>
        </pc:spChg>
      </pc:sldChg>
      <pc:sldChg chg="modSp del mod">
        <pc:chgData name="Lormeau, Jean-Louis" userId="ae321758-d687-4ae8-b662-b852b22dd8d1" providerId="ADAL" clId="{3E5DBC9B-9D71-4582-ACE9-C4891CCFC7DA}" dt="2021-09-07T16:47:36.573" v="242" actId="47"/>
        <pc:sldMkLst>
          <pc:docMk/>
          <pc:sldMk cId="2411452856" sldId="320"/>
        </pc:sldMkLst>
        <pc:spChg chg="mod">
          <ac:chgData name="Lormeau, Jean-Louis" userId="ae321758-d687-4ae8-b662-b852b22dd8d1" providerId="ADAL" clId="{3E5DBC9B-9D71-4582-ACE9-C4891CCFC7DA}" dt="2021-08-25T14:06:18.052" v="141" actId="1076"/>
          <ac:spMkLst>
            <pc:docMk/>
            <pc:sldMk cId="2411452856" sldId="320"/>
            <ac:spMk id="3" creationId="{C8FE7E30-FA0E-495F-811B-8C20E939641A}"/>
          </ac:spMkLst>
        </pc:spChg>
      </pc:sldChg>
      <pc:sldChg chg="modSp mod">
        <pc:chgData name="Lormeau, Jean-Louis" userId="ae321758-d687-4ae8-b662-b852b22dd8d1" providerId="ADAL" clId="{3E5DBC9B-9D71-4582-ACE9-C4891CCFC7DA}" dt="2021-09-07T14:53:45.627" v="227" actId="20577"/>
        <pc:sldMkLst>
          <pc:docMk/>
          <pc:sldMk cId="2924965221" sldId="322"/>
        </pc:sldMkLst>
        <pc:graphicFrameChg chg="modGraphic">
          <ac:chgData name="Lormeau, Jean-Louis" userId="ae321758-d687-4ae8-b662-b852b22dd8d1" providerId="ADAL" clId="{3E5DBC9B-9D71-4582-ACE9-C4891CCFC7DA}" dt="2021-09-07T14:53:45.627" v="227" actId="20577"/>
          <ac:graphicFrameMkLst>
            <pc:docMk/>
            <pc:sldMk cId="2924965221" sldId="322"/>
            <ac:graphicFrameMk id="10" creationId="{AB6039A3-0A41-4632-967F-173D6C07DB39}"/>
          </ac:graphicFrameMkLst>
        </pc:graphicFrameChg>
      </pc:sldChg>
      <pc:sldChg chg="modSp mod">
        <pc:chgData name="Lormeau, Jean-Louis" userId="ae321758-d687-4ae8-b662-b852b22dd8d1" providerId="ADAL" clId="{3E5DBC9B-9D71-4582-ACE9-C4891CCFC7DA}" dt="2021-08-24T08:53:12.650" v="5" actId="20577"/>
        <pc:sldMkLst>
          <pc:docMk/>
          <pc:sldMk cId="914474712" sldId="326"/>
        </pc:sldMkLst>
        <pc:spChg chg="mod">
          <ac:chgData name="Lormeau, Jean-Louis" userId="ae321758-d687-4ae8-b662-b852b22dd8d1" providerId="ADAL" clId="{3E5DBC9B-9D71-4582-ACE9-C4891CCFC7DA}" dt="2021-08-24T08:53:12.650" v="5" actId="20577"/>
          <ac:spMkLst>
            <pc:docMk/>
            <pc:sldMk cId="914474712" sldId="326"/>
            <ac:spMk id="3" creationId="{5ED19DE3-0488-4214-ACD4-66510FDCF4C8}"/>
          </ac:spMkLst>
        </pc:spChg>
      </pc:sldChg>
      <pc:sldChg chg="modSp mod">
        <pc:chgData name="Lormeau, Jean-Louis" userId="ae321758-d687-4ae8-b662-b852b22dd8d1" providerId="ADAL" clId="{3E5DBC9B-9D71-4582-ACE9-C4891CCFC7DA}" dt="2021-08-24T08:50:47.966" v="3" actId="14734"/>
        <pc:sldMkLst>
          <pc:docMk/>
          <pc:sldMk cId="1924575713" sldId="327"/>
        </pc:sldMkLst>
        <pc:graphicFrameChg chg="modGraphic">
          <ac:chgData name="Lormeau, Jean-Louis" userId="ae321758-d687-4ae8-b662-b852b22dd8d1" providerId="ADAL" clId="{3E5DBC9B-9D71-4582-ACE9-C4891CCFC7DA}" dt="2021-08-24T08:50:47.966" v="3" actId="14734"/>
          <ac:graphicFrameMkLst>
            <pc:docMk/>
            <pc:sldMk cId="1924575713" sldId="327"/>
            <ac:graphicFrameMk id="7" creationId="{1889CE75-55CB-416C-8538-2EE73CF1945F}"/>
          </ac:graphicFrameMkLst>
        </pc:graphicFrameChg>
      </pc:sldChg>
      <pc:sldChg chg="modSp mod">
        <pc:chgData name="Lormeau, Jean-Louis" userId="ae321758-d687-4ae8-b662-b852b22dd8d1" providerId="ADAL" clId="{3E5DBC9B-9D71-4582-ACE9-C4891CCFC7DA}" dt="2021-09-07T14:03:36.918" v="216" actId="14100"/>
        <pc:sldMkLst>
          <pc:docMk/>
          <pc:sldMk cId="2910168345" sldId="333"/>
        </pc:sldMkLst>
        <pc:spChg chg="mod">
          <ac:chgData name="Lormeau, Jean-Louis" userId="ae321758-d687-4ae8-b662-b852b22dd8d1" providerId="ADAL" clId="{3E5DBC9B-9D71-4582-ACE9-C4891CCFC7DA}" dt="2021-09-07T14:03:36.918" v="216" actId="14100"/>
          <ac:spMkLst>
            <pc:docMk/>
            <pc:sldMk cId="2910168345" sldId="333"/>
            <ac:spMk id="7" creationId="{E8DB452D-453B-4E1A-B717-667C292F27E1}"/>
          </ac:spMkLst>
        </pc:spChg>
        <pc:picChg chg="mod">
          <ac:chgData name="Lormeau, Jean-Louis" userId="ae321758-d687-4ae8-b662-b852b22dd8d1" providerId="ADAL" clId="{3E5DBC9B-9D71-4582-ACE9-C4891CCFC7DA}" dt="2021-09-07T14:03:33.167" v="214" actId="1076"/>
          <ac:picMkLst>
            <pc:docMk/>
            <pc:sldMk cId="2910168345" sldId="333"/>
            <ac:picMk id="6" creationId="{C3A749A1-F10E-493E-BFC4-5A46875B7A60}"/>
          </ac:picMkLst>
        </pc:picChg>
      </pc:sldChg>
      <pc:sldChg chg="modSp mod">
        <pc:chgData name="Lormeau, Jean-Louis" userId="ae321758-d687-4ae8-b662-b852b22dd8d1" providerId="ADAL" clId="{3E5DBC9B-9D71-4582-ACE9-C4891CCFC7DA}" dt="2021-09-07T14:04:53.633" v="222" actId="14100"/>
        <pc:sldMkLst>
          <pc:docMk/>
          <pc:sldMk cId="3657697314" sldId="334"/>
        </pc:sldMkLst>
        <pc:spChg chg="mod">
          <ac:chgData name="Lormeau, Jean-Louis" userId="ae321758-d687-4ae8-b662-b852b22dd8d1" providerId="ADAL" clId="{3E5DBC9B-9D71-4582-ACE9-C4891CCFC7DA}" dt="2021-09-07T14:04:53.633" v="222" actId="14100"/>
          <ac:spMkLst>
            <pc:docMk/>
            <pc:sldMk cId="3657697314" sldId="334"/>
            <ac:spMk id="7" creationId="{12748549-92FB-4C3A-8205-96B1305FEF81}"/>
          </ac:spMkLst>
        </pc:spChg>
        <pc:picChg chg="mod">
          <ac:chgData name="Lormeau, Jean-Louis" userId="ae321758-d687-4ae8-b662-b852b22dd8d1" providerId="ADAL" clId="{3E5DBC9B-9D71-4582-ACE9-C4891CCFC7DA}" dt="2021-09-07T14:04:49.309" v="220" actId="14100"/>
          <ac:picMkLst>
            <pc:docMk/>
            <pc:sldMk cId="3657697314" sldId="334"/>
            <ac:picMk id="6" creationId="{6C17A367-7D72-477E-958B-F5CB51A2A0AC}"/>
          </ac:picMkLst>
        </pc:picChg>
      </pc:sldChg>
      <pc:sldChg chg="modSp mod">
        <pc:chgData name="Lormeau, Jean-Louis" userId="ae321758-d687-4ae8-b662-b852b22dd8d1" providerId="ADAL" clId="{3E5DBC9B-9D71-4582-ACE9-C4891CCFC7DA}" dt="2021-08-24T09:16:25" v="20" actId="14734"/>
        <pc:sldMkLst>
          <pc:docMk/>
          <pc:sldMk cId="1876063441" sldId="336"/>
        </pc:sldMkLst>
        <pc:graphicFrameChg chg="modGraphic">
          <ac:chgData name="Lormeau, Jean-Louis" userId="ae321758-d687-4ae8-b662-b852b22dd8d1" providerId="ADAL" clId="{3E5DBC9B-9D71-4582-ACE9-C4891CCFC7DA}" dt="2021-08-24T09:16:25" v="20" actId="14734"/>
          <ac:graphicFrameMkLst>
            <pc:docMk/>
            <pc:sldMk cId="1876063441" sldId="336"/>
            <ac:graphicFrameMk id="6" creationId="{03D6ECAE-D833-40CD-8391-550EB4FB9CDE}"/>
          </ac:graphicFrameMkLst>
        </pc:graphicFrameChg>
      </pc:sldChg>
      <pc:sldChg chg="modSp mod">
        <pc:chgData name="Lormeau, Jean-Louis" userId="ae321758-d687-4ae8-b662-b852b22dd8d1" providerId="ADAL" clId="{3E5DBC9B-9D71-4582-ACE9-C4891CCFC7DA}" dt="2021-09-01T14:47:47.641" v="202" actId="20577"/>
        <pc:sldMkLst>
          <pc:docMk/>
          <pc:sldMk cId="1223433172" sldId="345"/>
        </pc:sldMkLst>
        <pc:spChg chg="mod">
          <ac:chgData name="Lormeau, Jean-Louis" userId="ae321758-d687-4ae8-b662-b852b22dd8d1" providerId="ADAL" clId="{3E5DBC9B-9D71-4582-ACE9-C4891CCFC7DA}" dt="2021-09-01T14:47:47.641" v="202" actId="20577"/>
          <ac:spMkLst>
            <pc:docMk/>
            <pc:sldMk cId="1223433172" sldId="345"/>
            <ac:spMk id="3" creationId="{137C56C5-41CD-4258-808C-7298436642F5}"/>
          </ac:spMkLst>
        </pc:spChg>
      </pc:sldChg>
      <pc:sldChg chg="addSp modSp new mod">
        <pc:chgData name="Lormeau, Jean-Louis" userId="ae321758-d687-4ae8-b662-b852b22dd8d1" providerId="ADAL" clId="{3E5DBC9B-9D71-4582-ACE9-C4891CCFC7DA}" dt="2021-09-07T16:47:33.329" v="241" actId="14100"/>
        <pc:sldMkLst>
          <pc:docMk/>
          <pc:sldMk cId="2566452084" sldId="347"/>
        </pc:sldMkLst>
        <pc:spChg chg="add mod">
          <ac:chgData name="Lormeau, Jean-Louis" userId="ae321758-d687-4ae8-b662-b852b22dd8d1" providerId="ADAL" clId="{3E5DBC9B-9D71-4582-ACE9-C4891CCFC7DA}" dt="2021-09-07T16:47:27.632" v="238" actId="14100"/>
          <ac:spMkLst>
            <pc:docMk/>
            <pc:sldMk cId="2566452084" sldId="347"/>
            <ac:spMk id="7" creationId="{7AA902C6-CD5E-4148-A245-5E05419869CA}"/>
          </ac:spMkLst>
        </pc:spChg>
        <pc:spChg chg="add mod">
          <ac:chgData name="Lormeau, Jean-Louis" userId="ae321758-d687-4ae8-b662-b852b22dd8d1" providerId="ADAL" clId="{3E5DBC9B-9D71-4582-ACE9-C4891CCFC7DA}" dt="2021-09-07T16:47:33.329" v="241" actId="14100"/>
          <ac:spMkLst>
            <pc:docMk/>
            <pc:sldMk cId="2566452084" sldId="347"/>
            <ac:spMk id="9" creationId="{7D4BE6A7-BC3D-4828-9021-C9BEFA9B18C8}"/>
          </ac:spMkLst>
        </pc:spChg>
        <pc:picChg chg="add mod">
          <ac:chgData name="Lormeau, Jean-Louis" userId="ae321758-d687-4ae8-b662-b852b22dd8d1" providerId="ADAL" clId="{3E5DBC9B-9D71-4582-ACE9-C4891CCFC7DA}" dt="2021-09-07T16:47:17.484" v="234" actId="1076"/>
          <ac:picMkLst>
            <pc:docMk/>
            <pc:sldMk cId="2566452084" sldId="347"/>
            <ac:picMk id="6" creationId="{5BF997F5-B634-4533-89E3-AB954D7F2D5D}"/>
          </ac:picMkLst>
        </pc:picChg>
        <pc:picChg chg="add mod">
          <ac:chgData name="Lormeau, Jean-Louis" userId="ae321758-d687-4ae8-b662-b852b22dd8d1" providerId="ADAL" clId="{3E5DBC9B-9D71-4582-ACE9-C4891CCFC7DA}" dt="2021-09-07T16:47:20.712" v="236" actId="571"/>
          <ac:picMkLst>
            <pc:docMk/>
            <pc:sldMk cId="2566452084" sldId="347"/>
            <ac:picMk id="8" creationId="{22FBD9F2-92AA-4750-9C4E-8EB77F052EF5}"/>
          </ac:picMkLst>
        </pc:picChg>
      </pc:sldChg>
    </pc:docChg>
  </pc:docChgLst>
  <pc:docChgLst>
    <pc:chgData name="Lormeau, Jean-Louis" userId="ae321758-d687-4ae8-b662-b852b22dd8d1" providerId="ADAL" clId="{E41CECFE-8C31-46E0-AAF7-103AE3384413}"/>
    <pc:docChg chg="undo redo custSel addSld delSld modSld sldOrd">
      <pc:chgData name="Lormeau, Jean-Louis" userId="ae321758-d687-4ae8-b662-b852b22dd8d1" providerId="ADAL" clId="{E41CECFE-8C31-46E0-AAF7-103AE3384413}" dt="2021-08-19T16:53:06.045" v="5780" actId="20577"/>
      <pc:docMkLst>
        <pc:docMk/>
      </pc:docMkLst>
      <pc:sldChg chg="modSp mod">
        <pc:chgData name="Lormeau, Jean-Louis" userId="ae321758-d687-4ae8-b662-b852b22dd8d1" providerId="ADAL" clId="{E41CECFE-8C31-46E0-AAF7-103AE3384413}" dt="2021-08-19T16:53:06.045" v="5780" actId="20577"/>
        <pc:sldMkLst>
          <pc:docMk/>
          <pc:sldMk cId="1001478886" sldId="275"/>
        </pc:sldMkLst>
        <pc:graphicFrameChg chg="mod modGraphic">
          <ac:chgData name="Lormeau, Jean-Louis" userId="ae321758-d687-4ae8-b662-b852b22dd8d1" providerId="ADAL" clId="{E41CECFE-8C31-46E0-AAF7-103AE3384413}" dt="2021-08-19T16:53:06.045" v="5780" actId="20577"/>
          <ac:graphicFrameMkLst>
            <pc:docMk/>
            <pc:sldMk cId="1001478886" sldId="275"/>
            <ac:graphicFrameMk id="10" creationId="{6B3C2DD3-50B3-45B1-9E77-BE3C55ABF00A}"/>
          </ac:graphicFrameMkLst>
        </pc:graphicFrameChg>
      </pc:sldChg>
      <pc:sldChg chg="modSp mod">
        <pc:chgData name="Lormeau, Jean-Louis" userId="ae321758-d687-4ae8-b662-b852b22dd8d1" providerId="ADAL" clId="{E41CECFE-8C31-46E0-AAF7-103AE3384413}" dt="2021-08-16T10:04:45.378" v="55" actId="15"/>
        <pc:sldMkLst>
          <pc:docMk/>
          <pc:sldMk cId="1272105350" sldId="278"/>
        </pc:sldMkLst>
        <pc:spChg chg="mod">
          <ac:chgData name="Lormeau, Jean-Louis" userId="ae321758-d687-4ae8-b662-b852b22dd8d1" providerId="ADAL" clId="{E41CECFE-8C31-46E0-AAF7-103AE3384413}" dt="2021-08-16T10:04:45.378" v="55" actId="15"/>
          <ac:spMkLst>
            <pc:docMk/>
            <pc:sldMk cId="1272105350" sldId="278"/>
            <ac:spMk id="4" creationId="{AB7D47AE-CC07-4830-99D7-E0E370E4050E}"/>
          </ac:spMkLst>
        </pc:spChg>
      </pc:sldChg>
      <pc:sldChg chg="modSp mod">
        <pc:chgData name="Lormeau, Jean-Louis" userId="ae321758-d687-4ae8-b662-b852b22dd8d1" providerId="ADAL" clId="{E41CECFE-8C31-46E0-AAF7-103AE3384413}" dt="2021-08-19T15:37:25.557" v="3183" actId="20577"/>
        <pc:sldMkLst>
          <pc:docMk/>
          <pc:sldMk cId="2708540303" sldId="282"/>
        </pc:sldMkLst>
        <pc:spChg chg="mod">
          <ac:chgData name="Lormeau, Jean-Louis" userId="ae321758-d687-4ae8-b662-b852b22dd8d1" providerId="ADAL" clId="{E41CECFE-8C31-46E0-AAF7-103AE3384413}" dt="2021-08-19T15:37:25.557" v="3183" actId="20577"/>
          <ac:spMkLst>
            <pc:docMk/>
            <pc:sldMk cId="2708540303" sldId="282"/>
            <ac:spMk id="3" creationId="{546564F9-F704-46D1-A52B-7EE2E3CBD043}"/>
          </ac:spMkLst>
        </pc:spChg>
      </pc:sldChg>
      <pc:sldChg chg="delSp modSp mod">
        <pc:chgData name="Lormeau, Jean-Louis" userId="ae321758-d687-4ae8-b662-b852b22dd8d1" providerId="ADAL" clId="{E41CECFE-8C31-46E0-AAF7-103AE3384413}" dt="2021-08-19T07:24:14.047" v="616" actId="478"/>
        <pc:sldMkLst>
          <pc:docMk/>
          <pc:sldMk cId="2575291065" sldId="295"/>
        </pc:sldMkLst>
        <pc:spChg chg="mod">
          <ac:chgData name="Lormeau, Jean-Louis" userId="ae321758-d687-4ae8-b662-b852b22dd8d1" providerId="ADAL" clId="{E41CECFE-8C31-46E0-AAF7-103AE3384413}" dt="2021-08-19T06:21:48.778" v="466" actId="13926"/>
          <ac:spMkLst>
            <pc:docMk/>
            <pc:sldMk cId="2575291065" sldId="295"/>
            <ac:spMk id="4" creationId="{95C70608-93F3-4F62-B0F9-0EE8ADEE636B}"/>
          </ac:spMkLst>
        </pc:spChg>
        <pc:spChg chg="del">
          <ac:chgData name="Lormeau, Jean-Louis" userId="ae321758-d687-4ae8-b662-b852b22dd8d1" providerId="ADAL" clId="{E41CECFE-8C31-46E0-AAF7-103AE3384413}" dt="2021-08-19T07:24:14.047" v="616" actId="478"/>
          <ac:spMkLst>
            <pc:docMk/>
            <pc:sldMk cId="2575291065" sldId="295"/>
            <ac:spMk id="8" creationId="{709D5195-FEF6-4541-8472-CEEE1C6B0D81}"/>
          </ac:spMkLst>
        </pc:spChg>
        <pc:spChg chg="del mod">
          <ac:chgData name="Lormeau, Jean-Louis" userId="ae321758-d687-4ae8-b662-b852b22dd8d1" providerId="ADAL" clId="{E41CECFE-8C31-46E0-AAF7-103AE3384413}" dt="2021-08-18T13:20:49.602" v="184" actId="478"/>
          <ac:spMkLst>
            <pc:docMk/>
            <pc:sldMk cId="2575291065" sldId="295"/>
            <ac:spMk id="9" creationId="{B5C82BEA-69D0-445F-A0E6-0BADA33173C3}"/>
          </ac:spMkLst>
        </pc:spChg>
      </pc:sldChg>
      <pc:sldChg chg="del ord">
        <pc:chgData name="Lormeau, Jean-Louis" userId="ae321758-d687-4ae8-b662-b852b22dd8d1" providerId="ADAL" clId="{E41CECFE-8C31-46E0-AAF7-103AE3384413}" dt="2021-08-19T07:24:40.801" v="617" actId="2696"/>
        <pc:sldMkLst>
          <pc:docMk/>
          <pc:sldMk cId="2546935245" sldId="296"/>
        </pc:sldMkLst>
      </pc:sldChg>
      <pc:sldChg chg="addSp delSp modSp add mod">
        <pc:chgData name="Lormeau, Jean-Louis" userId="ae321758-d687-4ae8-b662-b852b22dd8d1" providerId="ADAL" clId="{E41CECFE-8C31-46E0-AAF7-103AE3384413}" dt="2021-08-19T07:26:36.861" v="641" actId="14100"/>
        <pc:sldMkLst>
          <pc:docMk/>
          <pc:sldMk cId="4288558610" sldId="296"/>
        </pc:sldMkLst>
        <pc:spChg chg="add mod">
          <ac:chgData name="Lormeau, Jean-Louis" userId="ae321758-d687-4ae8-b662-b852b22dd8d1" providerId="ADAL" clId="{E41CECFE-8C31-46E0-AAF7-103AE3384413}" dt="2021-08-19T07:26:36.861" v="641" actId="14100"/>
          <ac:spMkLst>
            <pc:docMk/>
            <pc:sldMk cId="4288558610" sldId="296"/>
            <ac:spMk id="8" creationId="{733992A0-160A-4483-A5FA-C25EACF5A588}"/>
          </ac:spMkLst>
        </pc:spChg>
        <pc:picChg chg="del">
          <ac:chgData name="Lormeau, Jean-Louis" userId="ae321758-d687-4ae8-b662-b852b22dd8d1" providerId="ADAL" clId="{E41CECFE-8C31-46E0-AAF7-103AE3384413}" dt="2021-08-19T07:25:22.585" v="619" actId="478"/>
          <ac:picMkLst>
            <pc:docMk/>
            <pc:sldMk cId="4288558610" sldId="296"/>
            <ac:picMk id="6" creationId="{6C1F8A29-B871-4112-9F58-1922B581AA3D}"/>
          </ac:picMkLst>
        </pc:picChg>
        <pc:picChg chg="add">
          <ac:chgData name="Lormeau, Jean-Louis" userId="ae321758-d687-4ae8-b662-b852b22dd8d1" providerId="ADAL" clId="{E41CECFE-8C31-46E0-AAF7-103AE3384413}" dt="2021-08-19T07:25:23.321" v="620" actId="22"/>
          <ac:picMkLst>
            <pc:docMk/>
            <pc:sldMk cId="4288558610" sldId="296"/>
            <ac:picMk id="7" creationId="{E0D23760-9E30-4964-8493-FCDD2BB0530D}"/>
          </ac:picMkLst>
        </pc:picChg>
      </pc:sldChg>
      <pc:sldChg chg="modSp mod">
        <pc:chgData name="Lormeau, Jean-Louis" userId="ae321758-d687-4ae8-b662-b852b22dd8d1" providerId="ADAL" clId="{E41CECFE-8C31-46E0-AAF7-103AE3384413}" dt="2021-08-19T12:49:11.812" v="1039"/>
        <pc:sldMkLst>
          <pc:docMk/>
          <pc:sldMk cId="3178295046" sldId="299"/>
        </pc:sldMkLst>
        <pc:spChg chg="mod">
          <ac:chgData name="Lormeau, Jean-Louis" userId="ae321758-d687-4ae8-b662-b852b22dd8d1" providerId="ADAL" clId="{E41CECFE-8C31-46E0-AAF7-103AE3384413}" dt="2021-08-19T12:49:11.812" v="1039"/>
          <ac:spMkLst>
            <pc:docMk/>
            <pc:sldMk cId="3178295046" sldId="299"/>
            <ac:spMk id="4" creationId="{BB1C3ACB-F65C-4601-8873-A2D1A966E336}"/>
          </ac:spMkLst>
        </pc:spChg>
      </pc:sldChg>
      <pc:sldChg chg="modSp mod">
        <pc:chgData name="Lormeau, Jean-Louis" userId="ae321758-d687-4ae8-b662-b852b22dd8d1" providerId="ADAL" clId="{E41CECFE-8C31-46E0-AAF7-103AE3384413}" dt="2021-08-19T13:08:06.158" v="1135"/>
        <pc:sldMkLst>
          <pc:docMk/>
          <pc:sldMk cId="2707868030" sldId="300"/>
        </pc:sldMkLst>
        <pc:spChg chg="mod">
          <ac:chgData name="Lormeau, Jean-Louis" userId="ae321758-d687-4ae8-b662-b852b22dd8d1" providerId="ADAL" clId="{E41CECFE-8C31-46E0-AAF7-103AE3384413}" dt="2021-08-19T13:08:06.158" v="1135"/>
          <ac:spMkLst>
            <pc:docMk/>
            <pc:sldMk cId="2707868030" sldId="300"/>
            <ac:spMk id="12" creationId="{A6F65542-6D4F-4E44-9851-B418106FF6E5}"/>
          </ac:spMkLst>
        </pc:spChg>
      </pc:sldChg>
      <pc:sldChg chg="addSp delSp modSp mod ord">
        <pc:chgData name="Lormeau, Jean-Louis" userId="ae321758-d687-4ae8-b662-b852b22dd8d1" providerId="ADAL" clId="{E41CECFE-8C31-46E0-AAF7-103AE3384413}" dt="2021-08-19T15:11:46.187" v="3165" actId="20577"/>
        <pc:sldMkLst>
          <pc:docMk/>
          <pc:sldMk cId="170608676" sldId="309"/>
        </pc:sldMkLst>
        <pc:spChg chg="mod">
          <ac:chgData name="Lormeau, Jean-Louis" userId="ae321758-d687-4ae8-b662-b852b22dd8d1" providerId="ADAL" clId="{E41CECFE-8C31-46E0-AAF7-103AE3384413}" dt="2021-08-19T13:43:42.346" v="2021" actId="20577"/>
          <ac:spMkLst>
            <pc:docMk/>
            <pc:sldMk cId="170608676" sldId="309"/>
            <ac:spMk id="2" creationId="{B09B327C-AFDE-4B80-B286-8EF6F120E9DD}"/>
          </ac:spMkLst>
        </pc:spChg>
        <pc:spChg chg="add del mod">
          <ac:chgData name="Lormeau, Jean-Louis" userId="ae321758-d687-4ae8-b662-b852b22dd8d1" providerId="ADAL" clId="{E41CECFE-8C31-46E0-AAF7-103AE3384413}" dt="2021-08-19T15:11:46.187" v="3165" actId="20577"/>
          <ac:spMkLst>
            <pc:docMk/>
            <pc:sldMk cId="170608676" sldId="309"/>
            <ac:spMk id="3" creationId="{8ADC60F4-F7C4-4137-9F04-8770F53B819E}"/>
          </ac:spMkLst>
        </pc:spChg>
        <pc:spChg chg="del">
          <ac:chgData name="Lormeau, Jean-Louis" userId="ae321758-d687-4ae8-b662-b852b22dd8d1" providerId="ADAL" clId="{E41CECFE-8C31-46E0-AAF7-103AE3384413}" dt="2021-08-19T13:35:52.577" v="1750" actId="478"/>
          <ac:spMkLst>
            <pc:docMk/>
            <pc:sldMk cId="170608676" sldId="309"/>
            <ac:spMk id="4" creationId="{9A6426FE-611E-41BE-8EB8-870EA08A517A}"/>
          </ac:spMkLst>
        </pc:spChg>
        <pc:spChg chg="add del">
          <ac:chgData name="Lormeau, Jean-Louis" userId="ae321758-d687-4ae8-b662-b852b22dd8d1" providerId="ADAL" clId="{E41CECFE-8C31-46E0-AAF7-103AE3384413}" dt="2021-08-19T13:35:47.867" v="1749"/>
          <ac:spMkLst>
            <pc:docMk/>
            <pc:sldMk cId="170608676" sldId="309"/>
            <ac:spMk id="6" creationId="{F45FA9C2-FD4B-47A0-BC02-058F8A3A8AD7}"/>
          </ac:spMkLst>
        </pc:spChg>
        <pc:spChg chg="add del">
          <ac:chgData name="Lormeau, Jean-Louis" userId="ae321758-d687-4ae8-b662-b852b22dd8d1" providerId="ADAL" clId="{E41CECFE-8C31-46E0-AAF7-103AE3384413}" dt="2021-08-19T13:36:01.341" v="1755"/>
          <ac:spMkLst>
            <pc:docMk/>
            <pc:sldMk cId="170608676" sldId="309"/>
            <ac:spMk id="8" creationId="{31E54B6F-07CD-4025-ADB0-62D005FEC39F}"/>
          </ac:spMkLst>
        </pc:spChg>
        <pc:graphicFrameChg chg="add del mod">
          <ac:chgData name="Lormeau, Jean-Louis" userId="ae321758-d687-4ae8-b662-b852b22dd8d1" providerId="ADAL" clId="{E41CECFE-8C31-46E0-AAF7-103AE3384413}" dt="2021-08-19T13:35:47.867" v="1749"/>
          <ac:graphicFrameMkLst>
            <pc:docMk/>
            <pc:sldMk cId="170608676" sldId="309"/>
            <ac:graphicFrameMk id="5" creationId="{01BFE71E-37AE-4791-B0F6-056C4421178D}"/>
          </ac:graphicFrameMkLst>
        </pc:graphicFrameChg>
        <pc:graphicFrameChg chg="add del mod">
          <ac:chgData name="Lormeau, Jean-Louis" userId="ae321758-d687-4ae8-b662-b852b22dd8d1" providerId="ADAL" clId="{E41CECFE-8C31-46E0-AAF7-103AE3384413}" dt="2021-08-19T13:36:01.341" v="1755"/>
          <ac:graphicFrameMkLst>
            <pc:docMk/>
            <pc:sldMk cId="170608676" sldId="309"/>
            <ac:graphicFrameMk id="7" creationId="{975113E3-789F-4E8F-8B67-22344423141E}"/>
          </ac:graphicFrameMkLst>
        </pc:graphicFrameChg>
        <pc:graphicFrameChg chg="add del mod">
          <ac:chgData name="Lormeau, Jean-Louis" userId="ae321758-d687-4ae8-b662-b852b22dd8d1" providerId="ADAL" clId="{E41CECFE-8C31-46E0-AAF7-103AE3384413}" dt="2021-08-19T13:43:52.692" v="2026" actId="478"/>
          <ac:graphicFrameMkLst>
            <pc:docMk/>
            <pc:sldMk cId="170608676" sldId="309"/>
            <ac:graphicFrameMk id="9" creationId="{CF0B7061-A3F3-4E93-A943-542CEC6C5FDD}"/>
          </ac:graphicFrameMkLst>
        </pc:graphicFrameChg>
      </pc:sldChg>
      <pc:sldChg chg="addSp modSp mod ord">
        <pc:chgData name="Lormeau, Jean-Louis" userId="ae321758-d687-4ae8-b662-b852b22dd8d1" providerId="ADAL" clId="{E41CECFE-8C31-46E0-AAF7-103AE3384413}" dt="2021-08-19T12:33:53.455" v="884" actId="14100"/>
        <pc:sldMkLst>
          <pc:docMk/>
          <pc:sldMk cId="2940885810" sldId="310"/>
        </pc:sldMkLst>
        <pc:spChg chg="mod">
          <ac:chgData name="Lormeau, Jean-Louis" userId="ae321758-d687-4ae8-b662-b852b22dd8d1" providerId="ADAL" clId="{E41CECFE-8C31-46E0-AAF7-103AE3384413}" dt="2021-08-19T12:33:53.455" v="884" actId="14100"/>
          <ac:spMkLst>
            <pc:docMk/>
            <pc:sldMk cId="2940885810" sldId="310"/>
            <ac:spMk id="3" creationId="{6AA4EB65-C053-4AB1-9D09-F3B2EC4681EC}"/>
          </ac:spMkLst>
        </pc:spChg>
        <pc:picChg chg="add mod">
          <ac:chgData name="Lormeau, Jean-Louis" userId="ae321758-d687-4ae8-b662-b852b22dd8d1" providerId="ADAL" clId="{E41CECFE-8C31-46E0-AAF7-103AE3384413}" dt="2021-08-19T12:33:40.631" v="862"/>
          <ac:picMkLst>
            <pc:docMk/>
            <pc:sldMk cId="2940885810" sldId="310"/>
            <ac:picMk id="4" creationId="{DF67484C-B988-4FD0-A064-C2D55E50F6B9}"/>
          </ac:picMkLst>
        </pc:picChg>
      </pc:sldChg>
      <pc:sldChg chg="addSp delSp modSp mod">
        <pc:chgData name="Lormeau, Jean-Louis" userId="ae321758-d687-4ae8-b662-b852b22dd8d1" providerId="ADAL" clId="{E41CECFE-8C31-46E0-AAF7-103AE3384413}" dt="2021-08-19T12:23:48.038" v="766" actId="1076"/>
        <pc:sldMkLst>
          <pc:docMk/>
          <pc:sldMk cId="2286859975" sldId="313"/>
        </pc:sldMkLst>
        <pc:spChg chg="mod">
          <ac:chgData name="Lormeau, Jean-Louis" userId="ae321758-d687-4ae8-b662-b852b22dd8d1" providerId="ADAL" clId="{E41CECFE-8C31-46E0-AAF7-103AE3384413}" dt="2021-08-19T12:21:54.224" v="743" actId="20577"/>
          <ac:spMkLst>
            <pc:docMk/>
            <pc:sldMk cId="2286859975" sldId="313"/>
            <ac:spMk id="2" creationId="{59DF82AC-78D3-462D-B07B-790374C38A0C}"/>
          </ac:spMkLst>
        </pc:spChg>
        <pc:spChg chg="del">
          <ac:chgData name="Lormeau, Jean-Louis" userId="ae321758-d687-4ae8-b662-b852b22dd8d1" providerId="ADAL" clId="{E41CECFE-8C31-46E0-AAF7-103AE3384413}" dt="2021-08-19T12:22:31.289" v="746" actId="478"/>
          <ac:spMkLst>
            <pc:docMk/>
            <pc:sldMk cId="2286859975" sldId="313"/>
            <ac:spMk id="3" creationId="{B2C404DA-8203-41E9-A484-EDF8755270DC}"/>
          </ac:spMkLst>
        </pc:spChg>
        <pc:spChg chg="del">
          <ac:chgData name="Lormeau, Jean-Louis" userId="ae321758-d687-4ae8-b662-b852b22dd8d1" providerId="ADAL" clId="{E41CECFE-8C31-46E0-AAF7-103AE3384413}" dt="2021-08-19T12:22:24.614" v="744" actId="478"/>
          <ac:spMkLst>
            <pc:docMk/>
            <pc:sldMk cId="2286859975" sldId="313"/>
            <ac:spMk id="6" creationId="{5CE25DDB-C404-4939-9119-F52F747A3140}"/>
          </ac:spMkLst>
        </pc:spChg>
        <pc:spChg chg="add del mod">
          <ac:chgData name="Lormeau, Jean-Louis" userId="ae321758-d687-4ae8-b662-b852b22dd8d1" providerId="ADAL" clId="{E41CECFE-8C31-46E0-AAF7-103AE3384413}" dt="2021-08-19T12:22:34.590" v="747" actId="478"/>
          <ac:spMkLst>
            <pc:docMk/>
            <pc:sldMk cId="2286859975" sldId="313"/>
            <ac:spMk id="8" creationId="{B5977740-ACB8-4219-86E9-4604332543A0}"/>
          </ac:spMkLst>
        </pc:spChg>
        <pc:picChg chg="add mod">
          <ac:chgData name="Lormeau, Jean-Louis" userId="ae321758-d687-4ae8-b662-b852b22dd8d1" providerId="ADAL" clId="{E41CECFE-8C31-46E0-AAF7-103AE3384413}" dt="2021-08-19T12:23:48.038" v="766" actId="1076"/>
          <ac:picMkLst>
            <pc:docMk/>
            <pc:sldMk cId="2286859975" sldId="313"/>
            <ac:picMk id="5" creationId="{70BAD00C-3B7A-4E9B-88C6-230C487B9A13}"/>
          </ac:picMkLst>
        </pc:picChg>
        <pc:picChg chg="add mod">
          <ac:chgData name="Lormeau, Jean-Louis" userId="ae321758-d687-4ae8-b662-b852b22dd8d1" providerId="ADAL" clId="{E41CECFE-8C31-46E0-AAF7-103AE3384413}" dt="2021-08-19T12:23:34.546" v="760" actId="1076"/>
          <ac:picMkLst>
            <pc:docMk/>
            <pc:sldMk cId="2286859975" sldId="313"/>
            <ac:picMk id="10" creationId="{B49B478E-E51C-4741-AC7B-D7E475237B86}"/>
          </ac:picMkLst>
        </pc:picChg>
        <pc:picChg chg="add mod">
          <ac:chgData name="Lormeau, Jean-Louis" userId="ae321758-d687-4ae8-b662-b852b22dd8d1" providerId="ADAL" clId="{E41CECFE-8C31-46E0-AAF7-103AE3384413}" dt="2021-08-19T12:23:44.827" v="765" actId="1076"/>
          <ac:picMkLst>
            <pc:docMk/>
            <pc:sldMk cId="2286859975" sldId="313"/>
            <ac:picMk id="12" creationId="{000E60EB-9123-4E28-BD5E-328B4453F9E9}"/>
          </ac:picMkLst>
        </pc:picChg>
      </pc:sldChg>
      <pc:sldChg chg="addSp delSp modSp mod">
        <pc:chgData name="Lormeau, Jean-Louis" userId="ae321758-d687-4ae8-b662-b852b22dd8d1" providerId="ADAL" clId="{E41CECFE-8C31-46E0-AAF7-103AE3384413}" dt="2021-08-19T12:38:42.020" v="888" actId="1076"/>
        <pc:sldMkLst>
          <pc:docMk/>
          <pc:sldMk cId="117106967" sldId="314"/>
        </pc:sldMkLst>
        <pc:picChg chg="add mod">
          <ac:chgData name="Lormeau, Jean-Louis" userId="ae321758-d687-4ae8-b662-b852b22dd8d1" providerId="ADAL" clId="{E41CECFE-8C31-46E0-AAF7-103AE3384413}" dt="2021-08-19T12:38:42.020" v="888" actId="1076"/>
          <ac:picMkLst>
            <pc:docMk/>
            <pc:sldMk cId="117106967" sldId="314"/>
            <ac:picMk id="4" creationId="{50ECF4AE-B03B-417C-80FA-5FDE8031C35F}"/>
          </ac:picMkLst>
        </pc:picChg>
        <pc:picChg chg="del">
          <ac:chgData name="Lormeau, Jean-Louis" userId="ae321758-d687-4ae8-b662-b852b22dd8d1" providerId="ADAL" clId="{E41CECFE-8C31-46E0-AAF7-103AE3384413}" dt="2021-08-19T12:38:38.281" v="885" actId="478"/>
          <ac:picMkLst>
            <pc:docMk/>
            <pc:sldMk cId="117106967" sldId="314"/>
            <ac:picMk id="6" creationId="{7553D6C3-819F-4AF9-BE38-5E619A6F74CE}"/>
          </ac:picMkLst>
        </pc:picChg>
      </pc:sldChg>
      <pc:sldChg chg="modSp del mod ord">
        <pc:chgData name="Lormeau, Jean-Louis" userId="ae321758-d687-4ae8-b662-b852b22dd8d1" providerId="ADAL" clId="{E41CECFE-8C31-46E0-AAF7-103AE3384413}" dt="2021-08-19T12:49:24.416" v="1040" actId="47"/>
        <pc:sldMkLst>
          <pc:docMk/>
          <pc:sldMk cId="1545161965" sldId="315"/>
        </pc:sldMkLst>
        <pc:spChg chg="mod">
          <ac:chgData name="Lormeau, Jean-Louis" userId="ae321758-d687-4ae8-b662-b852b22dd8d1" providerId="ADAL" clId="{E41CECFE-8C31-46E0-AAF7-103AE3384413}" dt="2021-08-19T12:44:04.120" v="1017" actId="13926"/>
          <ac:spMkLst>
            <pc:docMk/>
            <pc:sldMk cId="1545161965" sldId="315"/>
            <ac:spMk id="3" creationId="{BE8D0A06-B07C-49FA-B2E9-41558BEDB7E9}"/>
          </ac:spMkLst>
        </pc:spChg>
      </pc:sldChg>
      <pc:sldChg chg="modSp del mod ord">
        <pc:chgData name="Lormeau, Jean-Louis" userId="ae321758-d687-4ae8-b662-b852b22dd8d1" providerId="ADAL" clId="{E41CECFE-8C31-46E0-AAF7-103AE3384413}" dt="2021-08-19T13:08:23.477" v="1136" actId="2696"/>
        <pc:sldMkLst>
          <pc:docMk/>
          <pc:sldMk cId="3883688132" sldId="317"/>
        </pc:sldMkLst>
        <pc:spChg chg="mod">
          <ac:chgData name="Lormeau, Jean-Louis" userId="ae321758-d687-4ae8-b662-b852b22dd8d1" providerId="ADAL" clId="{E41CECFE-8C31-46E0-AAF7-103AE3384413}" dt="2021-08-19T13:08:02.949" v="1133" actId="21"/>
          <ac:spMkLst>
            <pc:docMk/>
            <pc:sldMk cId="3883688132" sldId="317"/>
            <ac:spMk id="3" creationId="{00CEE43E-29C1-49E6-9738-3C45378A7C09}"/>
          </ac:spMkLst>
        </pc:spChg>
      </pc:sldChg>
      <pc:sldChg chg="addSp delSp modSp mod">
        <pc:chgData name="Lormeau, Jean-Louis" userId="ae321758-d687-4ae8-b662-b852b22dd8d1" providerId="ADAL" clId="{E41CECFE-8C31-46E0-AAF7-103AE3384413}" dt="2021-08-19T13:25:55.461" v="1248" actId="20577"/>
        <pc:sldMkLst>
          <pc:docMk/>
          <pc:sldMk cId="2639199103" sldId="319"/>
        </pc:sldMkLst>
        <pc:spChg chg="mod">
          <ac:chgData name="Lormeau, Jean-Louis" userId="ae321758-d687-4ae8-b662-b852b22dd8d1" providerId="ADAL" clId="{E41CECFE-8C31-46E0-AAF7-103AE3384413}" dt="2021-08-19T13:25:55.461" v="1248" actId="20577"/>
          <ac:spMkLst>
            <pc:docMk/>
            <pc:sldMk cId="2639199103" sldId="319"/>
            <ac:spMk id="2" creationId="{D7E153A4-6E36-41E5-AEF3-BEA120F0FA5D}"/>
          </ac:spMkLst>
        </pc:spChg>
        <pc:picChg chg="add del mod">
          <ac:chgData name="Lormeau, Jean-Louis" userId="ae321758-d687-4ae8-b662-b852b22dd8d1" providerId="ADAL" clId="{E41CECFE-8C31-46E0-AAF7-103AE3384413}" dt="2021-08-19T13:25:06.305" v="1240" actId="478"/>
          <ac:picMkLst>
            <pc:docMk/>
            <pc:sldMk cId="2639199103" sldId="319"/>
            <ac:picMk id="4" creationId="{C5E501F3-AE7A-47EC-8260-64A83909E559}"/>
          </ac:picMkLst>
        </pc:picChg>
        <pc:picChg chg="add mod">
          <ac:chgData name="Lormeau, Jean-Louis" userId="ae321758-d687-4ae8-b662-b852b22dd8d1" providerId="ADAL" clId="{E41CECFE-8C31-46E0-AAF7-103AE3384413}" dt="2021-08-19T13:25:17.239" v="1244" actId="1076"/>
          <ac:picMkLst>
            <pc:docMk/>
            <pc:sldMk cId="2639199103" sldId="319"/>
            <ac:picMk id="6" creationId="{4889D12B-9D06-498F-967C-9884080334B9}"/>
          </ac:picMkLst>
        </pc:picChg>
        <pc:picChg chg="mod">
          <ac:chgData name="Lormeau, Jean-Louis" userId="ae321758-d687-4ae8-b662-b852b22dd8d1" providerId="ADAL" clId="{E41CECFE-8C31-46E0-AAF7-103AE3384413}" dt="2021-08-19T13:24:48.700" v="1239" actId="1076"/>
          <ac:picMkLst>
            <pc:docMk/>
            <pc:sldMk cId="2639199103" sldId="319"/>
            <ac:picMk id="7" creationId="{5FFD8918-5B25-43C5-97A8-C8F207331CC3}"/>
          </ac:picMkLst>
        </pc:picChg>
      </pc:sldChg>
      <pc:sldChg chg="addSp modSp mod">
        <pc:chgData name="Lormeau, Jean-Louis" userId="ae321758-d687-4ae8-b662-b852b22dd8d1" providerId="ADAL" clId="{E41CECFE-8C31-46E0-AAF7-103AE3384413}" dt="2021-08-19T16:29:49.886" v="4452" actId="20577"/>
        <pc:sldMkLst>
          <pc:docMk/>
          <pc:sldMk cId="2411452856" sldId="320"/>
        </pc:sldMkLst>
        <pc:spChg chg="mod">
          <ac:chgData name="Lormeau, Jean-Louis" userId="ae321758-d687-4ae8-b662-b852b22dd8d1" providerId="ADAL" clId="{E41CECFE-8C31-46E0-AAF7-103AE3384413}" dt="2021-08-19T16:29:49.886" v="4452" actId="20577"/>
          <ac:spMkLst>
            <pc:docMk/>
            <pc:sldMk cId="2411452856" sldId="320"/>
            <ac:spMk id="2" creationId="{907B9823-A276-4AC3-9D41-1FEBA8F99333}"/>
          </ac:spMkLst>
        </pc:spChg>
        <pc:spChg chg="mod">
          <ac:chgData name="Lormeau, Jean-Louis" userId="ae321758-d687-4ae8-b662-b852b22dd8d1" providerId="ADAL" clId="{E41CECFE-8C31-46E0-AAF7-103AE3384413}" dt="2021-08-19T15:12:13.177" v="3180" actId="20577"/>
          <ac:spMkLst>
            <pc:docMk/>
            <pc:sldMk cId="2411452856" sldId="320"/>
            <ac:spMk id="3" creationId="{C8FE7E30-FA0E-495F-811B-8C20E939641A}"/>
          </ac:spMkLst>
        </pc:spChg>
        <pc:picChg chg="add mod">
          <ac:chgData name="Lormeau, Jean-Louis" userId="ae321758-d687-4ae8-b662-b852b22dd8d1" providerId="ADAL" clId="{E41CECFE-8C31-46E0-AAF7-103AE3384413}" dt="2021-08-19T16:13:45.192" v="4208" actId="14100"/>
          <ac:picMkLst>
            <pc:docMk/>
            <pc:sldMk cId="2411452856" sldId="320"/>
            <ac:picMk id="1026" creationId="{98D9B0C5-B73A-47AA-8969-3A6D963E2EE7}"/>
          </ac:picMkLst>
        </pc:picChg>
      </pc:sldChg>
      <pc:sldChg chg="addSp delSp modSp mod">
        <pc:chgData name="Lormeau, Jean-Louis" userId="ae321758-d687-4ae8-b662-b852b22dd8d1" providerId="ADAL" clId="{E41CECFE-8C31-46E0-AAF7-103AE3384413}" dt="2021-08-19T13:19:31.315" v="1209" actId="1076"/>
        <pc:sldMkLst>
          <pc:docMk/>
          <pc:sldMk cId="2960328976" sldId="321"/>
        </pc:sldMkLst>
        <pc:spChg chg="mod">
          <ac:chgData name="Lormeau, Jean-Louis" userId="ae321758-d687-4ae8-b662-b852b22dd8d1" providerId="ADAL" clId="{E41CECFE-8C31-46E0-AAF7-103AE3384413}" dt="2021-08-19T13:18:28.722" v="1196" actId="20577"/>
          <ac:spMkLst>
            <pc:docMk/>
            <pc:sldMk cId="2960328976" sldId="321"/>
            <ac:spMk id="2" creationId="{C113BBFD-BE58-484A-B686-EF106B3D9B89}"/>
          </ac:spMkLst>
        </pc:spChg>
        <pc:spChg chg="del mod">
          <ac:chgData name="Lormeau, Jean-Louis" userId="ae321758-d687-4ae8-b662-b852b22dd8d1" providerId="ADAL" clId="{E41CECFE-8C31-46E0-AAF7-103AE3384413}" dt="2021-08-19T13:18:38.703" v="1199" actId="22"/>
          <ac:spMkLst>
            <pc:docMk/>
            <pc:sldMk cId="2960328976" sldId="321"/>
            <ac:spMk id="3" creationId="{56E80B03-E590-42BE-9E78-9ECA411C9889}"/>
          </ac:spMkLst>
        </pc:spChg>
        <pc:picChg chg="add mod ord">
          <ac:chgData name="Lormeau, Jean-Louis" userId="ae321758-d687-4ae8-b662-b852b22dd8d1" providerId="ADAL" clId="{E41CECFE-8C31-46E0-AAF7-103AE3384413}" dt="2021-08-19T13:18:43.082" v="1200" actId="1076"/>
          <ac:picMkLst>
            <pc:docMk/>
            <pc:sldMk cId="2960328976" sldId="321"/>
            <ac:picMk id="5" creationId="{4E9F464C-6814-49F3-979F-2819441C9D71}"/>
          </ac:picMkLst>
        </pc:picChg>
        <pc:picChg chg="add mod">
          <ac:chgData name="Lormeau, Jean-Louis" userId="ae321758-d687-4ae8-b662-b852b22dd8d1" providerId="ADAL" clId="{E41CECFE-8C31-46E0-AAF7-103AE3384413}" dt="2021-08-19T13:19:28.381" v="1208" actId="1076"/>
          <ac:picMkLst>
            <pc:docMk/>
            <pc:sldMk cId="2960328976" sldId="321"/>
            <ac:picMk id="7" creationId="{E6C1FF28-605D-4F11-ADDB-C59121928C6A}"/>
          </ac:picMkLst>
        </pc:picChg>
        <pc:picChg chg="add mod">
          <ac:chgData name="Lormeau, Jean-Louis" userId="ae321758-d687-4ae8-b662-b852b22dd8d1" providerId="ADAL" clId="{E41CECFE-8C31-46E0-AAF7-103AE3384413}" dt="2021-08-19T13:19:31.315" v="1209" actId="1076"/>
          <ac:picMkLst>
            <pc:docMk/>
            <pc:sldMk cId="2960328976" sldId="321"/>
            <ac:picMk id="9" creationId="{349D54A0-37DD-4F97-842E-81A0D626408F}"/>
          </ac:picMkLst>
        </pc:picChg>
      </pc:sldChg>
      <pc:sldChg chg="modSp mod">
        <pc:chgData name="Lormeau, Jean-Louis" userId="ae321758-d687-4ae8-b662-b852b22dd8d1" providerId="ADAL" clId="{E41CECFE-8C31-46E0-AAF7-103AE3384413}" dt="2021-08-19T15:11:15.216" v="3151" actId="20577"/>
        <pc:sldMkLst>
          <pc:docMk/>
          <pc:sldMk cId="2924965221" sldId="322"/>
        </pc:sldMkLst>
        <pc:graphicFrameChg chg="modGraphic">
          <ac:chgData name="Lormeau, Jean-Louis" userId="ae321758-d687-4ae8-b662-b852b22dd8d1" providerId="ADAL" clId="{E41CECFE-8C31-46E0-AAF7-103AE3384413}" dt="2021-08-19T15:11:15.216" v="3151" actId="20577"/>
          <ac:graphicFrameMkLst>
            <pc:docMk/>
            <pc:sldMk cId="2924965221" sldId="322"/>
            <ac:graphicFrameMk id="10" creationId="{AB6039A3-0A41-4632-967F-173D6C07DB39}"/>
          </ac:graphicFrameMkLst>
        </pc:graphicFrameChg>
      </pc:sldChg>
      <pc:sldChg chg="addSp delSp modSp new mod modClrScheme chgLayout">
        <pc:chgData name="Lormeau, Jean-Louis" userId="ae321758-d687-4ae8-b662-b852b22dd8d1" providerId="ADAL" clId="{E41CECFE-8C31-46E0-AAF7-103AE3384413}" dt="2021-08-16T10:13:02.605" v="79" actId="20577"/>
        <pc:sldMkLst>
          <pc:docMk/>
          <pc:sldMk cId="3637760221" sldId="324"/>
        </pc:sldMkLst>
        <pc:spChg chg="del mod ord">
          <ac:chgData name="Lormeau, Jean-Louis" userId="ae321758-d687-4ae8-b662-b852b22dd8d1" providerId="ADAL" clId="{E41CECFE-8C31-46E0-AAF7-103AE3384413}" dt="2021-08-16T10:12:53.146" v="57" actId="700"/>
          <ac:spMkLst>
            <pc:docMk/>
            <pc:sldMk cId="3637760221" sldId="324"/>
            <ac:spMk id="2" creationId="{BD690B27-F6F6-4D1D-9C08-21C5BF24BDE0}"/>
          </ac:spMkLst>
        </pc:spChg>
        <pc:spChg chg="del">
          <ac:chgData name="Lormeau, Jean-Louis" userId="ae321758-d687-4ae8-b662-b852b22dd8d1" providerId="ADAL" clId="{E41CECFE-8C31-46E0-AAF7-103AE3384413}" dt="2021-08-16T10:12:53.146" v="57" actId="700"/>
          <ac:spMkLst>
            <pc:docMk/>
            <pc:sldMk cId="3637760221" sldId="324"/>
            <ac:spMk id="3" creationId="{08563ADA-0753-47FF-B0C2-383D50FC5930}"/>
          </ac:spMkLst>
        </pc:spChg>
        <pc:spChg chg="del">
          <ac:chgData name="Lormeau, Jean-Louis" userId="ae321758-d687-4ae8-b662-b852b22dd8d1" providerId="ADAL" clId="{E41CECFE-8C31-46E0-AAF7-103AE3384413}" dt="2021-08-16T10:12:53.146" v="57" actId="700"/>
          <ac:spMkLst>
            <pc:docMk/>
            <pc:sldMk cId="3637760221" sldId="324"/>
            <ac:spMk id="4" creationId="{5EA2B691-7384-494A-AED4-0C942EDFF4F0}"/>
          </ac:spMkLst>
        </pc:spChg>
        <pc:spChg chg="add mod ord">
          <ac:chgData name="Lormeau, Jean-Louis" userId="ae321758-d687-4ae8-b662-b852b22dd8d1" providerId="ADAL" clId="{E41CECFE-8C31-46E0-AAF7-103AE3384413}" dt="2021-08-16T10:13:02.605" v="79" actId="20577"/>
          <ac:spMkLst>
            <pc:docMk/>
            <pc:sldMk cId="3637760221" sldId="324"/>
            <ac:spMk id="5" creationId="{3F2892F3-8321-49D2-B678-BE335EAB92AB}"/>
          </ac:spMkLst>
        </pc:spChg>
      </pc:sldChg>
      <pc:sldChg chg="addSp delSp modSp new mod modClrScheme chgLayout">
        <pc:chgData name="Lormeau, Jean-Louis" userId="ae321758-d687-4ae8-b662-b852b22dd8d1" providerId="ADAL" clId="{E41CECFE-8C31-46E0-AAF7-103AE3384413}" dt="2021-08-16T10:18:21.414" v="176" actId="13926"/>
        <pc:sldMkLst>
          <pc:docMk/>
          <pc:sldMk cId="1483950904" sldId="325"/>
        </pc:sldMkLst>
        <pc:spChg chg="del mod ord">
          <ac:chgData name="Lormeau, Jean-Louis" userId="ae321758-d687-4ae8-b662-b852b22dd8d1" providerId="ADAL" clId="{E41CECFE-8C31-46E0-AAF7-103AE3384413}" dt="2021-08-16T10:13:13.623" v="81" actId="700"/>
          <ac:spMkLst>
            <pc:docMk/>
            <pc:sldMk cId="1483950904" sldId="325"/>
            <ac:spMk id="2" creationId="{5CA053AB-E17F-4DD5-B372-92D32589564F}"/>
          </ac:spMkLst>
        </pc:spChg>
        <pc:spChg chg="add mod ord">
          <ac:chgData name="Lormeau, Jean-Louis" userId="ae321758-d687-4ae8-b662-b852b22dd8d1" providerId="ADAL" clId="{E41CECFE-8C31-46E0-AAF7-103AE3384413}" dt="2021-08-16T10:15:09.683" v="109" actId="20577"/>
          <ac:spMkLst>
            <pc:docMk/>
            <pc:sldMk cId="1483950904" sldId="325"/>
            <ac:spMk id="3" creationId="{A65BBF20-E12C-4339-91C1-4C8E85900E54}"/>
          </ac:spMkLst>
        </pc:spChg>
        <pc:spChg chg="add mod ord">
          <ac:chgData name="Lormeau, Jean-Louis" userId="ae321758-d687-4ae8-b662-b852b22dd8d1" providerId="ADAL" clId="{E41CECFE-8C31-46E0-AAF7-103AE3384413}" dt="2021-08-16T10:16:31.104" v="145"/>
          <ac:spMkLst>
            <pc:docMk/>
            <pc:sldMk cId="1483950904" sldId="325"/>
            <ac:spMk id="4" creationId="{0F7ECA57-706A-45D6-BEE4-DF49D4F95E48}"/>
          </ac:spMkLst>
        </pc:spChg>
        <pc:spChg chg="add mod">
          <ac:chgData name="Lormeau, Jean-Louis" userId="ae321758-d687-4ae8-b662-b852b22dd8d1" providerId="ADAL" clId="{E41CECFE-8C31-46E0-AAF7-103AE3384413}" dt="2021-08-16T10:16:06.039" v="135" actId="14100"/>
          <ac:spMkLst>
            <pc:docMk/>
            <pc:sldMk cId="1483950904" sldId="325"/>
            <ac:spMk id="7" creationId="{AC610EAB-CEC3-47D0-8439-818CCAFCFD7C}"/>
          </ac:spMkLst>
        </pc:spChg>
        <pc:spChg chg="add mod">
          <ac:chgData name="Lormeau, Jean-Louis" userId="ae321758-d687-4ae8-b662-b852b22dd8d1" providerId="ADAL" clId="{E41CECFE-8C31-46E0-AAF7-103AE3384413}" dt="2021-08-16T10:16:33.212" v="146" actId="1076"/>
          <ac:spMkLst>
            <pc:docMk/>
            <pc:sldMk cId="1483950904" sldId="325"/>
            <ac:spMk id="8" creationId="{81752A07-B445-46AE-8706-CDA4F3E1B9EB}"/>
          </ac:spMkLst>
        </pc:spChg>
        <pc:spChg chg="add mod">
          <ac:chgData name="Lormeau, Jean-Louis" userId="ae321758-d687-4ae8-b662-b852b22dd8d1" providerId="ADAL" clId="{E41CECFE-8C31-46E0-AAF7-103AE3384413}" dt="2021-08-16T10:18:21.414" v="176" actId="13926"/>
          <ac:spMkLst>
            <pc:docMk/>
            <pc:sldMk cId="1483950904" sldId="325"/>
            <ac:spMk id="10" creationId="{93E2120D-CFDC-49A0-8028-4B2CD99C1001}"/>
          </ac:spMkLst>
        </pc:spChg>
        <pc:picChg chg="add mod">
          <ac:chgData name="Lormeau, Jean-Louis" userId="ae321758-d687-4ae8-b662-b852b22dd8d1" providerId="ADAL" clId="{E41CECFE-8C31-46E0-AAF7-103AE3384413}" dt="2021-08-16T10:16:36.848" v="148" actId="1076"/>
          <ac:picMkLst>
            <pc:docMk/>
            <pc:sldMk cId="1483950904" sldId="325"/>
            <ac:picMk id="6" creationId="{C25AE3D3-847B-431F-901A-730B07EC4556}"/>
          </ac:picMkLst>
        </pc:picChg>
      </pc:sldChg>
      <pc:sldChg chg="addSp delSp modSp new mod ord">
        <pc:chgData name="Lormeau, Jean-Louis" userId="ae321758-d687-4ae8-b662-b852b22dd8d1" providerId="ADAL" clId="{E41CECFE-8C31-46E0-AAF7-103AE3384413}" dt="2021-08-18T13:24:53.484" v="461" actId="20577"/>
        <pc:sldMkLst>
          <pc:docMk/>
          <pc:sldMk cId="914474712" sldId="326"/>
        </pc:sldMkLst>
        <pc:spChg chg="mod">
          <ac:chgData name="Lormeau, Jean-Louis" userId="ae321758-d687-4ae8-b662-b852b22dd8d1" providerId="ADAL" clId="{E41CECFE-8C31-46E0-AAF7-103AE3384413}" dt="2021-08-18T13:21:24.193" v="197" actId="20577"/>
          <ac:spMkLst>
            <pc:docMk/>
            <pc:sldMk cId="914474712" sldId="326"/>
            <ac:spMk id="2" creationId="{3CEF8B96-F6A8-4D22-92AE-70219A633AD8}"/>
          </ac:spMkLst>
        </pc:spChg>
        <pc:spChg chg="mod">
          <ac:chgData name="Lormeau, Jean-Louis" userId="ae321758-d687-4ae8-b662-b852b22dd8d1" providerId="ADAL" clId="{E41CECFE-8C31-46E0-AAF7-103AE3384413}" dt="2021-08-18T13:24:53.484" v="461" actId="20577"/>
          <ac:spMkLst>
            <pc:docMk/>
            <pc:sldMk cId="914474712" sldId="326"/>
            <ac:spMk id="3" creationId="{5ED19DE3-0488-4214-ACD4-66510FDCF4C8}"/>
          </ac:spMkLst>
        </pc:spChg>
        <pc:spChg chg="add del">
          <ac:chgData name="Lormeau, Jean-Louis" userId="ae321758-d687-4ae8-b662-b852b22dd8d1" providerId="ADAL" clId="{E41CECFE-8C31-46E0-AAF7-103AE3384413}" dt="2021-08-18T13:21:21.710" v="192" actId="22"/>
          <ac:spMkLst>
            <pc:docMk/>
            <pc:sldMk cId="914474712" sldId="326"/>
            <ac:spMk id="8" creationId="{C0483502-756E-4523-B295-BFA975625D67}"/>
          </ac:spMkLst>
        </pc:spChg>
        <pc:spChg chg="add del">
          <ac:chgData name="Lormeau, Jean-Louis" userId="ae321758-d687-4ae8-b662-b852b22dd8d1" providerId="ADAL" clId="{E41CECFE-8C31-46E0-AAF7-103AE3384413}" dt="2021-08-18T13:22:42.538" v="248" actId="11529"/>
          <ac:spMkLst>
            <pc:docMk/>
            <pc:sldMk cId="914474712" sldId="326"/>
            <ac:spMk id="9" creationId="{B2C3AD49-B778-4D52-B32B-EFC3119DE736}"/>
          </ac:spMkLst>
        </pc:spChg>
        <pc:spChg chg="add del">
          <ac:chgData name="Lormeau, Jean-Louis" userId="ae321758-d687-4ae8-b662-b852b22dd8d1" providerId="ADAL" clId="{E41CECFE-8C31-46E0-AAF7-103AE3384413}" dt="2021-08-18T13:22:49.770" v="250" actId="11529"/>
          <ac:spMkLst>
            <pc:docMk/>
            <pc:sldMk cId="914474712" sldId="326"/>
            <ac:spMk id="10" creationId="{E50A2C21-E968-45A2-AABD-162D93EBD93E}"/>
          </ac:spMkLst>
        </pc:spChg>
        <pc:spChg chg="add mod">
          <ac:chgData name="Lormeau, Jean-Louis" userId="ae321758-d687-4ae8-b662-b852b22dd8d1" providerId="ADAL" clId="{E41CECFE-8C31-46E0-AAF7-103AE3384413}" dt="2021-08-18T13:24:12.484" v="339" actId="14100"/>
          <ac:spMkLst>
            <pc:docMk/>
            <pc:sldMk cId="914474712" sldId="326"/>
            <ac:spMk id="11" creationId="{369DCAF3-E816-49D8-9EF6-C6FB349A61A3}"/>
          </ac:spMkLst>
        </pc:spChg>
        <pc:picChg chg="add mod">
          <ac:chgData name="Lormeau, Jean-Louis" userId="ae321758-d687-4ae8-b662-b852b22dd8d1" providerId="ADAL" clId="{E41CECFE-8C31-46E0-AAF7-103AE3384413}" dt="2021-08-18T13:21:15.432" v="190" actId="1076"/>
          <ac:picMkLst>
            <pc:docMk/>
            <pc:sldMk cId="914474712" sldId="326"/>
            <ac:picMk id="6" creationId="{3342D876-CB47-4AE4-8F96-158366259D90}"/>
          </ac:picMkLst>
        </pc:picChg>
      </pc:sldChg>
      <pc:sldChg chg="addSp delSp modSp new mod ord">
        <pc:chgData name="Lormeau, Jean-Louis" userId="ae321758-d687-4ae8-b662-b852b22dd8d1" providerId="ADAL" clId="{E41CECFE-8C31-46E0-AAF7-103AE3384413}" dt="2021-08-19T07:23:53.377" v="613" actId="1076"/>
        <pc:sldMkLst>
          <pc:docMk/>
          <pc:sldMk cId="1924575713" sldId="327"/>
        </pc:sldMkLst>
        <pc:spChg chg="mod">
          <ac:chgData name="Lormeau, Jean-Louis" userId="ae321758-d687-4ae8-b662-b852b22dd8d1" providerId="ADAL" clId="{E41CECFE-8C31-46E0-AAF7-103AE3384413}" dt="2021-08-19T07:20:17.201" v="482" actId="20577"/>
          <ac:spMkLst>
            <pc:docMk/>
            <pc:sldMk cId="1924575713" sldId="327"/>
            <ac:spMk id="2" creationId="{71173DD9-3593-4D7A-BAA9-792B7733EACF}"/>
          </ac:spMkLst>
        </pc:spChg>
        <pc:spChg chg="add del">
          <ac:chgData name="Lormeau, Jean-Louis" userId="ae321758-d687-4ae8-b662-b852b22dd8d1" providerId="ADAL" clId="{E41CECFE-8C31-46E0-AAF7-103AE3384413}" dt="2021-08-19T07:20:32.417" v="485" actId="478"/>
          <ac:spMkLst>
            <pc:docMk/>
            <pc:sldMk cId="1924575713" sldId="327"/>
            <ac:spMk id="3" creationId="{425E97A4-B424-4787-831A-3B3494D38577}"/>
          </ac:spMkLst>
        </pc:spChg>
        <pc:spChg chg="del">
          <ac:chgData name="Lormeau, Jean-Louis" userId="ae321758-d687-4ae8-b662-b852b22dd8d1" providerId="ADAL" clId="{E41CECFE-8C31-46E0-AAF7-103AE3384413}" dt="2021-08-19T07:20:33.209" v="486" actId="478"/>
          <ac:spMkLst>
            <pc:docMk/>
            <pc:sldMk cId="1924575713" sldId="327"/>
            <ac:spMk id="4" creationId="{F022C384-8D4E-4FE3-85C4-D4F0E64A2D1F}"/>
          </ac:spMkLst>
        </pc:spChg>
        <pc:graphicFrameChg chg="add del mod">
          <ac:chgData name="Lormeau, Jean-Louis" userId="ae321758-d687-4ae8-b662-b852b22dd8d1" providerId="ADAL" clId="{E41CECFE-8C31-46E0-AAF7-103AE3384413}" dt="2021-08-19T07:20:25.143" v="484"/>
          <ac:graphicFrameMkLst>
            <pc:docMk/>
            <pc:sldMk cId="1924575713" sldId="327"/>
            <ac:graphicFrameMk id="5" creationId="{47ADF45F-6EE3-4327-8FC7-8B0D76D6510F}"/>
          </ac:graphicFrameMkLst>
        </pc:graphicFrameChg>
        <pc:graphicFrameChg chg="add del mod">
          <ac:chgData name="Lormeau, Jean-Louis" userId="ae321758-d687-4ae8-b662-b852b22dd8d1" providerId="ADAL" clId="{E41CECFE-8C31-46E0-AAF7-103AE3384413}" dt="2021-08-19T07:20:35.136" v="488"/>
          <ac:graphicFrameMkLst>
            <pc:docMk/>
            <pc:sldMk cId="1924575713" sldId="327"/>
            <ac:graphicFrameMk id="6" creationId="{CED79A35-328B-412E-8B79-B85935562355}"/>
          </ac:graphicFrameMkLst>
        </pc:graphicFrameChg>
        <pc:graphicFrameChg chg="add mod modGraphic">
          <ac:chgData name="Lormeau, Jean-Louis" userId="ae321758-d687-4ae8-b662-b852b22dd8d1" providerId="ADAL" clId="{E41CECFE-8C31-46E0-AAF7-103AE3384413}" dt="2021-08-19T07:23:53.377" v="613" actId="1076"/>
          <ac:graphicFrameMkLst>
            <pc:docMk/>
            <pc:sldMk cId="1924575713" sldId="327"/>
            <ac:graphicFrameMk id="7" creationId="{1889CE75-55CB-416C-8538-2EE73CF1945F}"/>
          </ac:graphicFrameMkLst>
        </pc:graphicFrameChg>
      </pc:sldChg>
      <pc:sldChg chg="addSp delSp modSp new mod">
        <pc:chgData name="Lormeau, Jean-Louis" userId="ae321758-d687-4ae8-b662-b852b22dd8d1" providerId="ADAL" clId="{E41CECFE-8C31-46E0-AAF7-103AE3384413}" dt="2021-08-19T07:23:23.713" v="611" actId="20577"/>
        <pc:sldMkLst>
          <pc:docMk/>
          <pc:sldMk cId="3047719106" sldId="328"/>
        </pc:sldMkLst>
        <pc:spChg chg="mod">
          <ac:chgData name="Lormeau, Jean-Louis" userId="ae321758-d687-4ae8-b662-b852b22dd8d1" providerId="ADAL" clId="{E41CECFE-8C31-46E0-AAF7-103AE3384413}" dt="2021-08-19T07:21:31.502" v="505" actId="20577"/>
          <ac:spMkLst>
            <pc:docMk/>
            <pc:sldMk cId="3047719106" sldId="328"/>
            <ac:spMk id="2" creationId="{E045C2FC-F765-4AA5-A821-7E808BEB03CA}"/>
          </ac:spMkLst>
        </pc:spChg>
        <pc:spChg chg="del mod">
          <ac:chgData name="Lormeau, Jean-Louis" userId="ae321758-d687-4ae8-b662-b852b22dd8d1" providerId="ADAL" clId="{E41CECFE-8C31-46E0-AAF7-103AE3384413}" dt="2021-08-19T07:22:54.453" v="554" actId="478"/>
          <ac:spMkLst>
            <pc:docMk/>
            <pc:sldMk cId="3047719106" sldId="328"/>
            <ac:spMk id="3" creationId="{94AC3DC1-910F-43A9-B7ED-B7B997EE4B40}"/>
          </ac:spMkLst>
        </pc:spChg>
        <pc:spChg chg="del mod">
          <ac:chgData name="Lormeau, Jean-Louis" userId="ae321758-d687-4ae8-b662-b852b22dd8d1" providerId="ADAL" clId="{E41CECFE-8C31-46E0-AAF7-103AE3384413}" dt="2021-08-19T07:22:53.078" v="553" actId="478"/>
          <ac:spMkLst>
            <pc:docMk/>
            <pc:sldMk cId="3047719106" sldId="328"/>
            <ac:spMk id="4" creationId="{CEB2A1F1-1089-4ADB-8BE3-8D97691198DD}"/>
          </ac:spMkLst>
        </pc:spChg>
        <pc:spChg chg="add mod">
          <ac:chgData name="Lormeau, Jean-Louis" userId="ae321758-d687-4ae8-b662-b852b22dd8d1" providerId="ADAL" clId="{E41CECFE-8C31-46E0-AAF7-103AE3384413}" dt="2021-08-19T07:22:50.519" v="552" actId="1076"/>
          <ac:spMkLst>
            <pc:docMk/>
            <pc:sldMk cId="3047719106" sldId="328"/>
            <ac:spMk id="7" creationId="{5558812A-ABEF-4F2B-83A6-3F267888CD81}"/>
          </ac:spMkLst>
        </pc:spChg>
        <pc:spChg chg="add mod">
          <ac:chgData name="Lormeau, Jean-Louis" userId="ae321758-d687-4ae8-b662-b852b22dd8d1" providerId="ADAL" clId="{E41CECFE-8C31-46E0-AAF7-103AE3384413}" dt="2021-08-19T07:22:50.519" v="552" actId="1076"/>
          <ac:spMkLst>
            <pc:docMk/>
            <pc:sldMk cId="3047719106" sldId="328"/>
            <ac:spMk id="8" creationId="{03EA748B-6648-4C5E-B658-183350480584}"/>
          </ac:spMkLst>
        </pc:spChg>
        <pc:spChg chg="add mod">
          <ac:chgData name="Lormeau, Jean-Louis" userId="ae321758-d687-4ae8-b662-b852b22dd8d1" providerId="ADAL" clId="{E41CECFE-8C31-46E0-AAF7-103AE3384413}" dt="2021-08-19T07:22:50.519" v="552" actId="1076"/>
          <ac:spMkLst>
            <pc:docMk/>
            <pc:sldMk cId="3047719106" sldId="328"/>
            <ac:spMk id="9" creationId="{55EC3E20-3628-4B5D-B7A5-8B72D76B0969}"/>
          </ac:spMkLst>
        </pc:spChg>
        <pc:spChg chg="add mod">
          <ac:chgData name="Lormeau, Jean-Louis" userId="ae321758-d687-4ae8-b662-b852b22dd8d1" providerId="ADAL" clId="{E41CECFE-8C31-46E0-AAF7-103AE3384413}" dt="2021-08-19T07:23:08.753" v="583" actId="6549"/>
          <ac:spMkLst>
            <pc:docMk/>
            <pc:sldMk cId="3047719106" sldId="328"/>
            <ac:spMk id="10" creationId="{4FC9324D-C4E4-49E2-BB8D-A8B40F696F90}"/>
          </ac:spMkLst>
        </pc:spChg>
        <pc:spChg chg="add mod">
          <ac:chgData name="Lormeau, Jean-Louis" userId="ae321758-d687-4ae8-b662-b852b22dd8d1" providerId="ADAL" clId="{E41CECFE-8C31-46E0-AAF7-103AE3384413}" dt="2021-08-19T07:23:23.713" v="611" actId="20577"/>
          <ac:spMkLst>
            <pc:docMk/>
            <pc:sldMk cId="3047719106" sldId="328"/>
            <ac:spMk id="11" creationId="{AD385E31-4C41-44BC-B852-9656CD3C33EE}"/>
          </ac:spMkLst>
        </pc:spChg>
        <pc:picChg chg="add mod">
          <ac:chgData name="Lormeau, Jean-Louis" userId="ae321758-d687-4ae8-b662-b852b22dd8d1" providerId="ADAL" clId="{E41CECFE-8C31-46E0-AAF7-103AE3384413}" dt="2021-08-19T07:22:50.519" v="552" actId="1076"/>
          <ac:picMkLst>
            <pc:docMk/>
            <pc:sldMk cId="3047719106" sldId="328"/>
            <ac:picMk id="6" creationId="{2FBAECD7-1FAD-4A4A-A202-7406C5C2E10B}"/>
          </ac:picMkLst>
        </pc:picChg>
      </pc:sldChg>
      <pc:sldChg chg="addSp delSp modSp new mod">
        <pc:chgData name="Lormeau, Jean-Louis" userId="ae321758-d687-4ae8-b662-b852b22dd8d1" providerId="ADAL" clId="{E41CECFE-8C31-46E0-AAF7-103AE3384413}" dt="2021-08-19T12:55:01.640" v="1068" actId="14100"/>
        <pc:sldMkLst>
          <pc:docMk/>
          <pc:sldMk cId="632993355" sldId="329"/>
        </pc:sldMkLst>
        <pc:spChg chg="mod">
          <ac:chgData name="Lormeau, Jean-Louis" userId="ae321758-d687-4ae8-b662-b852b22dd8d1" providerId="ADAL" clId="{E41CECFE-8C31-46E0-AAF7-103AE3384413}" dt="2021-08-19T12:26:15.451" v="798" actId="20577"/>
          <ac:spMkLst>
            <pc:docMk/>
            <pc:sldMk cId="632993355" sldId="329"/>
            <ac:spMk id="2" creationId="{2C9419B5-0FB7-4852-B745-F513B55CB4AD}"/>
          </ac:spMkLst>
        </pc:spChg>
        <pc:spChg chg="add mod ord">
          <ac:chgData name="Lormeau, Jean-Louis" userId="ae321758-d687-4ae8-b662-b852b22dd8d1" providerId="ADAL" clId="{E41CECFE-8C31-46E0-AAF7-103AE3384413}" dt="2021-08-19T12:54:15.033" v="1056" actId="14100"/>
          <ac:spMkLst>
            <pc:docMk/>
            <pc:sldMk cId="632993355" sldId="329"/>
            <ac:spMk id="9" creationId="{5C0B421A-3DFA-43AB-B959-A0426D24BA0B}"/>
          </ac:spMkLst>
        </pc:spChg>
        <pc:spChg chg="add mod">
          <ac:chgData name="Lormeau, Jean-Louis" userId="ae321758-d687-4ae8-b662-b852b22dd8d1" providerId="ADAL" clId="{E41CECFE-8C31-46E0-AAF7-103AE3384413}" dt="2021-08-19T12:55:01.640" v="1068" actId="14100"/>
          <ac:spMkLst>
            <pc:docMk/>
            <pc:sldMk cId="632993355" sldId="329"/>
            <ac:spMk id="14" creationId="{83D85593-9E50-4DD6-8874-6A145A3D2E48}"/>
          </ac:spMkLst>
        </pc:spChg>
        <pc:picChg chg="add del">
          <ac:chgData name="Lormeau, Jean-Louis" userId="ae321758-d687-4ae8-b662-b852b22dd8d1" providerId="ADAL" clId="{E41CECFE-8C31-46E0-AAF7-103AE3384413}" dt="2021-08-19T12:26:19.298" v="800" actId="22"/>
          <ac:picMkLst>
            <pc:docMk/>
            <pc:sldMk cId="632993355" sldId="329"/>
            <ac:picMk id="6" creationId="{FB280CC2-2BBB-42E0-898A-3C6E213F7403}"/>
          </ac:picMkLst>
        </pc:picChg>
        <pc:picChg chg="add del">
          <ac:chgData name="Lormeau, Jean-Louis" userId="ae321758-d687-4ae8-b662-b852b22dd8d1" providerId="ADAL" clId="{E41CECFE-8C31-46E0-AAF7-103AE3384413}" dt="2021-08-19T12:30:31.734" v="806" actId="478"/>
          <ac:picMkLst>
            <pc:docMk/>
            <pc:sldMk cId="632993355" sldId="329"/>
            <ac:picMk id="8" creationId="{24C4328C-0BAD-455B-9B74-BC3C8E933E32}"/>
          </ac:picMkLst>
        </pc:picChg>
        <pc:picChg chg="add del">
          <ac:chgData name="Lormeau, Jean-Louis" userId="ae321758-d687-4ae8-b662-b852b22dd8d1" providerId="ADAL" clId="{E41CECFE-8C31-46E0-AAF7-103AE3384413}" dt="2021-08-19T12:54:00.639" v="1051" actId="478"/>
          <ac:picMkLst>
            <pc:docMk/>
            <pc:sldMk cId="632993355" sldId="329"/>
            <ac:picMk id="11" creationId="{23426A44-3157-4000-8963-ACA6E0A4EE95}"/>
          </ac:picMkLst>
        </pc:picChg>
        <pc:picChg chg="add mod">
          <ac:chgData name="Lormeau, Jean-Louis" userId="ae321758-d687-4ae8-b662-b852b22dd8d1" providerId="ADAL" clId="{E41CECFE-8C31-46E0-AAF7-103AE3384413}" dt="2021-08-19T12:54:55.148" v="1066" actId="1076"/>
          <ac:picMkLst>
            <pc:docMk/>
            <pc:sldMk cId="632993355" sldId="329"/>
            <ac:picMk id="13" creationId="{0B5507AE-5F83-4A39-BE93-AFECF917D439}"/>
          </ac:picMkLst>
        </pc:picChg>
      </pc:sldChg>
      <pc:sldChg chg="addSp delSp modSp new mod">
        <pc:chgData name="Lormeau, Jean-Louis" userId="ae321758-d687-4ae8-b662-b852b22dd8d1" providerId="ADAL" clId="{E41CECFE-8C31-46E0-AAF7-103AE3384413}" dt="2021-08-19T12:48:42.796" v="1036" actId="1076"/>
        <pc:sldMkLst>
          <pc:docMk/>
          <pc:sldMk cId="1978655475" sldId="330"/>
        </pc:sldMkLst>
        <pc:spChg chg="mod">
          <ac:chgData name="Lormeau, Jean-Louis" userId="ae321758-d687-4ae8-b662-b852b22dd8d1" providerId="ADAL" clId="{E41CECFE-8C31-46E0-AAF7-103AE3384413}" dt="2021-08-19T12:47:35.407" v="1024" actId="20577"/>
          <ac:spMkLst>
            <pc:docMk/>
            <pc:sldMk cId="1978655475" sldId="330"/>
            <ac:spMk id="2" creationId="{8CF9E771-4996-4D8C-B58E-0E035B1AC454}"/>
          </ac:spMkLst>
        </pc:spChg>
        <pc:spChg chg="del">
          <ac:chgData name="Lormeau, Jean-Louis" userId="ae321758-d687-4ae8-b662-b852b22dd8d1" providerId="ADAL" clId="{E41CECFE-8C31-46E0-AAF7-103AE3384413}" dt="2021-08-19T12:47:37.549" v="1025" actId="22"/>
          <ac:spMkLst>
            <pc:docMk/>
            <pc:sldMk cId="1978655475" sldId="330"/>
            <ac:spMk id="3" creationId="{1877F8D2-FC62-44E3-90A8-D7A0A0C3DB12}"/>
          </ac:spMkLst>
        </pc:spChg>
        <pc:spChg chg="del">
          <ac:chgData name="Lormeau, Jean-Louis" userId="ae321758-d687-4ae8-b662-b852b22dd8d1" providerId="ADAL" clId="{E41CECFE-8C31-46E0-AAF7-103AE3384413}" dt="2021-08-19T12:47:53.443" v="1026" actId="22"/>
          <ac:spMkLst>
            <pc:docMk/>
            <pc:sldMk cId="1978655475" sldId="330"/>
            <ac:spMk id="4" creationId="{ECBC77D8-1065-4534-956E-E26C09DADC05}"/>
          </ac:spMkLst>
        </pc:spChg>
        <pc:picChg chg="add mod ord">
          <ac:chgData name="Lormeau, Jean-Louis" userId="ae321758-d687-4ae8-b662-b852b22dd8d1" providerId="ADAL" clId="{E41CECFE-8C31-46E0-AAF7-103AE3384413}" dt="2021-08-19T12:48:01.733" v="1030" actId="1076"/>
          <ac:picMkLst>
            <pc:docMk/>
            <pc:sldMk cId="1978655475" sldId="330"/>
            <ac:picMk id="6" creationId="{F7719666-7037-4754-AD99-F7C513C40B1F}"/>
          </ac:picMkLst>
        </pc:picChg>
        <pc:picChg chg="add mod ord">
          <ac:chgData name="Lormeau, Jean-Louis" userId="ae321758-d687-4ae8-b662-b852b22dd8d1" providerId="ADAL" clId="{E41CECFE-8C31-46E0-AAF7-103AE3384413}" dt="2021-08-19T12:48:00.316" v="1029" actId="14100"/>
          <ac:picMkLst>
            <pc:docMk/>
            <pc:sldMk cId="1978655475" sldId="330"/>
            <ac:picMk id="8" creationId="{BFF7A247-F962-4F60-8740-886C22098154}"/>
          </ac:picMkLst>
        </pc:picChg>
        <pc:picChg chg="add del">
          <ac:chgData name="Lormeau, Jean-Louis" userId="ae321758-d687-4ae8-b662-b852b22dd8d1" providerId="ADAL" clId="{E41CECFE-8C31-46E0-AAF7-103AE3384413}" dt="2021-08-19T12:48:23.392" v="1032" actId="22"/>
          <ac:picMkLst>
            <pc:docMk/>
            <pc:sldMk cId="1978655475" sldId="330"/>
            <ac:picMk id="10" creationId="{7ECED06F-02D7-4BDF-A761-9D195209194C}"/>
          </ac:picMkLst>
        </pc:picChg>
        <pc:picChg chg="add mod">
          <ac:chgData name="Lormeau, Jean-Louis" userId="ae321758-d687-4ae8-b662-b852b22dd8d1" providerId="ADAL" clId="{E41CECFE-8C31-46E0-AAF7-103AE3384413}" dt="2021-08-19T12:48:42.796" v="1036" actId="1076"/>
          <ac:picMkLst>
            <pc:docMk/>
            <pc:sldMk cId="1978655475" sldId="330"/>
            <ac:picMk id="12" creationId="{C8840AE3-CCBB-4D3F-9989-E79A468DF153}"/>
          </ac:picMkLst>
        </pc:picChg>
      </pc:sldChg>
      <pc:sldChg chg="addSp modSp new mod">
        <pc:chgData name="Lormeau, Jean-Louis" userId="ae321758-d687-4ae8-b662-b852b22dd8d1" providerId="ADAL" clId="{E41CECFE-8C31-46E0-AAF7-103AE3384413}" dt="2021-08-19T12:54:48.018" v="1063" actId="14100"/>
        <pc:sldMkLst>
          <pc:docMk/>
          <pc:sldMk cId="1902825431" sldId="331"/>
        </pc:sldMkLst>
        <pc:spChg chg="mod">
          <ac:chgData name="Lormeau, Jean-Louis" userId="ae321758-d687-4ae8-b662-b852b22dd8d1" providerId="ADAL" clId="{E41CECFE-8C31-46E0-AAF7-103AE3384413}" dt="2021-08-19T12:49:35.532" v="1050" actId="20577"/>
          <ac:spMkLst>
            <pc:docMk/>
            <pc:sldMk cId="1902825431" sldId="331"/>
            <ac:spMk id="2" creationId="{3E4BCC13-B7D3-4A43-9AFF-90DBCEE6E74F}"/>
          </ac:spMkLst>
        </pc:spChg>
        <pc:spChg chg="add mod">
          <ac:chgData name="Lormeau, Jean-Louis" userId="ae321758-d687-4ae8-b662-b852b22dd8d1" providerId="ADAL" clId="{E41CECFE-8C31-46E0-AAF7-103AE3384413}" dt="2021-08-19T12:54:39.086" v="1060" actId="14100"/>
          <ac:spMkLst>
            <pc:docMk/>
            <pc:sldMk cId="1902825431" sldId="331"/>
            <ac:spMk id="7" creationId="{A6CD664E-EA6A-4558-B997-6DFA3D734FAB}"/>
          </ac:spMkLst>
        </pc:spChg>
        <pc:spChg chg="add mod">
          <ac:chgData name="Lormeau, Jean-Louis" userId="ae321758-d687-4ae8-b662-b852b22dd8d1" providerId="ADAL" clId="{E41CECFE-8C31-46E0-AAF7-103AE3384413}" dt="2021-08-19T12:54:48.018" v="1063" actId="14100"/>
          <ac:spMkLst>
            <pc:docMk/>
            <pc:sldMk cId="1902825431" sldId="331"/>
            <ac:spMk id="8" creationId="{0C47216B-DF98-4B51-8692-573B69901E22}"/>
          </ac:spMkLst>
        </pc:spChg>
        <pc:picChg chg="add">
          <ac:chgData name="Lormeau, Jean-Louis" userId="ae321758-d687-4ae8-b662-b852b22dd8d1" providerId="ADAL" clId="{E41CECFE-8C31-46E0-AAF7-103AE3384413}" dt="2021-08-19T12:54:25.553" v="1057" actId="22"/>
          <ac:picMkLst>
            <pc:docMk/>
            <pc:sldMk cId="1902825431" sldId="331"/>
            <ac:picMk id="6" creationId="{A7424D89-E98D-4A0A-97F4-39906E94CEFE}"/>
          </ac:picMkLst>
        </pc:picChg>
      </pc:sldChg>
      <pc:sldChg chg="addSp delSp modSp new mod">
        <pc:chgData name="Lormeau, Jean-Louis" userId="ae321758-d687-4ae8-b662-b852b22dd8d1" providerId="ADAL" clId="{E41CECFE-8C31-46E0-AAF7-103AE3384413}" dt="2021-08-19T13:09:54.131" v="1158" actId="1076"/>
        <pc:sldMkLst>
          <pc:docMk/>
          <pc:sldMk cId="724119273" sldId="332"/>
        </pc:sldMkLst>
        <pc:spChg chg="mod">
          <ac:chgData name="Lormeau, Jean-Louis" userId="ae321758-d687-4ae8-b662-b852b22dd8d1" providerId="ADAL" clId="{E41CECFE-8C31-46E0-AAF7-103AE3384413}" dt="2021-08-19T13:08:32.506" v="1142" actId="20577"/>
          <ac:spMkLst>
            <pc:docMk/>
            <pc:sldMk cId="724119273" sldId="332"/>
            <ac:spMk id="2" creationId="{78E371E5-B4EE-4A01-AB33-5F68145D2176}"/>
          </ac:spMkLst>
        </pc:spChg>
        <pc:spChg chg="del">
          <ac:chgData name="Lormeau, Jean-Louis" userId="ae321758-d687-4ae8-b662-b852b22dd8d1" providerId="ADAL" clId="{E41CECFE-8C31-46E0-AAF7-103AE3384413}" dt="2021-08-19T13:08:45.633" v="1143" actId="22"/>
          <ac:spMkLst>
            <pc:docMk/>
            <pc:sldMk cId="724119273" sldId="332"/>
            <ac:spMk id="3" creationId="{4CDF6964-AB4D-41AF-9B8E-9F3CD0C0A5DD}"/>
          </ac:spMkLst>
        </pc:spChg>
        <pc:spChg chg="del">
          <ac:chgData name="Lormeau, Jean-Louis" userId="ae321758-d687-4ae8-b662-b852b22dd8d1" providerId="ADAL" clId="{E41CECFE-8C31-46E0-AAF7-103AE3384413}" dt="2021-08-19T13:08:50.133" v="1144" actId="478"/>
          <ac:spMkLst>
            <pc:docMk/>
            <pc:sldMk cId="724119273" sldId="332"/>
            <ac:spMk id="4" creationId="{2D8067BA-5199-4F52-99F8-A29F7C61D6F6}"/>
          </ac:spMkLst>
        </pc:spChg>
        <pc:picChg chg="add mod ord">
          <ac:chgData name="Lormeau, Jean-Louis" userId="ae321758-d687-4ae8-b662-b852b22dd8d1" providerId="ADAL" clId="{E41CECFE-8C31-46E0-AAF7-103AE3384413}" dt="2021-08-19T13:09:48.438" v="1155" actId="1076"/>
          <ac:picMkLst>
            <pc:docMk/>
            <pc:sldMk cId="724119273" sldId="332"/>
            <ac:picMk id="6" creationId="{2367BEED-66EB-4E73-ADF4-830A4A695203}"/>
          </ac:picMkLst>
        </pc:picChg>
        <pc:picChg chg="add mod">
          <ac:chgData name="Lormeau, Jean-Louis" userId="ae321758-d687-4ae8-b662-b852b22dd8d1" providerId="ADAL" clId="{E41CECFE-8C31-46E0-AAF7-103AE3384413}" dt="2021-08-19T13:09:54.131" v="1158" actId="1076"/>
          <ac:picMkLst>
            <pc:docMk/>
            <pc:sldMk cId="724119273" sldId="332"/>
            <ac:picMk id="8" creationId="{4898FEDF-BA6B-4295-A719-99881B9759A0}"/>
          </ac:picMkLst>
        </pc:picChg>
        <pc:picChg chg="add mod">
          <ac:chgData name="Lormeau, Jean-Louis" userId="ae321758-d687-4ae8-b662-b852b22dd8d1" providerId="ADAL" clId="{E41CECFE-8C31-46E0-AAF7-103AE3384413}" dt="2021-08-19T13:09:50.845" v="1156" actId="14100"/>
          <ac:picMkLst>
            <pc:docMk/>
            <pc:sldMk cId="724119273" sldId="332"/>
            <ac:picMk id="10" creationId="{921A0B7B-B603-4417-B464-B85C051487DC}"/>
          </ac:picMkLst>
        </pc:picChg>
      </pc:sldChg>
      <pc:sldChg chg="addSp delSp modSp new mod">
        <pc:chgData name="Lormeau, Jean-Louis" userId="ae321758-d687-4ae8-b662-b852b22dd8d1" providerId="ADAL" clId="{E41CECFE-8C31-46E0-AAF7-103AE3384413}" dt="2021-08-19T13:11:04.747" v="1182" actId="478"/>
        <pc:sldMkLst>
          <pc:docMk/>
          <pc:sldMk cId="2910168345" sldId="333"/>
        </pc:sldMkLst>
        <pc:spChg chg="mod">
          <ac:chgData name="Lormeau, Jean-Louis" userId="ae321758-d687-4ae8-b662-b852b22dd8d1" providerId="ADAL" clId="{E41CECFE-8C31-46E0-AAF7-103AE3384413}" dt="2021-08-19T13:10:20.039" v="1168" actId="20577"/>
          <ac:spMkLst>
            <pc:docMk/>
            <pc:sldMk cId="2910168345" sldId="333"/>
            <ac:spMk id="2" creationId="{DE2188D9-7C65-4993-8DA0-43D248BE6E5F}"/>
          </ac:spMkLst>
        </pc:spChg>
        <pc:spChg chg="del">
          <ac:chgData name="Lormeau, Jean-Louis" userId="ae321758-d687-4ae8-b662-b852b22dd8d1" providerId="ADAL" clId="{E41CECFE-8C31-46E0-AAF7-103AE3384413}" dt="2021-08-19T13:11:04.747" v="1182" actId="478"/>
          <ac:spMkLst>
            <pc:docMk/>
            <pc:sldMk cId="2910168345" sldId="333"/>
            <ac:spMk id="4" creationId="{390E5CAA-F628-47A6-A673-D15A54C8747F}"/>
          </ac:spMkLst>
        </pc:spChg>
        <pc:spChg chg="add mod">
          <ac:chgData name="Lormeau, Jean-Louis" userId="ae321758-d687-4ae8-b662-b852b22dd8d1" providerId="ADAL" clId="{E41CECFE-8C31-46E0-AAF7-103AE3384413}" dt="2021-08-19T13:11:01.983" v="1181" actId="14100"/>
          <ac:spMkLst>
            <pc:docMk/>
            <pc:sldMk cId="2910168345" sldId="333"/>
            <ac:spMk id="7" creationId="{E8DB452D-453B-4E1A-B717-667C292F27E1}"/>
          </ac:spMkLst>
        </pc:spChg>
        <pc:picChg chg="add mod">
          <ac:chgData name="Lormeau, Jean-Louis" userId="ae321758-d687-4ae8-b662-b852b22dd8d1" providerId="ADAL" clId="{E41CECFE-8C31-46E0-AAF7-103AE3384413}" dt="2021-08-19T13:10:54.064" v="1177" actId="1076"/>
          <ac:picMkLst>
            <pc:docMk/>
            <pc:sldMk cId="2910168345" sldId="333"/>
            <ac:picMk id="6" creationId="{C3A749A1-F10E-493E-BFC4-5A46875B7A60}"/>
          </ac:picMkLst>
        </pc:picChg>
      </pc:sldChg>
      <pc:sldChg chg="addSp modSp new mod">
        <pc:chgData name="Lormeau, Jean-Louis" userId="ae321758-d687-4ae8-b662-b852b22dd8d1" providerId="ADAL" clId="{E41CECFE-8C31-46E0-AAF7-103AE3384413}" dt="2021-08-19T13:20:30.968" v="1226" actId="14100"/>
        <pc:sldMkLst>
          <pc:docMk/>
          <pc:sldMk cId="3657697314" sldId="334"/>
        </pc:sldMkLst>
        <pc:spChg chg="mod">
          <ac:chgData name="Lormeau, Jean-Louis" userId="ae321758-d687-4ae8-b662-b852b22dd8d1" providerId="ADAL" clId="{E41CECFE-8C31-46E0-AAF7-103AE3384413}" dt="2021-08-19T13:19:42.788" v="1219" actId="20577"/>
          <ac:spMkLst>
            <pc:docMk/>
            <pc:sldMk cId="3657697314" sldId="334"/>
            <ac:spMk id="2" creationId="{D61B878D-6EED-4DB4-AE7E-0082B2044B6A}"/>
          </ac:spMkLst>
        </pc:spChg>
        <pc:spChg chg="add mod">
          <ac:chgData name="Lormeau, Jean-Louis" userId="ae321758-d687-4ae8-b662-b852b22dd8d1" providerId="ADAL" clId="{E41CECFE-8C31-46E0-AAF7-103AE3384413}" dt="2021-08-19T13:20:30.968" v="1226" actId="14100"/>
          <ac:spMkLst>
            <pc:docMk/>
            <pc:sldMk cId="3657697314" sldId="334"/>
            <ac:spMk id="7" creationId="{12748549-92FB-4C3A-8205-96B1305FEF81}"/>
          </ac:spMkLst>
        </pc:spChg>
        <pc:picChg chg="add mod">
          <ac:chgData name="Lormeau, Jean-Louis" userId="ae321758-d687-4ae8-b662-b852b22dd8d1" providerId="ADAL" clId="{E41CECFE-8C31-46E0-AAF7-103AE3384413}" dt="2021-08-19T13:20:18.676" v="1223" actId="14100"/>
          <ac:picMkLst>
            <pc:docMk/>
            <pc:sldMk cId="3657697314" sldId="334"/>
            <ac:picMk id="6" creationId="{6C17A367-7D72-477E-958B-F5CB51A2A0AC}"/>
          </ac:picMkLst>
        </pc:picChg>
      </pc:sldChg>
      <pc:sldChg chg="modSp add mod ord modClrScheme chgLayout">
        <pc:chgData name="Lormeau, Jean-Louis" userId="ae321758-d687-4ae8-b662-b852b22dd8d1" providerId="ADAL" clId="{E41CECFE-8C31-46E0-AAF7-103AE3384413}" dt="2021-08-19T13:43:26.008" v="2005" actId="20577"/>
        <pc:sldMkLst>
          <pc:docMk/>
          <pc:sldMk cId="2927735578" sldId="335"/>
        </pc:sldMkLst>
        <pc:spChg chg="mod ord">
          <ac:chgData name="Lormeau, Jean-Louis" userId="ae321758-d687-4ae8-b662-b852b22dd8d1" providerId="ADAL" clId="{E41CECFE-8C31-46E0-AAF7-103AE3384413}" dt="2021-08-19T13:43:26.008" v="2005" actId="20577"/>
          <ac:spMkLst>
            <pc:docMk/>
            <pc:sldMk cId="2927735578" sldId="335"/>
            <ac:spMk id="5" creationId="{3F2892F3-8321-49D2-B678-BE335EAB92AB}"/>
          </ac:spMkLst>
        </pc:spChg>
      </pc:sldChg>
      <pc:sldChg chg="addSp delSp modSp new mod ord modClrScheme chgLayout">
        <pc:chgData name="Lormeau, Jean-Louis" userId="ae321758-d687-4ae8-b662-b852b22dd8d1" providerId="ADAL" clId="{E41CECFE-8C31-46E0-AAF7-103AE3384413}" dt="2021-08-19T16:41:49.056" v="5402" actId="14734"/>
        <pc:sldMkLst>
          <pc:docMk/>
          <pc:sldMk cId="1876063441" sldId="336"/>
        </pc:sldMkLst>
        <pc:spChg chg="del mod ord">
          <ac:chgData name="Lormeau, Jean-Louis" userId="ae321758-d687-4ae8-b662-b852b22dd8d1" providerId="ADAL" clId="{E41CECFE-8C31-46E0-AAF7-103AE3384413}" dt="2021-08-19T13:43:09.243" v="1995" actId="700"/>
          <ac:spMkLst>
            <pc:docMk/>
            <pc:sldMk cId="1876063441" sldId="336"/>
            <ac:spMk id="2" creationId="{177D3ECD-E992-4B19-A60D-364EB4E87837}"/>
          </ac:spMkLst>
        </pc:spChg>
        <pc:spChg chg="add mod ord">
          <ac:chgData name="Lormeau, Jean-Louis" userId="ae321758-d687-4ae8-b662-b852b22dd8d1" providerId="ADAL" clId="{E41CECFE-8C31-46E0-AAF7-103AE3384413}" dt="2021-08-19T13:52:00.432" v="2884" actId="20577"/>
          <ac:spMkLst>
            <pc:docMk/>
            <pc:sldMk cId="1876063441" sldId="336"/>
            <ac:spMk id="3" creationId="{C66C7632-1357-4780-AC23-54E37D4357B3}"/>
          </ac:spMkLst>
        </pc:spChg>
        <pc:spChg chg="add mod ord">
          <ac:chgData name="Lormeau, Jean-Louis" userId="ae321758-d687-4ae8-b662-b852b22dd8d1" providerId="ADAL" clId="{E41CECFE-8C31-46E0-AAF7-103AE3384413}" dt="2021-08-19T16:40:52.090" v="5276" actId="20578"/>
          <ac:spMkLst>
            <pc:docMk/>
            <pc:sldMk cId="1876063441" sldId="336"/>
            <ac:spMk id="4" creationId="{115E8833-B1C1-4357-BC24-C26146097075}"/>
          </ac:spMkLst>
        </pc:spChg>
        <pc:graphicFrameChg chg="add del mod">
          <ac:chgData name="Lormeau, Jean-Louis" userId="ae321758-d687-4ae8-b662-b852b22dd8d1" providerId="ADAL" clId="{E41CECFE-8C31-46E0-AAF7-103AE3384413}" dt="2021-08-19T13:53:16.554" v="3051"/>
          <ac:graphicFrameMkLst>
            <pc:docMk/>
            <pc:sldMk cId="1876063441" sldId="336"/>
            <ac:graphicFrameMk id="5" creationId="{CB4DA9FF-0CB2-4117-A53B-400B50455749}"/>
          </ac:graphicFrameMkLst>
        </pc:graphicFrameChg>
        <pc:graphicFrameChg chg="add mod modGraphic">
          <ac:chgData name="Lormeau, Jean-Louis" userId="ae321758-d687-4ae8-b662-b852b22dd8d1" providerId="ADAL" clId="{E41CECFE-8C31-46E0-AAF7-103AE3384413}" dt="2021-08-19T16:41:49.056" v="5402" actId="14734"/>
          <ac:graphicFrameMkLst>
            <pc:docMk/>
            <pc:sldMk cId="1876063441" sldId="336"/>
            <ac:graphicFrameMk id="6" creationId="{03D6ECAE-D833-40CD-8391-550EB4FB9CDE}"/>
          </ac:graphicFrameMkLst>
        </pc:graphicFrameChg>
      </pc:sldChg>
      <pc:sldChg chg="addSp delSp modSp new mod modClrScheme chgLayout">
        <pc:chgData name="Lormeau, Jean-Louis" userId="ae321758-d687-4ae8-b662-b852b22dd8d1" providerId="ADAL" clId="{E41CECFE-8C31-46E0-AAF7-103AE3384413}" dt="2021-08-19T15:10:52.784" v="3147" actId="1076"/>
        <pc:sldMkLst>
          <pc:docMk/>
          <pc:sldMk cId="672866862" sldId="337"/>
        </pc:sldMkLst>
        <pc:spChg chg="del mod ord">
          <ac:chgData name="Lormeau, Jean-Louis" userId="ae321758-d687-4ae8-b662-b852b22dd8d1" providerId="ADAL" clId="{E41CECFE-8C31-46E0-AAF7-103AE3384413}" dt="2021-08-19T14:30:39.188" v="3113" actId="700"/>
          <ac:spMkLst>
            <pc:docMk/>
            <pc:sldMk cId="672866862" sldId="337"/>
            <ac:spMk id="2" creationId="{A55A499F-C408-455A-A53A-FD43B4237CC3}"/>
          </ac:spMkLst>
        </pc:spChg>
        <pc:spChg chg="add mod ord">
          <ac:chgData name="Lormeau, Jean-Louis" userId="ae321758-d687-4ae8-b662-b852b22dd8d1" providerId="ADAL" clId="{E41CECFE-8C31-46E0-AAF7-103AE3384413}" dt="2021-08-19T14:30:44.232" v="3119" actId="20577"/>
          <ac:spMkLst>
            <pc:docMk/>
            <pc:sldMk cId="672866862" sldId="337"/>
            <ac:spMk id="3" creationId="{EC4C903F-4417-4E17-BD1D-B922F64DB5FD}"/>
          </ac:spMkLst>
        </pc:spChg>
        <pc:spChg chg="add mod ord">
          <ac:chgData name="Lormeau, Jean-Louis" userId="ae321758-d687-4ae8-b662-b852b22dd8d1" providerId="ADAL" clId="{E41CECFE-8C31-46E0-AAF7-103AE3384413}" dt="2021-08-19T15:10:13.545" v="3136"/>
          <ac:spMkLst>
            <pc:docMk/>
            <pc:sldMk cId="672866862" sldId="337"/>
            <ac:spMk id="4" creationId="{DF03D3D8-46C4-4B73-9F2B-B5AC0CA9573F}"/>
          </ac:spMkLst>
        </pc:spChg>
        <pc:picChg chg="add del mod">
          <ac:chgData name="Lormeau, Jean-Louis" userId="ae321758-d687-4ae8-b662-b852b22dd8d1" providerId="ADAL" clId="{E41CECFE-8C31-46E0-AAF7-103AE3384413}" dt="2021-08-19T15:10:34.097" v="3142" actId="22"/>
          <ac:picMkLst>
            <pc:docMk/>
            <pc:sldMk cId="672866862" sldId="337"/>
            <ac:picMk id="6" creationId="{0B816770-B85A-43A9-9AFF-4804F3985F94}"/>
          </ac:picMkLst>
        </pc:picChg>
        <pc:picChg chg="add del mod">
          <ac:chgData name="Lormeau, Jean-Louis" userId="ae321758-d687-4ae8-b662-b852b22dd8d1" providerId="ADAL" clId="{E41CECFE-8C31-46E0-AAF7-103AE3384413}" dt="2021-08-19T15:10:48.828" v="3145" actId="478"/>
          <ac:picMkLst>
            <pc:docMk/>
            <pc:sldMk cId="672866862" sldId="337"/>
            <ac:picMk id="8" creationId="{6F066EB9-36C6-4B11-8FD1-AD55DD47331F}"/>
          </ac:picMkLst>
        </pc:picChg>
        <pc:picChg chg="add mod">
          <ac:chgData name="Lormeau, Jean-Louis" userId="ae321758-d687-4ae8-b662-b852b22dd8d1" providerId="ADAL" clId="{E41CECFE-8C31-46E0-AAF7-103AE3384413}" dt="2021-08-19T15:10:52.784" v="3147" actId="1076"/>
          <ac:picMkLst>
            <pc:docMk/>
            <pc:sldMk cId="672866862" sldId="337"/>
            <ac:picMk id="10" creationId="{E6660CC9-2E8E-422A-A2D0-FFB4503801E9}"/>
          </ac:picMkLst>
        </pc:picChg>
      </pc:sldChg>
      <pc:sldChg chg="modSp add mod modClrScheme chgLayout">
        <pc:chgData name="Lormeau, Jean-Louis" userId="ae321758-d687-4ae8-b662-b852b22dd8d1" providerId="ADAL" clId="{E41CECFE-8C31-46E0-AAF7-103AE3384413}" dt="2021-08-19T15:41:27.843" v="3195" actId="20577"/>
        <pc:sldMkLst>
          <pc:docMk/>
          <pc:sldMk cId="778353791" sldId="338"/>
        </pc:sldMkLst>
        <pc:spChg chg="mod ord">
          <ac:chgData name="Lormeau, Jean-Louis" userId="ae321758-d687-4ae8-b662-b852b22dd8d1" providerId="ADAL" clId="{E41CECFE-8C31-46E0-AAF7-103AE3384413}" dt="2021-08-19T15:41:27.843" v="3195" actId="20577"/>
          <ac:spMkLst>
            <pc:docMk/>
            <pc:sldMk cId="778353791" sldId="338"/>
            <ac:spMk id="5" creationId="{3F2892F3-8321-49D2-B678-BE335EAB92AB}"/>
          </ac:spMkLst>
        </pc:spChg>
      </pc:sldChg>
      <pc:sldChg chg="addSp delSp modSp new mod modClrScheme chgLayout">
        <pc:chgData name="Lormeau, Jean-Louis" userId="ae321758-d687-4ae8-b662-b852b22dd8d1" providerId="ADAL" clId="{E41CECFE-8C31-46E0-AAF7-103AE3384413}" dt="2021-08-19T16:38:35.261" v="5144" actId="20577"/>
        <pc:sldMkLst>
          <pc:docMk/>
          <pc:sldMk cId="2660433780" sldId="339"/>
        </pc:sldMkLst>
        <pc:spChg chg="mod ord">
          <ac:chgData name="Lormeau, Jean-Louis" userId="ae321758-d687-4ae8-b662-b852b22dd8d1" providerId="ADAL" clId="{E41CECFE-8C31-46E0-AAF7-103AE3384413}" dt="2021-08-19T15:42:45.703" v="3332" actId="20577"/>
          <ac:spMkLst>
            <pc:docMk/>
            <pc:sldMk cId="2660433780" sldId="339"/>
            <ac:spMk id="2" creationId="{0B68C4FF-B11C-45AA-9E17-A5D3978687A7}"/>
          </ac:spMkLst>
        </pc:spChg>
        <pc:spChg chg="add mod ord">
          <ac:chgData name="Lormeau, Jean-Louis" userId="ae321758-d687-4ae8-b662-b852b22dd8d1" providerId="ADAL" clId="{E41CECFE-8C31-46E0-AAF7-103AE3384413}" dt="2021-08-19T16:38:35.261" v="5144" actId="20577"/>
          <ac:spMkLst>
            <pc:docMk/>
            <pc:sldMk cId="2660433780" sldId="339"/>
            <ac:spMk id="3" creationId="{A32725F9-AD28-4F98-B85D-6818FB250827}"/>
          </ac:spMkLst>
        </pc:spChg>
        <pc:picChg chg="add del mod">
          <ac:chgData name="Lormeau, Jean-Louis" userId="ae321758-d687-4ae8-b662-b852b22dd8d1" providerId="ADAL" clId="{E41CECFE-8C31-46E0-AAF7-103AE3384413}" dt="2021-08-19T15:44:47.220" v="3549" actId="478"/>
          <ac:picMkLst>
            <pc:docMk/>
            <pc:sldMk cId="2660433780" sldId="339"/>
            <ac:picMk id="4" creationId="{09E172CC-0249-404C-9D1B-632926D0CBC6}"/>
          </ac:picMkLst>
        </pc:picChg>
      </pc:sldChg>
      <pc:sldChg chg="addSp delSp modSp new mod">
        <pc:chgData name="Lormeau, Jean-Louis" userId="ae321758-d687-4ae8-b662-b852b22dd8d1" providerId="ADAL" clId="{E41CECFE-8C31-46E0-AAF7-103AE3384413}" dt="2021-08-19T15:49:39.761" v="3820" actId="27636"/>
        <pc:sldMkLst>
          <pc:docMk/>
          <pc:sldMk cId="1184381129" sldId="340"/>
        </pc:sldMkLst>
        <pc:spChg chg="mod">
          <ac:chgData name="Lormeau, Jean-Louis" userId="ae321758-d687-4ae8-b662-b852b22dd8d1" providerId="ADAL" clId="{E41CECFE-8C31-46E0-AAF7-103AE3384413}" dt="2021-08-19T15:45:13.922" v="3563" actId="27636"/>
          <ac:spMkLst>
            <pc:docMk/>
            <pc:sldMk cId="1184381129" sldId="340"/>
            <ac:spMk id="2" creationId="{1B0446AC-5328-45A4-9D2A-009529E912BE}"/>
          </ac:spMkLst>
        </pc:spChg>
        <pc:spChg chg="mod">
          <ac:chgData name="Lormeau, Jean-Louis" userId="ae321758-d687-4ae8-b662-b852b22dd8d1" providerId="ADAL" clId="{E41CECFE-8C31-46E0-AAF7-103AE3384413}" dt="2021-08-19T15:49:39.761" v="3820" actId="27636"/>
          <ac:spMkLst>
            <pc:docMk/>
            <pc:sldMk cId="1184381129" sldId="340"/>
            <ac:spMk id="3" creationId="{BE1E91FC-8896-4331-8854-9D5866DFD9E2}"/>
          </ac:spMkLst>
        </pc:spChg>
        <pc:spChg chg="del">
          <ac:chgData name="Lormeau, Jean-Louis" userId="ae321758-d687-4ae8-b662-b852b22dd8d1" providerId="ADAL" clId="{E41CECFE-8C31-46E0-AAF7-103AE3384413}" dt="2021-08-19T15:45:23.026" v="3564" actId="478"/>
          <ac:spMkLst>
            <pc:docMk/>
            <pc:sldMk cId="1184381129" sldId="340"/>
            <ac:spMk id="4" creationId="{D1654F8D-E804-4BB4-BC36-32B7E9076EF7}"/>
          </ac:spMkLst>
        </pc:spChg>
        <pc:picChg chg="add mod">
          <ac:chgData name="Lormeau, Jean-Louis" userId="ae321758-d687-4ae8-b662-b852b22dd8d1" providerId="ADAL" clId="{E41CECFE-8C31-46E0-AAF7-103AE3384413}" dt="2021-08-19T15:47:37.539" v="3662" actId="1076"/>
          <ac:picMkLst>
            <pc:docMk/>
            <pc:sldMk cId="1184381129" sldId="340"/>
            <ac:picMk id="6" creationId="{EBA8D348-573A-4E12-A860-3397599C1708}"/>
          </ac:picMkLst>
        </pc:picChg>
      </pc:sldChg>
      <pc:sldChg chg="addSp delSp modSp new mod">
        <pc:chgData name="Lormeau, Jean-Louis" userId="ae321758-d687-4ae8-b662-b852b22dd8d1" providerId="ADAL" clId="{E41CECFE-8C31-46E0-AAF7-103AE3384413}" dt="2021-08-19T16:26:38.133" v="4327" actId="20577"/>
        <pc:sldMkLst>
          <pc:docMk/>
          <pc:sldMk cId="536431951" sldId="341"/>
        </pc:sldMkLst>
        <pc:spChg chg="mod">
          <ac:chgData name="Lormeau, Jean-Louis" userId="ae321758-d687-4ae8-b662-b852b22dd8d1" providerId="ADAL" clId="{E41CECFE-8C31-46E0-AAF7-103AE3384413}" dt="2021-08-19T16:26:38.133" v="4327" actId="20577"/>
          <ac:spMkLst>
            <pc:docMk/>
            <pc:sldMk cId="536431951" sldId="341"/>
            <ac:spMk id="2" creationId="{4B7FFBDE-BEFA-48D0-BE80-070857C01F97}"/>
          </ac:spMkLst>
        </pc:spChg>
        <pc:spChg chg="mod">
          <ac:chgData name="Lormeau, Jean-Louis" userId="ae321758-d687-4ae8-b662-b852b22dd8d1" providerId="ADAL" clId="{E41CECFE-8C31-46E0-AAF7-103AE3384413}" dt="2021-08-19T16:26:06.079" v="4315" actId="20577"/>
          <ac:spMkLst>
            <pc:docMk/>
            <pc:sldMk cId="536431951" sldId="341"/>
            <ac:spMk id="3" creationId="{FCB533B8-57D6-4A9D-81AA-84671AAABEF1}"/>
          </ac:spMkLst>
        </pc:spChg>
        <pc:spChg chg="del">
          <ac:chgData name="Lormeau, Jean-Louis" userId="ae321758-d687-4ae8-b662-b852b22dd8d1" providerId="ADAL" clId="{E41CECFE-8C31-46E0-AAF7-103AE3384413}" dt="2021-08-19T16:05:47.468" v="4148" actId="478"/>
          <ac:spMkLst>
            <pc:docMk/>
            <pc:sldMk cId="536431951" sldId="341"/>
            <ac:spMk id="4" creationId="{CCF31E7A-AFA7-4DCE-BE92-D9551FBDDE49}"/>
          </ac:spMkLst>
        </pc:spChg>
        <pc:spChg chg="add del mod">
          <ac:chgData name="Lormeau, Jean-Louis" userId="ae321758-d687-4ae8-b662-b852b22dd8d1" providerId="ADAL" clId="{E41CECFE-8C31-46E0-AAF7-103AE3384413}" dt="2021-08-19T16:23:43.634" v="4285" actId="478"/>
          <ac:spMkLst>
            <pc:docMk/>
            <pc:sldMk cId="536431951" sldId="341"/>
            <ac:spMk id="9" creationId="{86D31459-24C8-4AD8-AB8F-26A501B7733C}"/>
          </ac:spMkLst>
        </pc:spChg>
        <pc:picChg chg="add mod">
          <ac:chgData name="Lormeau, Jean-Louis" userId="ae321758-d687-4ae8-b662-b852b22dd8d1" providerId="ADAL" clId="{E41CECFE-8C31-46E0-AAF7-103AE3384413}" dt="2021-08-19T16:07:20.979" v="4200" actId="1076"/>
          <ac:picMkLst>
            <pc:docMk/>
            <pc:sldMk cId="536431951" sldId="341"/>
            <ac:picMk id="6" creationId="{636EF5A9-B007-4358-A5AB-8C9C456EB01F}"/>
          </ac:picMkLst>
        </pc:picChg>
        <pc:picChg chg="add del mod">
          <ac:chgData name="Lormeau, Jean-Louis" userId="ae321758-d687-4ae8-b662-b852b22dd8d1" providerId="ADAL" clId="{E41CECFE-8C31-46E0-AAF7-103AE3384413}" dt="2021-08-19T16:26:02.076" v="4302" actId="1076"/>
          <ac:picMkLst>
            <pc:docMk/>
            <pc:sldMk cId="536431951" sldId="341"/>
            <ac:picMk id="8" creationId="{17A6940C-CEAB-4D31-AE4B-FB0908B5DC70}"/>
          </ac:picMkLst>
        </pc:picChg>
        <pc:picChg chg="add mod">
          <ac:chgData name="Lormeau, Jean-Louis" userId="ae321758-d687-4ae8-b662-b852b22dd8d1" providerId="ADAL" clId="{E41CECFE-8C31-46E0-AAF7-103AE3384413}" dt="2021-08-19T16:26:09.118" v="4316" actId="14100"/>
          <ac:picMkLst>
            <pc:docMk/>
            <pc:sldMk cId="536431951" sldId="341"/>
            <ac:picMk id="11" creationId="{7DE365BE-89B3-482E-AC9B-F4DC30D8B18D}"/>
          </ac:picMkLst>
        </pc:picChg>
      </pc:sldChg>
      <pc:sldChg chg="addSp delSp modSp add mod">
        <pc:chgData name="Lormeau, Jean-Louis" userId="ae321758-d687-4ae8-b662-b852b22dd8d1" providerId="ADAL" clId="{E41CECFE-8C31-46E0-AAF7-103AE3384413}" dt="2021-08-19T16:15:30.419" v="4212" actId="1076"/>
        <pc:sldMkLst>
          <pc:docMk/>
          <pc:sldMk cId="267239931" sldId="342"/>
        </pc:sldMkLst>
        <pc:spChg chg="mod">
          <ac:chgData name="Lormeau, Jean-Louis" userId="ae321758-d687-4ae8-b662-b852b22dd8d1" providerId="ADAL" clId="{E41CECFE-8C31-46E0-AAF7-103AE3384413}" dt="2021-08-19T15:50:27.236" v="3909" actId="20577"/>
          <ac:spMkLst>
            <pc:docMk/>
            <pc:sldMk cId="267239931" sldId="342"/>
            <ac:spMk id="2" creationId="{1B0446AC-5328-45A4-9D2A-009529E912BE}"/>
          </ac:spMkLst>
        </pc:spChg>
        <pc:spChg chg="mod">
          <ac:chgData name="Lormeau, Jean-Louis" userId="ae321758-d687-4ae8-b662-b852b22dd8d1" providerId="ADAL" clId="{E41CECFE-8C31-46E0-AAF7-103AE3384413}" dt="2021-08-19T15:52:22.307" v="4064" actId="20577"/>
          <ac:spMkLst>
            <pc:docMk/>
            <pc:sldMk cId="267239931" sldId="342"/>
            <ac:spMk id="3" creationId="{BE1E91FC-8896-4331-8854-9D5866DFD9E2}"/>
          </ac:spMkLst>
        </pc:spChg>
        <pc:picChg chg="add del mod">
          <ac:chgData name="Lormeau, Jean-Louis" userId="ae321758-d687-4ae8-b662-b852b22dd8d1" providerId="ADAL" clId="{E41CECFE-8C31-46E0-AAF7-103AE3384413}" dt="2021-08-19T16:10:19.588" v="4201" actId="478"/>
          <ac:picMkLst>
            <pc:docMk/>
            <pc:sldMk cId="267239931" sldId="342"/>
            <ac:picMk id="5" creationId="{DA3E1D61-13EC-4B38-9514-A75D3F3CA326}"/>
          </ac:picMkLst>
        </pc:picChg>
        <pc:picChg chg="del">
          <ac:chgData name="Lormeau, Jean-Louis" userId="ae321758-d687-4ae8-b662-b852b22dd8d1" providerId="ADAL" clId="{E41CECFE-8C31-46E0-AAF7-103AE3384413}" dt="2021-08-19T15:52:16.718" v="4061" actId="478"/>
          <ac:picMkLst>
            <pc:docMk/>
            <pc:sldMk cId="267239931" sldId="342"/>
            <ac:picMk id="6" creationId="{EBA8D348-573A-4E12-A860-3397599C1708}"/>
          </ac:picMkLst>
        </pc:picChg>
        <pc:picChg chg="add del mod">
          <ac:chgData name="Lormeau, Jean-Louis" userId="ae321758-d687-4ae8-b662-b852b22dd8d1" providerId="ADAL" clId="{E41CECFE-8C31-46E0-AAF7-103AE3384413}" dt="2021-08-19T16:15:27.252" v="4209" actId="478"/>
          <ac:picMkLst>
            <pc:docMk/>
            <pc:sldMk cId="267239931" sldId="342"/>
            <ac:picMk id="8" creationId="{E26D01E3-9895-418A-918A-850567405B79}"/>
          </ac:picMkLst>
        </pc:picChg>
        <pc:picChg chg="add mod">
          <ac:chgData name="Lormeau, Jean-Louis" userId="ae321758-d687-4ae8-b662-b852b22dd8d1" providerId="ADAL" clId="{E41CECFE-8C31-46E0-AAF7-103AE3384413}" dt="2021-08-19T16:15:30.419" v="4212" actId="1076"/>
          <ac:picMkLst>
            <pc:docMk/>
            <pc:sldMk cId="267239931" sldId="342"/>
            <ac:picMk id="10" creationId="{EE2D05F7-8FA7-4C63-877F-B0EC17297DC4}"/>
          </ac:picMkLst>
        </pc:picChg>
      </pc:sldChg>
      <pc:sldChg chg="add del">
        <pc:chgData name="Lormeau, Jean-Louis" userId="ae321758-d687-4ae8-b662-b852b22dd8d1" providerId="ADAL" clId="{E41CECFE-8C31-46E0-AAF7-103AE3384413}" dt="2021-08-19T15:52:07.214" v="4051"/>
        <pc:sldMkLst>
          <pc:docMk/>
          <pc:sldMk cId="1113959960" sldId="343"/>
        </pc:sldMkLst>
      </pc:sldChg>
      <pc:sldChg chg="addSp delSp modSp new mod">
        <pc:chgData name="Lormeau, Jean-Louis" userId="ae321758-d687-4ae8-b662-b852b22dd8d1" providerId="ADAL" clId="{E41CECFE-8C31-46E0-AAF7-103AE3384413}" dt="2021-08-19T16:32:54.180" v="4614" actId="1076"/>
        <pc:sldMkLst>
          <pc:docMk/>
          <pc:sldMk cId="2627251343" sldId="343"/>
        </pc:sldMkLst>
        <pc:spChg chg="mod">
          <ac:chgData name="Lormeau, Jean-Louis" userId="ae321758-d687-4ae8-b662-b852b22dd8d1" providerId="ADAL" clId="{E41CECFE-8C31-46E0-AAF7-103AE3384413}" dt="2021-08-19T16:27:00.713" v="4365" actId="20577"/>
          <ac:spMkLst>
            <pc:docMk/>
            <pc:sldMk cId="2627251343" sldId="343"/>
            <ac:spMk id="2" creationId="{FA1F8385-44CB-4549-A419-455C6CDA1065}"/>
          </ac:spMkLst>
        </pc:spChg>
        <pc:spChg chg="mod">
          <ac:chgData name="Lormeau, Jean-Louis" userId="ae321758-d687-4ae8-b662-b852b22dd8d1" providerId="ADAL" clId="{E41CECFE-8C31-46E0-AAF7-103AE3384413}" dt="2021-08-19T16:32:48.231" v="4611" actId="20577"/>
          <ac:spMkLst>
            <pc:docMk/>
            <pc:sldMk cId="2627251343" sldId="343"/>
            <ac:spMk id="3" creationId="{DACC8FF2-EDA0-4E1C-A96A-5195F664ABB6}"/>
          </ac:spMkLst>
        </pc:spChg>
        <pc:spChg chg="del">
          <ac:chgData name="Lormeau, Jean-Louis" userId="ae321758-d687-4ae8-b662-b852b22dd8d1" providerId="ADAL" clId="{E41CECFE-8C31-46E0-AAF7-103AE3384413}" dt="2021-08-19T16:26:53.888" v="4361" actId="478"/>
          <ac:spMkLst>
            <pc:docMk/>
            <pc:sldMk cId="2627251343" sldId="343"/>
            <ac:spMk id="4" creationId="{B2F0B3D2-68CB-42FE-B130-77A5FEC439B5}"/>
          </ac:spMkLst>
        </pc:spChg>
        <pc:picChg chg="add">
          <ac:chgData name="Lormeau, Jean-Louis" userId="ae321758-d687-4ae8-b662-b852b22dd8d1" providerId="ADAL" clId="{E41CECFE-8C31-46E0-AAF7-103AE3384413}" dt="2021-08-19T16:28:47.795" v="4415" actId="22"/>
          <ac:picMkLst>
            <pc:docMk/>
            <pc:sldMk cId="2627251343" sldId="343"/>
            <ac:picMk id="6" creationId="{772A88DA-B2E1-4461-9850-7E6DEB2BF488}"/>
          </ac:picMkLst>
        </pc:picChg>
        <pc:picChg chg="add mod">
          <ac:chgData name="Lormeau, Jean-Louis" userId="ae321758-d687-4ae8-b662-b852b22dd8d1" providerId="ADAL" clId="{E41CECFE-8C31-46E0-AAF7-103AE3384413}" dt="2021-08-19T16:32:54.180" v="4614" actId="1076"/>
          <ac:picMkLst>
            <pc:docMk/>
            <pc:sldMk cId="2627251343" sldId="343"/>
            <ac:picMk id="8" creationId="{99F6A85E-C4A3-4669-8FEB-B1B63EAFBFE1}"/>
          </ac:picMkLst>
        </pc:picChg>
      </pc:sldChg>
      <pc:sldChg chg="addSp delSp modSp new mod">
        <pc:chgData name="Lormeau, Jean-Louis" userId="ae321758-d687-4ae8-b662-b852b22dd8d1" providerId="ADAL" clId="{E41CECFE-8C31-46E0-AAF7-103AE3384413}" dt="2021-08-19T16:35:24.978" v="4841" actId="11529"/>
        <pc:sldMkLst>
          <pc:docMk/>
          <pc:sldMk cId="2180216704" sldId="344"/>
        </pc:sldMkLst>
        <pc:spChg chg="mod">
          <ac:chgData name="Lormeau, Jean-Louis" userId="ae321758-d687-4ae8-b662-b852b22dd8d1" providerId="ADAL" clId="{E41CECFE-8C31-46E0-AAF7-103AE3384413}" dt="2021-08-19T16:33:05.458" v="4632" actId="20577"/>
          <ac:spMkLst>
            <pc:docMk/>
            <pc:sldMk cId="2180216704" sldId="344"/>
            <ac:spMk id="2" creationId="{F0735B10-D97C-4F3D-A3B4-446E54A443F6}"/>
          </ac:spMkLst>
        </pc:spChg>
        <pc:spChg chg="mod">
          <ac:chgData name="Lormeau, Jean-Louis" userId="ae321758-d687-4ae8-b662-b852b22dd8d1" providerId="ADAL" clId="{E41CECFE-8C31-46E0-AAF7-103AE3384413}" dt="2021-08-19T16:34:44.487" v="4827" actId="20577"/>
          <ac:spMkLst>
            <pc:docMk/>
            <pc:sldMk cId="2180216704" sldId="344"/>
            <ac:spMk id="3" creationId="{7E53B8C1-48E6-446B-A1E4-D17F46E86574}"/>
          </ac:spMkLst>
        </pc:spChg>
        <pc:spChg chg="del">
          <ac:chgData name="Lormeau, Jean-Louis" userId="ae321758-d687-4ae8-b662-b852b22dd8d1" providerId="ADAL" clId="{E41CECFE-8C31-46E0-AAF7-103AE3384413}" dt="2021-08-19T16:30:21.795" v="4454" actId="478"/>
          <ac:spMkLst>
            <pc:docMk/>
            <pc:sldMk cId="2180216704" sldId="344"/>
            <ac:spMk id="4" creationId="{2F8CCDF4-0A39-4BEC-A85E-C193D8D8F345}"/>
          </ac:spMkLst>
        </pc:spChg>
        <pc:spChg chg="add">
          <ac:chgData name="Lormeau, Jean-Louis" userId="ae321758-d687-4ae8-b662-b852b22dd8d1" providerId="ADAL" clId="{E41CECFE-8C31-46E0-AAF7-103AE3384413}" dt="2021-08-19T16:35:24.978" v="4841" actId="11529"/>
          <ac:spMkLst>
            <pc:docMk/>
            <pc:sldMk cId="2180216704" sldId="344"/>
            <ac:spMk id="10" creationId="{0D03AC13-27F6-4EDF-B565-D57031431E16}"/>
          </ac:spMkLst>
        </pc:spChg>
        <pc:picChg chg="add mod">
          <ac:chgData name="Lormeau, Jean-Louis" userId="ae321758-d687-4ae8-b662-b852b22dd8d1" providerId="ADAL" clId="{E41CECFE-8C31-46E0-AAF7-103AE3384413}" dt="2021-08-19T16:33:41.305" v="4662" actId="1076"/>
          <ac:picMkLst>
            <pc:docMk/>
            <pc:sldMk cId="2180216704" sldId="344"/>
            <ac:picMk id="6" creationId="{A74912AA-7E12-4DED-94D6-674F2D78678E}"/>
          </ac:picMkLst>
        </pc:picChg>
        <pc:picChg chg="add mod">
          <ac:chgData name="Lormeau, Jean-Louis" userId="ae321758-d687-4ae8-b662-b852b22dd8d1" providerId="ADAL" clId="{E41CECFE-8C31-46E0-AAF7-103AE3384413}" dt="2021-08-19T16:34:57.393" v="4835" actId="1076"/>
          <ac:picMkLst>
            <pc:docMk/>
            <pc:sldMk cId="2180216704" sldId="344"/>
            <ac:picMk id="8" creationId="{C3CFAE32-AF3F-4585-BFAB-FF4E37B83F46}"/>
          </ac:picMkLst>
        </pc:picChg>
        <pc:picChg chg="add mod">
          <ac:chgData name="Lormeau, Jean-Louis" userId="ae321758-d687-4ae8-b662-b852b22dd8d1" providerId="ADAL" clId="{E41CECFE-8C31-46E0-AAF7-103AE3384413}" dt="2021-08-19T16:35:16.727" v="4840" actId="1076"/>
          <ac:picMkLst>
            <pc:docMk/>
            <pc:sldMk cId="2180216704" sldId="344"/>
            <ac:picMk id="9" creationId="{A0A2BF89-D9AB-47C6-B3C4-4E6E326F92DC}"/>
          </ac:picMkLst>
        </pc:picChg>
      </pc:sldChg>
      <pc:sldChg chg="delSp modSp new mod">
        <pc:chgData name="Lormeau, Jean-Louis" userId="ae321758-d687-4ae8-b662-b852b22dd8d1" providerId="ADAL" clId="{E41CECFE-8C31-46E0-AAF7-103AE3384413}" dt="2021-08-19T16:38:06.714" v="5123" actId="20577"/>
        <pc:sldMkLst>
          <pc:docMk/>
          <pc:sldMk cId="1223433172" sldId="345"/>
        </pc:sldMkLst>
        <pc:spChg chg="mod">
          <ac:chgData name="Lormeau, Jean-Louis" userId="ae321758-d687-4ae8-b662-b852b22dd8d1" providerId="ADAL" clId="{E41CECFE-8C31-46E0-AAF7-103AE3384413}" dt="2021-08-19T16:35:35.563" v="4848" actId="20577"/>
          <ac:spMkLst>
            <pc:docMk/>
            <pc:sldMk cId="1223433172" sldId="345"/>
            <ac:spMk id="2" creationId="{F3E9A0EC-F4B9-46E4-BA5E-CB6FDCCEAB9F}"/>
          </ac:spMkLst>
        </pc:spChg>
        <pc:spChg chg="mod">
          <ac:chgData name="Lormeau, Jean-Louis" userId="ae321758-d687-4ae8-b662-b852b22dd8d1" providerId="ADAL" clId="{E41CECFE-8C31-46E0-AAF7-103AE3384413}" dt="2021-08-19T16:38:06.714" v="5123" actId="20577"/>
          <ac:spMkLst>
            <pc:docMk/>
            <pc:sldMk cId="1223433172" sldId="345"/>
            <ac:spMk id="3" creationId="{137C56C5-41CD-4258-808C-7298436642F5}"/>
          </ac:spMkLst>
        </pc:spChg>
        <pc:spChg chg="del">
          <ac:chgData name="Lormeau, Jean-Louis" userId="ae321758-d687-4ae8-b662-b852b22dd8d1" providerId="ADAL" clId="{E41CECFE-8C31-46E0-AAF7-103AE3384413}" dt="2021-08-19T16:36:49.960" v="4948" actId="478"/>
          <ac:spMkLst>
            <pc:docMk/>
            <pc:sldMk cId="1223433172" sldId="345"/>
            <ac:spMk id="4" creationId="{34112E89-4B25-468F-BC1C-5C3BB19686A4}"/>
          </ac:spMkLst>
        </pc:spChg>
      </pc:sldChg>
      <pc:sldChg chg="addSp modSp add mod">
        <pc:chgData name="Lormeau, Jean-Louis" userId="ae321758-d687-4ae8-b662-b852b22dd8d1" providerId="ADAL" clId="{E41CECFE-8C31-46E0-AAF7-103AE3384413}" dt="2021-08-19T16:46:51.746" v="5706" actId="20577"/>
        <pc:sldMkLst>
          <pc:docMk/>
          <pc:sldMk cId="2785620877" sldId="346"/>
        </pc:sldMkLst>
        <pc:spChg chg="mod">
          <ac:chgData name="Lormeau, Jean-Louis" userId="ae321758-d687-4ae8-b662-b852b22dd8d1" providerId="ADAL" clId="{E41CECFE-8C31-46E0-AAF7-103AE3384413}" dt="2021-08-19T16:39:52.071" v="5179" actId="20577"/>
          <ac:spMkLst>
            <pc:docMk/>
            <pc:sldMk cId="2785620877" sldId="346"/>
            <ac:spMk id="2" creationId="{0B68C4FF-B11C-45AA-9E17-A5D3978687A7}"/>
          </ac:spMkLst>
        </pc:spChg>
        <pc:spChg chg="mod">
          <ac:chgData name="Lormeau, Jean-Louis" userId="ae321758-d687-4ae8-b662-b852b22dd8d1" providerId="ADAL" clId="{E41CECFE-8C31-46E0-AAF7-103AE3384413}" dt="2021-08-19T16:46:51.746" v="5706" actId="20577"/>
          <ac:spMkLst>
            <pc:docMk/>
            <pc:sldMk cId="2785620877" sldId="346"/>
            <ac:spMk id="3" creationId="{A32725F9-AD28-4F98-B85D-6818FB250827}"/>
          </ac:spMkLst>
        </pc:spChg>
        <pc:graphicFrameChg chg="add mod">
          <ac:chgData name="Lormeau, Jean-Louis" userId="ae321758-d687-4ae8-b662-b852b22dd8d1" providerId="ADAL" clId="{E41CECFE-8C31-46E0-AAF7-103AE3384413}" dt="2021-08-19T16:45:31.538" v="5578" actId="1076"/>
          <ac:graphicFrameMkLst>
            <pc:docMk/>
            <pc:sldMk cId="2785620877" sldId="346"/>
            <ac:graphicFrameMk id="4" creationId="{109155ED-EA30-4300-A539-62E40F8DD3CC}"/>
          </ac:graphicFrameMkLst>
        </pc:graphicFrameChg>
      </pc:sldChg>
    </pc:docChg>
  </pc:docChgLst>
  <pc:docChgLst>
    <pc:chgData name="Lormeau, Jean-Louis" userId="ae321758-d687-4ae8-b662-b852b22dd8d1" providerId="ADAL" clId="{25E7464F-2B81-47A7-AB71-339380F95B15}"/>
    <pc:docChg chg="undo redo custSel addSld delSld modSld sldOrd">
      <pc:chgData name="Lormeau, Jean-Louis" userId="ae321758-d687-4ae8-b662-b852b22dd8d1" providerId="ADAL" clId="{25E7464F-2B81-47A7-AB71-339380F95B15}" dt="2023-01-12T10:23:25.698" v="1614"/>
      <pc:docMkLst>
        <pc:docMk/>
      </pc:docMkLst>
      <pc:sldChg chg="modSp mod">
        <pc:chgData name="Lormeau, Jean-Louis" userId="ae321758-d687-4ae8-b662-b852b22dd8d1" providerId="ADAL" clId="{25E7464F-2B81-47A7-AB71-339380F95B15}" dt="2023-01-10T09:23:30.303" v="25" actId="20577"/>
        <pc:sldMkLst>
          <pc:docMk/>
          <pc:sldMk cId="852881093" sldId="256"/>
        </pc:sldMkLst>
        <pc:spChg chg="mod">
          <ac:chgData name="Lormeau, Jean-Louis" userId="ae321758-d687-4ae8-b662-b852b22dd8d1" providerId="ADAL" clId="{25E7464F-2B81-47A7-AB71-339380F95B15}" dt="2023-01-10T09:23:30.303" v="25" actId="20577"/>
          <ac:spMkLst>
            <pc:docMk/>
            <pc:sldMk cId="852881093" sldId="256"/>
            <ac:spMk id="5" creationId="{9D73A0F5-94F9-7843-85C4-A92B8D24572C}"/>
          </ac:spMkLst>
        </pc:spChg>
        <pc:spChg chg="mod">
          <ac:chgData name="Lormeau, Jean-Louis" userId="ae321758-d687-4ae8-b662-b852b22dd8d1" providerId="ADAL" clId="{25E7464F-2B81-47A7-AB71-339380F95B15}" dt="2023-01-10T09:23:26.008" v="12" actId="6549"/>
          <ac:spMkLst>
            <pc:docMk/>
            <pc:sldMk cId="852881093" sldId="256"/>
            <ac:spMk id="6" creationId="{EC00B0DB-885D-5D48-939D-39CC8A7F9020}"/>
          </ac:spMkLst>
        </pc:spChg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1007349684" sldId="265"/>
        </pc:sldMkLst>
      </pc:sldChg>
      <pc:sldChg chg="addSp delSp modSp mod">
        <pc:chgData name="Lormeau, Jean-Louis" userId="ae321758-d687-4ae8-b662-b852b22dd8d1" providerId="ADAL" clId="{25E7464F-2B81-47A7-AB71-339380F95B15}" dt="2023-01-10T11:32:50.059" v="1344" actId="20577"/>
        <pc:sldMkLst>
          <pc:docMk/>
          <pc:sldMk cId="959010750" sldId="266"/>
        </pc:sldMkLst>
        <pc:spChg chg="add mod">
          <ac:chgData name="Lormeau, Jean-Louis" userId="ae321758-d687-4ae8-b662-b852b22dd8d1" providerId="ADAL" clId="{25E7464F-2B81-47A7-AB71-339380F95B15}" dt="2023-01-10T09:38:50.512" v="441" actId="20577"/>
          <ac:spMkLst>
            <pc:docMk/>
            <pc:sldMk cId="959010750" sldId="266"/>
            <ac:spMk id="5" creationId="{77D33226-209F-78D6-72EA-277C963A7A75}"/>
          </ac:spMkLst>
        </pc:spChg>
        <pc:spChg chg="mod">
          <ac:chgData name="Lormeau, Jean-Louis" userId="ae321758-d687-4ae8-b662-b852b22dd8d1" providerId="ADAL" clId="{25E7464F-2B81-47A7-AB71-339380F95B15}" dt="2023-01-10T09:37:55.483" v="358" actId="20577"/>
          <ac:spMkLst>
            <pc:docMk/>
            <pc:sldMk cId="959010750" sldId="266"/>
            <ac:spMk id="7" creationId="{D3498B71-4B0E-49FA-99E9-6EF64A55FC87}"/>
          </ac:spMkLst>
        </pc:spChg>
        <pc:spChg chg="mod">
          <ac:chgData name="Lormeau, Jean-Louis" userId="ae321758-d687-4ae8-b662-b852b22dd8d1" providerId="ADAL" clId="{25E7464F-2B81-47A7-AB71-339380F95B15}" dt="2023-01-10T09:37:58.607" v="361" actId="20577"/>
          <ac:spMkLst>
            <pc:docMk/>
            <pc:sldMk cId="959010750" sldId="266"/>
            <ac:spMk id="8" creationId="{9CE2EA54-AA4B-44D8-941D-02DF74C61D60}"/>
          </ac:spMkLst>
        </pc:spChg>
        <pc:spChg chg="mod">
          <ac:chgData name="Lormeau, Jean-Louis" userId="ae321758-d687-4ae8-b662-b852b22dd8d1" providerId="ADAL" clId="{25E7464F-2B81-47A7-AB71-339380F95B15}" dt="2023-01-10T11:32:50.059" v="1344" actId="20577"/>
          <ac:spMkLst>
            <pc:docMk/>
            <pc:sldMk cId="959010750" sldId="266"/>
            <ac:spMk id="11" creationId="{0C0884BE-629B-430D-B00D-67FAAF8681F7}"/>
          </ac:spMkLst>
        </pc:spChg>
        <pc:spChg chg="del">
          <ac:chgData name="Lormeau, Jean-Louis" userId="ae321758-d687-4ae8-b662-b852b22dd8d1" providerId="ADAL" clId="{25E7464F-2B81-47A7-AB71-339380F95B15}" dt="2023-01-10T09:38:32.463" v="426" actId="478"/>
          <ac:spMkLst>
            <pc:docMk/>
            <pc:sldMk cId="959010750" sldId="266"/>
            <ac:spMk id="12" creationId="{F24BE517-F2AC-4BEC-915D-255D453E98B8}"/>
          </ac:spMkLst>
        </pc:spChg>
        <pc:spChg chg="del">
          <ac:chgData name="Lormeau, Jean-Louis" userId="ae321758-d687-4ae8-b662-b852b22dd8d1" providerId="ADAL" clId="{25E7464F-2B81-47A7-AB71-339380F95B15}" dt="2023-01-10T09:38:34.464" v="427" actId="478"/>
          <ac:spMkLst>
            <pc:docMk/>
            <pc:sldMk cId="959010750" sldId="266"/>
            <ac:spMk id="13" creationId="{78F3B05E-1376-42D1-9C29-8573B55A0A7D}"/>
          </ac:spMkLst>
        </pc:spChg>
        <pc:spChg chg="mod">
          <ac:chgData name="Lormeau, Jean-Louis" userId="ae321758-d687-4ae8-b662-b852b22dd8d1" providerId="ADAL" clId="{25E7464F-2B81-47A7-AB71-339380F95B15}" dt="2023-01-10T09:38:05.214" v="368" actId="20577"/>
          <ac:spMkLst>
            <pc:docMk/>
            <pc:sldMk cId="959010750" sldId="266"/>
            <ac:spMk id="14" creationId="{88839702-0F02-42B6-8386-C778BA12CF9B}"/>
          </ac:spMkLst>
        </pc:spChg>
        <pc:spChg chg="mod">
          <ac:chgData name="Lormeau, Jean-Louis" userId="ae321758-d687-4ae8-b662-b852b22dd8d1" providerId="ADAL" clId="{25E7464F-2B81-47A7-AB71-339380F95B15}" dt="2023-01-10T09:37:29.789" v="342" actId="1076"/>
          <ac:spMkLst>
            <pc:docMk/>
            <pc:sldMk cId="959010750" sldId="266"/>
            <ac:spMk id="17" creationId="{0B572418-FBE9-4D08-857A-EE044D1EC7A6}"/>
          </ac:spMkLst>
        </pc:spChg>
        <pc:spChg chg="del">
          <ac:chgData name="Lormeau, Jean-Louis" userId="ae321758-d687-4ae8-b662-b852b22dd8d1" providerId="ADAL" clId="{25E7464F-2B81-47A7-AB71-339380F95B15}" dt="2023-01-10T09:34:44.028" v="336" actId="478"/>
          <ac:spMkLst>
            <pc:docMk/>
            <pc:sldMk cId="959010750" sldId="266"/>
            <ac:spMk id="18" creationId="{0B1B8435-A434-4EC3-A7F7-06B004A04789}"/>
          </ac:spMkLst>
        </pc:spChg>
        <pc:spChg chg="del">
          <ac:chgData name="Lormeau, Jean-Louis" userId="ae321758-d687-4ae8-b662-b852b22dd8d1" providerId="ADAL" clId="{25E7464F-2B81-47A7-AB71-339380F95B15}" dt="2023-01-10T09:34:41.905" v="335" actId="478"/>
          <ac:spMkLst>
            <pc:docMk/>
            <pc:sldMk cId="959010750" sldId="266"/>
            <ac:spMk id="19" creationId="{7E6592E6-BCAB-4C51-BCD0-5A91EEEA5F95}"/>
          </ac:spMkLst>
        </pc:spChg>
        <pc:spChg chg="del">
          <ac:chgData name="Lormeau, Jean-Louis" userId="ae321758-d687-4ae8-b662-b852b22dd8d1" providerId="ADAL" clId="{25E7464F-2B81-47A7-AB71-339380F95B15}" dt="2023-01-10T09:34:38.179" v="334" actId="478"/>
          <ac:spMkLst>
            <pc:docMk/>
            <pc:sldMk cId="959010750" sldId="266"/>
            <ac:spMk id="20" creationId="{FACD4C42-9A23-4B79-8999-06969C51F820}"/>
          </ac:spMkLst>
        </pc:spChg>
        <pc:spChg chg="mod">
          <ac:chgData name="Lormeau, Jean-Louis" userId="ae321758-d687-4ae8-b662-b852b22dd8d1" providerId="ADAL" clId="{25E7464F-2B81-47A7-AB71-339380F95B15}" dt="2023-01-10T09:37:39.742" v="348" actId="1076"/>
          <ac:spMkLst>
            <pc:docMk/>
            <pc:sldMk cId="959010750" sldId="266"/>
            <ac:spMk id="21" creationId="{DC1CF08C-48EC-4FE2-BEF9-61D41B5DAA9D}"/>
          </ac:spMkLst>
        </pc:spChg>
        <pc:spChg chg="del">
          <ac:chgData name="Lormeau, Jean-Louis" userId="ae321758-d687-4ae8-b662-b852b22dd8d1" providerId="ADAL" clId="{25E7464F-2B81-47A7-AB71-339380F95B15}" dt="2023-01-10T09:37:46.344" v="350" actId="478"/>
          <ac:spMkLst>
            <pc:docMk/>
            <pc:sldMk cId="959010750" sldId="266"/>
            <ac:spMk id="26" creationId="{CF8101D4-A0AD-4516-801A-6CFBE3F85A40}"/>
          </ac:spMkLst>
        </pc:spChg>
        <pc:picChg chg="add mod ord">
          <ac:chgData name="Lormeau, Jean-Louis" userId="ae321758-d687-4ae8-b662-b852b22dd8d1" providerId="ADAL" clId="{25E7464F-2B81-47A7-AB71-339380F95B15}" dt="2023-01-10T09:37:39.742" v="348" actId="1076"/>
          <ac:picMkLst>
            <pc:docMk/>
            <pc:sldMk cId="959010750" sldId="266"/>
            <ac:picMk id="3" creationId="{FBE5BA17-38E6-ED5A-3066-861FB145791C}"/>
          </ac:picMkLst>
        </pc:picChg>
        <pc:picChg chg="add mod">
          <ac:chgData name="Lormeau, Jean-Louis" userId="ae321758-d687-4ae8-b662-b852b22dd8d1" providerId="ADAL" clId="{25E7464F-2B81-47A7-AB71-339380F95B15}" dt="2023-01-10T09:37:27.246" v="340" actId="1076"/>
          <ac:picMkLst>
            <pc:docMk/>
            <pc:sldMk cId="959010750" sldId="266"/>
            <ac:picMk id="4" creationId="{E702F527-1AD1-5BEE-51B8-B18D6471CD16}"/>
          </ac:picMkLst>
        </pc:picChg>
        <pc:picChg chg="del">
          <ac:chgData name="Lormeau, Jean-Louis" userId="ae321758-d687-4ae8-b662-b852b22dd8d1" providerId="ADAL" clId="{25E7464F-2B81-47A7-AB71-339380F95B15}" dt="2023-01-10T09:37:21.052" v="337" actId="478"/>
          <ac:picMkLst>
            <pc:docMk/>
            <pc:sldMk cId="959010750" sldId="266"/>
            <ac:picMk id="10" creationId="{C93AD285-9D2A-4180-8AF4-35079A9F9E20}"/>
          </ac:picMkLst>
        </pc:picChg>
        <pc:picChg chg="del">
          <ac:chgData name="Lormeau, Jean-Louis" userId="ae321758-d687-4ae8-b662-b852b22dd8d1" providerId="ADAL" clId="{25E7464F-2B81-47A7-AB71-339380F95B15}" dt="2023-01-10T09:32:40.542" v="278" actId="478"/>
          <ac:picMkLst>
            <pc:docMk/>
            <pc:sldMk cId="959010750" sldId="266"/>
            <ac:picMk id="16" creationId="{D230EBED-8B87-4756-A529-AA7722C0FE15}"/>
          </ac:picMkLst>
        </pc:picChg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4083053068" sldId="267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771005323" sldId="268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2001851303" sldId="269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2460196906" sldId="270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1314497813" sldId="271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911647816" sldId="272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1990919127" sldId="273"/>
        </pc:sldMkLst>
      </pc:sldChg>
      <pc:sldChg chg="addSp delSp modSp mod">
        <pc:chgData name="Lormeau, Jean-Louis" userId="ae321758-d687-4ae8-b662-b852b22dd8d1" providerId="ADAL" clId="{25E7464F-2B81-47A7-AB71-339380F95B15}" dt="2023-01-10T11:18:44.051" v="1201" actId="14100"/>
        <pc:sldMkLst>
          <pc:docMk/>
          <pc:sldMk cId="1486842357" sldId="274"/>
        </pc:sldMkLst>
        <pc:spChg chg="mod">
          <ac:chgData name="Lormeau, Jean-Louis" userId="ae321758-d687-4ae8-b662-b852b22dd8d1" providerId="ADAL" clId="{25E7464F-2B81-47A7-AB71-339380F95B15}" dt="2023-01-10T09:25:34.569" v="35" actId="1076"/>
          <ac:spMkLst>
            <pc:docMk/>
            <pc:sldMk cId="1486842357" sldId="274"/>
            <ac:spMk id="2" creationId="{AA38EC49-21D7-4851-B240-5F914F2EB306}"/>
          </ac:spMkLst>
        </pc:spChg>
        <pc:spChg chg="mod">
          <ac:chgData name="Lormeau, Jean-Louis" userId="ae321758-d687-4ae8-b662-b852b22dd8d1" providerId="ADAL" clId="{25E7464F-2B81-47A7-AB71-339380F95B15}" dt="2023-01-10T09:31:49.141" v="275" actId="1076"/>
          <ac:spMkLst>
            <pc:docMk/>
            <pc:sldMk cId="1486842357" sldId="274"/>
            <ac:spMk id="5" creationId="{A85432FA-DC55-48EE-B366-04A3F2706BF9}"/>
          </ac:spMkLst>
        </pc:spChg>
        <pc:spChg chg="mod">
          <ac:chgData name="Lormeau, Jean-Louis" userId="ae321758-d687-4ae8-b662-b852b22dd8d1" providerId="ADAL" clId="{25E7464F-2B81-47A7-AB71-339380F95B15}" dt="2023-01-10T09:28:11.818" v="89" actId="1076"/>
          <ac:spMkLst>
            <pc:docMk/>
            <pc:sldMk cId="1486842357" sldId="274"/>
            <ac:spMk id="6" creationId="{E52FE76C-E28B-44A7-BB52-E72BD01FB90C}"/>
          </ac:spMkLst>
        </pc:spChg>
        <pc:spChg chg="mod">
          <ac:chgData name="Lormeau, Jean-Louis" userId="ae321758-d687-4ae8-b662-b852b22dd8d1" providerId="ADAL" clId="{25E7464F-2B81-47A7-AB71-339380F95B15}" dt="2023-01-10T09:34:02.343" v="330" actId="14100"/>
          <ac:spMkLst>
            <pc:docMk/>
            <pc:sldMk cId="1486842357" sldId="274"/>
            <ac:spMk id="8" creationId="{DE13692E-64AB-438D-9E3A-E8DCFCCD05FD}"/>
          </ac:spMkLst>
        </pc:spChg>
        <pc:spChg chg="add mod">
          <ac:chgData name="Lormeau, Jean-Louis" userId="ae321758-d687-4ae8-b662-b852b22dd8d1" providerId="ADAL" clId="{25E7464F-2B81-47A7-AB71-339380F95B15}" dt="2023-01-10T09:28:24.694" v="118" actId="20577"/>
          <ac:spMkLst>
            <pc:docMk/>
            <pc:sldMk cId="1486842357" sldId="274"/>
            <ac:spMk id="9" creationId="{246C821B-658A-C27E-DC89-6ADAA97A7377}"/>
          </ac:spMkLst>
        </pc:spChg>
        <pc:spChg chg="mod">
          <ac:chgData name="Lormeau, Jean-Louis" userId="ae321758-d687-4ae8-b662-b852b22dd8d1" providerId="ADAL" clId="{25E7464F-2B81-47A7-AB71-339380F95B15}" dt="2023-01-10T09:33:57.101" v="329" actId="14100"/>
          <ac:spMkLst>
            <pc:docMk/>
            <pc:sldMk cId="1486842357" sldId="274"/>
            <ac:spMk id="11" creationId="{3A65FA22-50A6-4CF7-8A53-B090EBA1B3F2}"/>
          </ac:spMkLst>
        </pc:spChg>
        <pc:spChg chg="mod">
          <ac:chgData name="Lormeau, Jean-Louis" userId="ae321758-d687-4ae8-b662-b852b22dd8d1" providerId="ADAL" clId="{25E7464F-2B81-47A7-AB71-339380F95B15}" dt="2023-01-10T09:28:11.818" v="89" actId="1076"/>
          <ac:spMkLst>
            <pc:docMk/>
            <pc:sldMk cId="1486842357" sldId="274"/>
            <ac:spMk id="12" creationId="{AFC97F89-F5EA-4F95-BD69-44C98EFB9B7E}"/>
          </ac:spMkLst>
        </pc:spChg>
        <pc:spChg chg="del mod">
          <ac:chgData name="Lormeau, Jean-Louis" userId="ae321758-d687-4ae8-b662-b852b22dd8d1" providerId="ADAL" clId="{25E7464F-2B81-47A7-AB71-339380F95B15}" dt="2023-01-10T09:26:22.849" v="51" actId="478"/>
          <ac:spMkLst>
            <pc:docMk/>
            <pc:sldMk cId="1486842357" sldId="274"/>
            <ac:spMk id="13" creationId="{4C8D7497-40A9-407F-95A8-BE2A5D6C9702}"/>
          </ac:spMkLst>
        </pc:spChg>
        <pc:spChg chg="add mod">
          <ac:chgData name="Lormeau, Jean-Louis" userId="ae321758-d687-4ae8-b662-b852b22dd8d1" providerId="ADAL" clId="{25E7464F-2B81-47A7-AB71-339380F95B15}" dt="2023-01-10T09:33:03.061" v="286" actId="1076"/>
          <ac:spMkLst>
            <pc:docMk/>
            <pc:sldMk cId="1486842357" sldId="274"/>
            <ac:spMk id="14" creationId="{03DBFF2D-9A04-10C0-0542-A4FB879C3168}"/>
          </ac:spMkLst>
        </pc:spChg>
        <pc:spChg chg="del mod">
          <ac:chgData name="Lormeau, Jean-Louis" userId="ae321758-d687-4ae8-b662-b852b22dd8d1" providerId="ADAL" clId="{25E7464F-2B81-47A7-AB71-339380F95B15}" dt="2023-01-10T09:26:38.198" v="57" actId="478"/>
          <ac:spMkLst>
            <pc:docMk/>
            <pc:sldMk cId="1486842357" sldId="274"/>
            <ac:spMk id="16" creationId="{EBB46634-CE05-419A-9023-7F7D045E6452}"/>
          </ac:spMkLst>
        </pc:spChg>
        <pc:spChg chg="mod">
          <ac:chgData name="Lormeau, Jean-Louis" userId="ae321758-d687-4ae8-b662-b852b22dd8d1" providerId="ADAL" clId="{25E7464F-2B81-47A7-AB71-339380F95B15}" dt="2023-01-10T09:28:34.115" v="119" actId="1076"/>
          <ac:spMkLst>
            <pc:docMk/>
            <pc:sldMk cId="1486842357" sldId="274"/>
            <ac:spMk id="19" creationId="{B8E23090-495D-42B9-9AEF-EEEC8825494A}"/>
          </ac:spMkLst>
        </pc:spChg>
        <pc:spChg chg="del mod">
          <ac:chgData name="Lormeau, Jean-Louis" userId="ae321758-d687-4ae8-b662-b852b22dd8d1" providerId="ADAL" clId="{25E7464F-2B81-47A7-AB71-339380F95B15}" dt="2023-01-10T09:26:22.849" v="51" actId="478"/>
          <ac:spMkLst>
            <pc:docMk/>
            <pc:sldMk cId="1486842357" sldId="274"/>
            <ac:spMk id="20" creationId="{68F7DF60-2CE1-4B4B-A674-A6DF5ADEED04}"/>
          </ac:spMkLst>
        </pc:spChg>
        <pc:spChg chg="del mod">
          <ac:chgData name="Lormeau, Jean-Louis" userId="ae321758-d687-4ae8-b662-b852b22dd8d1" providerId="ADAL" clId="{25E7464F-2B81-47A7-AB71-339380F95B15}" dt="2023-01-10T09:24:21.496" v="28" actId="478"/>
          <ac:spMkLst>
            <pc:docMk/>
            <pc:sldMk cId="1486842357" sldId="274"/>
            <ac:spMk id="21" creationId="{08A08CC3-680A-489A-9847-6A5BD1F6FEFD}"/>
          </ac:spMkLst>
        </pc:spChg>
        <pc:spChg chg="del mod">
          <ac:chgData name="Lormeau, Jean-Louis" userId="ae321758-d687-4ae8-b662-b852b22dd8d1" providerId="ADAL" clId="{25E7464F-2B81-47A7-AB71-339380F95B15}" dt="2023-01-10T09:26:35.370" v="55" actId="478"/>
          <ac:spMkLst>
            <pc:docMk/>
            <pc:sldMk cId="1486842357" sldId="274"/>
            <ac:spMk id="22" creationId="{6FBB0465-B425-447A-8D45-3D933923C77D}"/>
          </ac:spMkLst>
        </pc:spChg>
        <pc:spChg chg="add del mod">
          <ac:chgData name="Lormeau, Jean-Louis" userId="ae321758-d687-4ae8-b662-b852b22dd8d1" providerId="ADAL" clId="{25E7464F-2B81-47A7-AB71-339380F95B15}" dt="2023-01-10T09:26:12.917" v="50" actId="478"/>
          <ac:spMkLst>
            <pc:docMk/>
            <pc:sldMk cId="1486842357" sldId="274"/>
            <ac:spMk id="23" creationId="{111AD6FE-E304-41B0-9E64-CFE6EBA30508}"/>
          </ac:spMkLst>
        </pc:spChg>
        <pc:spChg chg="del mod">
          <ac:chgData name="Lormeau, Jean-Louis" userId="ae321758-d687-4ae8-b662-b852b22dd8d1" providerId="ADAL" clId="{25E7464F-2B81-47A7-AB71-339380F95B15}" dt="2023-01-10T09:26:33.443" v="54" actId="478"/>
          <ac:spMkLst>
            <pc:docMk/>
            <pc:sldMk cId="1486842357" sldId="274"/>
            <ac:spMk id="24" creationId="{23CCEF7D-2EBE-4364-9C43-49308FECF58E}"/>
          </ac:spMkLst>
        </pc:spChg>
        <pc:spChg chg="add mod">
          <ac:chgData name="Lormeau, Jean-Louis" userId="ae321758-d687-4ae8-b662-b852b22dd8d1" providerId="ADAL" clId="{25E7464F-2B81-47A7-AB71-339380F95B15}" dt="2023-01-10T09:31:20.958" v="262" actId="20577"/>
          <ac:spMkLst>
            <pc:docMk/>
            <pc:sldMk cId="1486842357" sldId="274"/>
            <ac:spMk id="25" creationId="{7BEC62B5-FB33-77AB-9241-E9754AA36E4A}"/>
          </ac:spMkLst>
        </pc:spChg>
        <pc:spChg chg="add mod">
          <ac:chgData name="Lormeau, Jean-Louis" userId="ae321758-d687-4ae8-b662-b852b22dd8d1" providerId="ADAL" clId="{25E7464F-2B81-47A7-AB71-339380F95B15}" dt="2023-01-10T09:31:51.361" v="276" actId="1076"/>
          <ac:spMkLst>
            <pc:docMk/>
            <pc:sldMk cId="1486842357" sldId="274"/>
            <ac:spMk id="26" creationId="{AE629BBB-3E24-1DD1-271D-C0CD12F3FF6D}"/>
          </ac:spMkLst>
        </pc:spChg>
        <pc:spChg chg="add mod">
          <ac:chgData name="Lormeau, Jean-Louis" userId="ae321758-d687-4ae8-b662-b852b22dd8d1" providerId="ADAL" clId="{25E7464F-2B81-47A7-AB71-339380F95B15}" dt="2023-01-10T09:34:11.410" v="331" actId="14100"/>
          <ac:spMkLst>
            <pc:docMk/>
            <pc:sldMk cId="1486842357" sldId="274"/>
            <ac:spMk id="27" creationId="{69E26F92-B762-36A3-B1B1-DCA8A5614DEA}"/>
          </ac:spMkLst>
        </pc:spChg>
        <pc:spChg chg="add mod">
          <ac:chgData name="Lormeau, Jean-Louis" userId="ae321758-d687-4ae8-b662-b852b22dd8d1" providerId="ADAL" clId="{25E7464F-2B81-47A7-AB71-339380F95B15}" dt="2023-01-10T09:33:54.603" v="328" actId="20577"/>
          <ac:spMkLst>
            <pc:docMk/>
            <pc:sldMk cId="1486842357" sldId="274"/>
            <ac:spMk id="30" creationId="{154F478C-7848-0174-4202-E6866808DB56}"/>
          </ac:spMkLst>
        </pc:spChg>
        <pc:spChg chg="mod">
          <ac:chgData name="Lormeau, Jean-Louis" userId="ae321758-d687-4ae8-b662-b852b22dd8d1" providerId="ADAL" clId="{25E7464F-2B81-47A7-AB71-339380F95B15}" dt="2023-01-10T09:33:39.986" v="324" actId="1076"/>
          <ac:spMkLst>
            <pc:docMk/>
            <pc:sldMk cId="1486842357" sldId="274"/>
            <ac:spMk id="32" creationId="{51E2214A-8870-4CDA-ACA4-C12DE157BB72}"/>
          </ac:spMkLst>
        </pc:spChg>
        <pc:spChg chg="mod">
          <ac:chgData name="Lormeau, Jean-Louis" userId="ae321758-d687-4ae8-b662-b852b22dd8d1" providerId="ADAL" clId="{25E7464F-2B81-47A7-AB71-339380F95B15}" dt="2023-01-10T09:28:11.818" v="89" actId="1076"/>
          <ac:spMkLst>
            <pc:docMk/>
            <pc:sldMk cId="1486842357" sldId="274"/>
            <ac:spMk id="33" creationId="{71CD37EB-1EBE-49F4-9903-165D578A3009}"/>
          </ac:spMkLst>
        </pc:spChg>
        <pc:spChg chg="add del mod">
          <ac:chgData name="Lormeau, Jean-Louis" userId="ae321758-d687-4ae8-b662-b852b22dd8d1" providerId="ADAL" clId="{25E7464F-2B81-47A7-AB71-339380F95B15}" dt="2023-01-10T11:18:44.051" v="1201" actId="14100"/>
          <ac:spMkLst>
            <pc:docMk/>
            <pc:sldMk cId="1486842357" sldId="274"/>
            <ac:spMk id="36" creationId="{63CC61EE-AF3B-49AB-9035-C1699F245225}"/>
          </ac:spMkLst>
        </pc:spChg>
        <pc:spChg chg="mod">
          <ac:chgData name="Lormeau, Jean-Louis" userId="ae321758-d687-4ae8-b662-b852b22dd8d1" providerId="ADAL" clId="{25E7464F-2B81-47A7-AB71-339380F95B15}" dt="2023-01-10T09:32:56.957" v="283" actId="1076"/>
          <ac:spMkLst>
            <pc:docMk/>
            <pc:sldMk cId="1486842357" sldId="274"/>
            <ac:spMk id="38" creationId="{B64A7F94-BD96-4EB7-94B0-2F4FB5D34D38}"/>
          </ac:spMkLst>
        </pc:spChg>
        <pc:spChg chg="del mod">
          <ac:chgData name="Lormeau, Jean-Louis" userId="ae321758-d687-4ae8-b662-b852b22dd8d1" providerId="ADAL" clId="{25E7464F-2B81-47A7-AB71-339380F95B15}" dt="2023-01-10T09:27:19.215" v="64" actId="478"/>
          <ac:spMkLst>
            <pc:docMk/>
            <pc:sldMk cId="1486842357" sldId="274"/>
            <ac:spMk id="50" creationId="{EC8BC113-E7D0-4DCF-8C27-7188BCE7ECE1}"/>
          </ac:spMkLst>
        </pc:spChg>
        <pc:spChg chg="del mod">
          <ac:chgData name="Lormeau, Jean-Louis" userId="ae321758-d687-4ae8-b662-b852b22dd8d1" providerId="ADAL" clId="{25E7464F-2B81-47A7-AB71-339380F95B15}" dt="2023-01-10T09:27:19.215" v="64" actId="478"/>
          <ac:spMkLst>
            <pc:docMk/>
            <pc:sldMk cId="1486842357" sldId="274"/>
            <ac:spMk id="51" creationId="{9B58EC6B-17F8-4CAC-BBA3-730652C843B6}"/>
          </ac:spMkLst>
        </pc:spChg>
        <pc:spChg chg="del">
          <ac:chgData name="Lormeau, Jean-Louis" userId="ae321758-d687-4ae8-b662-b852b22dd8d1" providerId="ADAL" clId="{25E7464F-2B81-47A7-AB71-339380F95B15}" dt="2023-01-10T09:26:09.563" v="49" actId="478"/>
          <ac:spMkLst>
            <pc:docMk/>
            <pc:sldMk cId="1486842357" sldId="274"/>
            <ac:spMk id="55" creationId="{6775EF80-CDDD-4BE8-8F87-635F35E7795D}"/>
          </ac:spMkLst>
        </pc:spChg>
        <pc:spChg chg="del mod">
          <ac:chgData name="Lormeau, Jean-Louis" userId="ae321758-d687-4ae8-b662-b852b22dd8d1" providerId="ADAL" clId="{25E7464F-2B81-47A7-AB71-339380F95B15}" dt="2023-01-10T09:27:19.215" v="64" actId="478"/>
          <ac:spMkLst>
            <pc:docMk/>
            <pc:sldMk cId="1486842357" sldId="274"/>
            <ac:spMk id="60" creationId="{DA7011B0-05FA-4450-9DC9-905497075373}"/>
          </ac:spMkLst>
        </pc:spChg>
        <pc:spChg chg="del mod">
          <ac:chgData name="Lormeau, Jean-Louis" userId="ae321758-d687-4ae8-b662-b852b22dd8d1" providerId="ADAL" clId="{25E7464F-2B81-47A7-AB71-339380F95B15}" dt="2023-01-10T09:27:23.216" v="65" actId="478"/>
          <ac:spMkLst>
            <pc:docMk/>
            <pc:sldMk cId="1486842357" sldId="274"/>
            <ac:spMk id="67" creationId="{AC774AC0-6660-40DA-8E8E-C2E6C21B689B}"/>
          </ac:spMkLst>
        </pc:spChg>
        <pc:spChg chg="del mod">
          <ac:chgData name="Lormeau, Jean-Louis" userId="ae321758-d687-4ae8-b662-b852b22dd8d1" providerId="ADAL" clId="{25E7464F-2B81-47A7-AB71-339380F95B15}" dt="2023-01-10T09:27:15.302" v="63" actId="478"/>
          <ac:spMkLst>
            <pc:docMk/>
            <pc:sldMk cId="1486842357" sldId="274"/>
            <ac:spMk id="68" creationId="{0FC57D7E-3D7A-4417-9AC9-CF36ACFD5457}"/>
          </ac:spMkLst>
        </pc:spChg>
        <pc:spChg chg="mod">
          <ac:chgData name="Lormeau, Jean-Louis" userId="ae321758-d687-4ae8-b662-b852b22dd8d1" providerId="ADAL" clId="{25E7464F-2B81-47A7-AB71-339380F95B15}" dt="2023-01-10T09:33:43.382" v="325" actId="1076"/>
          <ac:spMkLst>
            <pc:docMk/>
            <pc:sldMk cId="1486842357" sldId="274"/>
            <ac:spMk id="72" creationId="{68DD4EB9-6A5E-485A-AF46-79A0394839E2}"/>
          </ac:spMkLst>
        </pc:spChg>
        <pc:graphicFrameChg chg="add del modGraphic">
          <ac:chgData name="Lormeau, Jean-Louis" userId="ae321758-d687-4ae8-b662-b852b22dd8d1" providerId="ADAL" clId="{25E7464F-2B81-47A7-AB71-339380F95B15}" dt="2023-01-10T09:27:25.782" v="67" actId="27309"/>
          <ac:graphicFrameMkLst>
            <pc:docMk/>
            <pc:sldMk cId="1486842357" sldId="274"/>
            <ac:graphicFrameMk id="4" creationId="{04693042-C600-A1B5-D988-C892E3A6BE50}"/>
          </ac:graphicFrameMkLst>
        </pc:graphicFrameChg>
        <pc:picChg chg="mod">
          <ac:chgData name="Lormeau, Jean-Louis" userId="ae321758-d687-4ae8-b662-b852b22dd8d1" providerId="ADAL" clId="{25E7464F-2B81-47A7-AB71-339380F95B15}" dt="2023-01-10T09:28:11.818" v="89" actId="1076"/>
          <ac:picMkLst>
            <pc:docMk/>
            <pc:sldMk cId="1486842357" sldId="274"/>
            <ac:picMk id="35" creationId="{F528D2D8-4E68-466A-977D-2B204029088F}"/>
          </ac:picMkLst>
        </pc:picChg>
        <pc:picChg chg="del mod">
          <ac:chgData name="Lormeau, Jean-Louis" userId="ae321758-d687-4ae8-b662-b852b22dd8d1" providerId="ADAL" clId="{25E7464F-2B81-47A7-AB71-339380F95B15}" dt="2023-01-10T09:29:07.976" v="141" actId="478"/>
          <ac:picMkLst>
            <pc:docMk/>
            <pc:sldMk cId="1486842357" sldId="274"/>
            <ac:picMk id="42" creationId="{9F429006-0737-47D1-9ABF-AE0E2EEC5B9E}"/>
          </ac:picMkLst>
        </pc:picChg>
        <pc:picChg chg="del mod">
          <ac:chgData name="Lormeau, Jean-Louis" userId="ae321758-d687-4ae8-b662-b852b22dd8d1" providerId="ADAL" clId="{25E7464F-2B81-47A7-AB71-339380F95B15}" dt="2023-01-10T09:29:07.976" v="141" actId="478"/>
          <ac:picMkLst>
            <pc:docMk/>
            <pc:sldMk cId="1486842357" sldId="274"/>
            <ac:picMk id="47" creationId="{5A0C1F8F-628A-4B70-BDC8-222365D73B3F}"/>
          </ac:picMkLst>
        </pc:picChg>
        <pc:picChg chg="del mod">
          <ac:chgData name="Lormeau, Jean-Louis" userId="ae321758-d687-4ae8-b662-b852b22dd8d1" providerId="ADAL" clId="{25E7464F-2B81-47A7-AB71-339380F95B15}" dt="2023-01-10T09:27:19.215" v="64" actId="478"/>
          <ac:picMkLst>
            <pc:docMk/>
            <pc:sldMk cId="1486842357" sldId="274"/>
            <ac:picMk id="58" creationId="{3AC1A0DF-6C1A-4E1C-A349-E0F13C3A2601}"/>
          </ac:picMkLst>
        </pc:picChg>
        <pc:cxnChg chg="add mod">
          <ac:chgData name="Lormeau, Jean-Louis" userId="ae321758-d687-4ae8-b662-b852b22dd8d1" providerId="ADAL" clId="{25E7464F-2B81-47A7-AB71-339380F95B15}" dt="2023-01-10T09:34:17.358" v="333" actId="14100"/>
          <ac:cxnSpMkLst>
            <pc:docMk/>
            <pc:sldMk cId="1486842357" sldId="274"/>
            <ac:cxnSpMk id="15" creationId="{54623953-E7F4-0315-1945-F0F4D07F3364}"/>
          </ac:cxnSpMkLst>
        </pc:cxnChg>
        <pc:cxnChg chg="add del mod">
          <ac:chgData name="Lormeau, Jean-Louis" userId="ae321758-d687-4ae8-b662-b852b22dd8d1" providerId="ADAL" clId="{25E7464F-2B81-47A7-AB71-339380F95B15}" dt="2023-01-10T09:33:25.618" v="320" actId="478"/>
          <ac:cxnSpMkLst>
            <pc:docMk/>
            <pc:sldMk cId="1486842357" sldId="274"/>
            <ac:cxnSpMk id="28" creationId="{66B6129C-8E99-8A42-97B4-05C4F356822C}"/>
          </ac:cxnSpMkLst>
        </pc:cxnChg>
        <pc:cxnChg chg="add mod">
          <ac:chgData name="Lormeau, Jean-Louis" userId="ae321758-d687-4ae8-b662-b852b22dd8d1" providerId="ADAL" clId="{25E7464F-2B81-47A7-AB71-339380F95B15}" dt="2023-01-10T09:34:13.098" v="332" actId="1076"/>
          <ac:cxnSpMkLst>
            <pc:docMk/>
            <pc:sldMk cId="1486842357" sldId="274"/>
            <ac:cxnSpMk id="29" creationId="{228F4BCA-F7D6-62CC-B422-257D255BA132}"/>
          </ac:cxnSpMkLst>
        </pc:cxnChg>
        <pc:cxnChg chg="mod">
          <ac:chgData name="Lormeau, Jean-Louis" userId="ae321758-d687-4ae8-b662-b852b22dd8d1" providerId="ADAL" clId="{25E7464F-2B81-47A7-AB71-339380F95B15}" dt="2023-01-10T09:29:57.674" v="184" actId="1076"/>
          <ac:cxnSpMkLst>
            <pc:docMk/>
            <pc:sldMk cId="1486842357" sldId="274"/>
            <ac:cxnSpMk id="31" creationId="{6B656BE1-913C-467B-A35F-8E05E9288E95}"/>
          </ac:cxnSpMkLst>
        </pc:cxnChg>
        <pc:cxnChg chg="del mod">
          <ac:chgData name="Lormeau, Jean-Louis" userId="ae321758-d687-4ae8-b662-b852b22dd8d1" providerId="ADAL" clId="{25E7464F-2B81-47A7-AB71-339380F95B15}" dt="2023-01-10T09:27:19.215" v="64" actId="478"/>
          <ac:cxnSpMkLst>
            <pc:docMk/>
            <pc:sldMk cId="1486842357" sldId="274"/>
            <ac:cxnSpMk id="49" creationId="{84133C5A-E432-4E64-B9B2-EDC417F2BBDE}"/>
          </ac:cxnSpMkLst>
        </pc:cxnChg>
        <pc:cxnChg chg="del mod">
          <ac:chgData name="Lormeau, Jean-Louis" userId="ae321758-d687-4ae8-b662-b852b22dd8d1" providerId="ADAL" clId="{25E7464F-2B81-47A7-AB71-339380F95B15}" dt="2023-01-10T09:27:19.215" v="64" actId="478"/>
          <ac:cxnSpMkLst>
            <pc:docMk/>
            <pc:sldMk cId="1486842357" sldId="274"/>
            <ac:cxnSpMk id="69" creationId="{024CCEEF-755D-4966-B6E2-315595F385D1}"/>
          </ac:cxnSpMkLst>
        </pc:cxnChg>
      </pc:sldChg>
      <pc:sldChg chg="del">
        <pc:chgData name="Lormeau, Jean-Louis" userId="ae321758-d687-4ae8-b662-b852b22dd8d1" providerId="ADAL" clId="{25E7464F-2B81-47A7-AB71-339380F95B15}" dt="2023-01-10T09:32:00.438" v="277" actId="47"/>
        <pc:sldMkLst>
          <pc:docMk/>
          <pc:sldMk cId="1001478886" sldId="275"/>
        </pc:sldMkLst>
      </pc:sldChg>
      <pc:sldChg chg="del">
        <pc:chgData name="Lormeau, Jean-Louis" userId="ae321758-d687-4ae8-b662-b852b22dd8d1" providerId="ADAL" clId="{25E7464F-2B81-47A7-AB71-339380F95B15}" dt="2023-01-10T09:39:01.663" v="443" actId="47"/>
        <pc:sldMkLst>
          <pc:docMk/>
          <pc:sldMk cId="1366855369" sldId="277"/>
        </pc:sldMkLst>
      </pc:sldChg>
      <pc:sldChg chg="addSp delSp modSp mod">
        <pc:chgData name="Lormeau, Jean-Louis" userId="ae321758-d687-4ae8-b662-b852b22dd8d1" providerId="ADAL" clId="{25E7464F-2B81-47A7-AB71-339380F95B15}" dt="2023-01-10T09:45:45.199" v="532" actId="20577"/>
        <pc:sldMkLst>
          <pc:docMk/>
          <pc:sldMk cId="1272105350" sldId="278"/>
        </pc:sldMkLst>
        <pc:spChg chg="mod">
          <ac:chgData name="Lormeau, Jean-Louis" userId="ae321758-d687-4ae8-b662-b852b22dd8d1" providerId="ADAL" clId="{25E7464F-2B81-47A7-AB71-339380F95B15}" dt="2023-01-10T09:45:45.199" v="532" actId="20577"/>
          <ac:spMkLst>
            <pc:docMk/>
            <pc:sldMk cId="1272105350" sldId="278"/>
            <ac:spMk id="4" creationId="{AB7D47AE-CC07-4830-99D7-E0E370E4050E}"/>
          </ac:spMkLst>
        </pc:spChg>
        <pc:spChg chg="del mod">
          <ac:chgData name="Lormeau, Jean-Louis" userId="ae321758-d687-4ae8-b662-b852b22dd8d1" providerId="ADAL" clId="{25E7464F-2B81-47A7-AB71-339380F95B15}" dt="2023-01-10T09:41:26.587" v="453" actId="478"/>
          <ac:spMkLst>
            <pc:docMk/>
            <pc:sldMk cId="1272105350" sldId="278"/>
            <ac:spMk id="7" creationId="{95596F00-C4BC-4E78-BA1D-B0DB9C68949D}"/>
          </ac:spMkLst>
        </pc:spChg>
        <pc:spChg chg="mod">
          <ac:chgData name="Lormeau, Jean-Louis" userId="ae321758-d687-4ae8-b662-b852b22dd8d1" providerId="ADAL" clId="{25E7464F-2B81-47A7-AB71-339380F95B15}" dt="2023-01-10T09:42:02.926" v="479" actId="1076"/>
          <ac:spMkLst>
            <pc:docMk/>
            <pc:sldMk cId="1272105350" sldId="278"/>
            <ac:spMk id="8" creationId="{B635E51F-830C-43E2-931A-EAB782DDD3E9}"/>
          </ac:spMkLst>
        </pc:spChg>
        <pc:spChg chg="mod">
          <ac:chgData name="Lormeau, Jean-Louis" userId="ae321758-d687-4ae8-b662-b852b22dd8d1" providerId="ADAL" clId="{25E7464F-2B81-47A7-AB71-339380F95B15}" dt="2023-01-10T09:42:15.358" v="492" actId="20577"/>
          <ac:spMkLst>
            <pc:docMk/>
            <pc:sldMk cId="1272105350" sldId="278"/>
            <ac:spMk id="9" creationId="{3AB8F4C0-9A6F-4951-985A-AD671980D7C2}"/>
          </ac:spMkLst>
        </pc:spChg>
        <pc:spChg chg="mod">
          <ac:chgData name="Lormeau, Jean-Louis" userId="ae321758-d687-4ae8-b662-b852b22dd8d1" providerId="ADAL" clId="{25E7464F-2B81-47A7-AB71-339380F95B15}" dt="2023-01-10T09:42:27.479" v="517" actId="20577"/>
          <ac:spMkLst>
            <pc:docMk/>
            <pc:sldMk cId="1272105350" sldId="278"/>
            <ac:spMk id="10" creationId="{CFCE6CAE-2ECC-4B51-9B8C-DDBE3A2F44AF}"/>
          </ac:spMkLst>
        </pc:spChg>
        <pc:spChg chg="mod">
          <ac:chgData name="Lormeau, Jean-Louis" userId="ae321758-d687-4ae8-b662-b852b22dd8d1" providerId="ADAL" clId="{25E7464F-2B81-47A7-AB71-339380F95B15}" dt="2023-01-10T09:41:35.010" v="460" actId="20577"/>
          <ac:spMkLst>
            <pc:docMk/>
            <pc:sldMk cId="1272105350" sldId="278"/>
            <ac:spMk id="11" creationId="{BC2CD7D5-2B5C-4D06-8934-2A95F5AAFF92}"/>
          </ac:spMkLst>
        </pc:spChg>
        <pc:spChg chg="mod">
          <ac:chgData name="Lormeau, Jean-Louis" userId="ae321758-d687-4ae8-b662-b852b22dd8d1" providerId="ADAL" clId="{25E7464F-2B81-47A7-AB71-339380F95B15}" dt="2023-01-10T09:41:44.686" v="467" actId="14100"/>
          <ac:spMkLst>
            <pc:docMk/>
            <pc:sldMk cId="1272105350" sldId="278"/>
            <ac:spMk id="12" creationId="{AF88E296-6F68-4C17-A42F-A4358510ACBB}"/>
          </ac:spMkLst>
        </pc:spChg>
        <pc:spChg chg="mod">
          <ac:chgData name="Lormeau, Jean-Louis" userId="ae321758-d687-4ae8-b662-b852b22dd8d1" providerId="ADAL" clId="{25E7464F-2B81-47A7-AB71-339380F95B15}" dt="2023-01-10T09:41:54.575" v="475" actId="20577"/>
          <ac:spMkLst>
            <pc:docMk/>
            <pc:sldMk cId="1272105350" sldId="278"/>
            <ac:spMk id="13" creationId="{51727A98-81CD-4313-B5F3-7483FC33E244}"/>
          </ac:spMkLst>
        </pc:spChg>
        <pc:spChg chg="del mod">
          <ac:chgData name="Lormeau, Jean-Louis" userId="ae321758-d687-4ae8-b662-b852b22dd8d1" providerId="ADAL" clId="{25E7464F-2B81-47A7-AB71-339380F95B15}" dt="2023-01-10T09:42:00.661" v="478" actId="478"/>
          <ac:spMkLst>
            <pc:docMk/>
            <pc:sldMk cId="1272105350" sldId="278"/>
            <ac:spMk id="14" creationId="{72246E75-6282-4AAC-AFBC-C77A264764A9}"/>
          </ac:spMkLst>
        </pc:spChg>
        <pc:picChg chg="del">
          <ac:chgData name="Lormeau, Jean-Louis" userId="ae321758-d687-4ae8-b662-b852b22dd8d1" providerId="ADAL" clId="{25E7464F-2B81-47A7-AB71-339380F95B15}" dt="2023-01-10T09:40:56.390" v="444" actId="478"/>
          <ac:picMkLst>
            <pc:docMk/>
            <pc:sldMk cId="1272105350" sldId="278"/>
            <ac:picMk id="6" creationId="{7707F08A-3E7B-4469-9F80-8F34183CC12B}"/>
          </ac:picMkLst>
        </pc:picChg>
        <pc:picChg chg="del">
          <ac:chgData name="Lormeau, Jean-Louis" userId="ae321758-d687-4ae8-b662-b852b22dd8d1" providerId="ADAL" clId="{25E7464F-2B81-47A7-AB71-339380F95B15}" dt="2023-01-10T09:43:07.725" v="528" actId="478"/>
          <ac:picMkLst>
            <pc:docMk/>
            <pc:sldMk cId="1272105350" sldId="278"/>
            <ac:picMk id="15" creationId="{86CC0D6A-A724-4B16-96F6-352E55CBBD93}"/>
          </ac:picMkLst>
        </pc:picChg>
        <pc:picChg chg="add mod ord">
          <ac:chgData name="Lormeau, Jean-Louis" userId="ae321758-d687-4ae8-b662-b852b22dd8d1" providerId="ADAL" clId="{25E7464F-2B81-47A7-AB71-339380F95B15}" dt="2023-01-10T09:41:09.656" v="448" actId="167"/>
          <ac:picMkLst>
            <pc:docMk/>
            <pc:sldMk cId="1272105350" sldId="278"/>
            <ac:picMk id="16" creationId="{DC58F3F0-8E67-E2FD-2406-539866325066}"/>
          </ac:picMkLst>
        </pc:picChg>
      </pc:sldChg>
      <pc:sldChg chg="addSp delSp modSp mod">
        <pc:chgData name="Lormeau, Jean-Louis" userId="ae321758-d687-4ae8-b662-b852b22dd8d1" providerId="ADAL" clId="{25E7464F-2B81-47A7-AB71-339380F95B15}" dt="2023-01-10T09:55:26.199" v="585" actId="20577"/>
        <pc:sldMkLst>
          <pc:docMk/>
          <pc:sldMk cId="176032840" sldId="279"/>
        </pc:sldMkLst>
        <pc:spChg chg="add del">
          <ac:chgData name="Lormeau, Jean-Louis" userId="ae321758-d687-4ae8-b662-b852b22dd8d1" providerId="ADAL" clId="{25E7464F-2B81-47A7-AB71-339380F95B15}" dt="2023-01-10T09:47:45.272" v="546" actId="22"/>
          <ac:spMkLst>
            <pc:docMk/>
            <pc:sldMk cId="176032840" sldId="279"/>
            <ac:spMk id="14" creationId="{7F86894C-A05D-42B3-A833-53B0FB778243}"/>
          </ac:spMkLst>
        </pc:spChg>
        <pc:spChg chg="mod">
          <ac:chgData name="Lormeau, Jean-Louis" userId="ae321758-d687-4ae8-b662-b852b22dd8d1" providerId="ADAL" clId="{25E7464F-2B81-47A7-AB71-339380F95B15}" dt="2023-01-10T09:55:26.199" v="585" actId="20577"/>
          <ac:spMkLst>
            <pc:docMk/>
            <pc:sldMk cId="176032840" sldId="279"/>
            <ac:spMk id="16" creationId="{27331BE5-4DF3-4F89-BCF7-00CB9D4030BA}"/>
          </ac:spMkLst>
        </pc:spChg>
        <pc:picChg chg="add del mod">
          <ac:chgData name="Lormeau, Jean-Louis" userId="ae321758-d687-4ae8-b662-b852b22dd8d1" providerId="ADAL" clId="{25E7464F-2B81-47A7-AB71-339380F95B15}" dt="2023-01-10T09:47:18.936" v="540" actId="478"/>
          <ac:picMkLst>
            <pc:docMk/>
            <pc:sldMk cId="176032840" sldId="279"/>
            <ac:picMk id="4" creationId="{4F7357A9-447B-2685-642B-7A50E9BDFF79}"/>
          </ac:picMkLst>
        </pc:picChg>
        <pc:picChg chg="del">
          <ac:chgData name="Lormeau, Jean-Louis" userId="ae321758-d687-4ae8-b662-b852b22dd8d1" providerId="ADAL" clId="{25E7464F-2B81-47A7-AB71-339380F95B15}" dt="2023-01-10T09:47:12.437" v="537" actId="478"/>
          <ac:picMkLst>
            <pc:docMk/>
            <pc:sldMk cId="176032840" sldId="279"/>
            <ac:picMk id="6" creationId="{C84C6C26-1B2A-445B-AF62-060185351FE4}"/>
          </ac:picMkLst>
        </pc:picChg>
        <pc:picChg chg="add del mod ord">
          <ac:chgData name="Lormeau, Jean-Louis" userId="ae321758-d687-4ae8-b662-b852b22dd8d1" providerId="ADAL" clId="{25E7464F-2B81-47A7-AB71-339380F95B15}" dt="2023-01-10T09:47:43.207" v="544" actId="22"/>
          <ac:picMkLst>
            <pc:docMk/>
            <pc:sldMk cId="176032840" sldId="279"/>
            <ac:picMk id="7" creationId="{B70F87CB-F720-D4FC-0A44-7BD880097283}"/>
          </ac:picMkLst>
        </pc:picChg>
        <pc:picChg chg="del">
          <ac:chgData name="Lormeau, Jean-Louis" userId="ae321758-d687-4ae8-b662-b852b22dd8d1" providerId="ADAL" clId="{25E7464F-2B81-47A7-AB71-339380F95B15}" dt="2023-01-10T09:49:11.962" v="556" actId="478"/>
          <ac:picMkLst>
            <pc:docMk/>
            <pc:sldMk cId="176032840" sldId="279"/>
            <ac:picMk id="8" creationId="{5DF2DBA6-EBA4-44B6-848A-859966C6ECA5}"/>
          </ac:picMkLst>
        </pc:picChg>
        <pc:picChg chg="del mod">
          <ac:chgData name="Lormeau, Jean-Louis" userId="ae321758-d687-4ae8-b662-b852b22dd8d1" providerId="ADAL" clId="{25E7464F-2B81-47A7-AB71-339380F95B15}" dt="2023-01-10T09:48:49.693" v="550" actId="478"/>
          <ac:picMkLst>
            <pc:docMk/>
            <pc:sldMk cId="176032840" sldId="279"/>
            <ac:picMk id="10" creationId="{ABC93648-F1C6-4FE6-BB54-ADA6EDD1DAE0}"/>
          </ac:picMkLst>
        </pc:picChg>
        <pc:picChg chg="add del mod ord">
          <ac:chgData name="Lormeau, Jean-Louis" userId="ae321758-d687-4ae8-b662-b852b22dd8d1" providerId="ADAL" clId="{25E7464F-2B81-47A7-AB71-339380F95B15}" dt="2023-01-10T09:47:45.272" v="546" actId="22"/>
          <ac:picMkLst>
            <pc:docMk/>
            <pc:sldMk cId="176032840" sldId="279"/>
            <ac:picMk id="11" creationId="{5FBAC499-4139-C5CB-116E-13256F0477CF}"/>
          </ac:picMkLst>
        </pc:picChg>
        <pc:picChg chg="add mod">
          <ac:chgData name="Lormeau, Jean-Louis" userId="ae321758-d687-4ae8-b662-b852b22dd8d1" providerId="ADAL" clId="{25E7464F-2B81-47A7-AB71-339380F95B15}" dt="2023-01-10T09:47:52.072" v="548" actId="1076"/>
          <ac:picMkLst>
            <pc:docMk/>
            <pc:sldMk cId="176032840" sldId="279"/>
            <ac:picMk id="17" creationId="{EB84C87B-2E43-D7DA-EDDE-41BAA35FEB57}"/>
          </ac:picMkLst>
        </pc:picChg>
        <pc:picChg chg="del">
          <ac:chgData name="Lormeau, Jean-Louis" userId="ae321758-d687-4ae8-b662-b852b22dd8d1" providerId="ADAL" clId="{25E7464F-2B81-47A7-AB71-339380F95B15}" dt="2023-01-10T09:49:38.116" v="566" actId="478"/>
          <ac:picMkLst>
            <pc:docMk/>
            <pc:sldMk cId="176032840" sldId="279"/>
            <ac:picMk id="18" creationId="{E08C95E5-A235-4E9D-843B-5664EFE56071}"/>
          </ac:picMkLst>
        </pc:picChg>
        <pc:picChg chg="del">
          <ac:chgData name="Lormeau, Jean-Louis" userId="ae321758-d687-4ae8-b662-b852b22dd8d1" providerId="ADAL" clId="{25E7464F-2B81-47A7-AB71-339380F95B15}" dt="2023-01-10T09:49:39.482" v="567" actId="478"/>
          <ac:picMkLst>
            <pc:docMk/>
            <pc:sldMk cId="176032840" sldId="279"/>
            <ac:picMk id="20" creationId="{C88CFF4B-6AAE-4529-9080-9619EEEA5F01}"/>
          </ac:picMkLst>
        </pc:picChg>
        <pc:picChg chg="add mod">
          <ac:chgData name="Lormeau, Jean-Louis" userId="ae321758-d687-4ae8-b662-b852b22dd8d1" providerId="ADAL" clId="{25E7464F-2B81-47A7-AB71-339380F95B15}" dt="2023-01-10T09:49:30.900" v="564" actId="1076"/>
          <ac:picMkLst>
            <pc:docMk/>
            <pc:sldMk cId="176032840" sldId="279"/>
            <ac:picMk id="21" creationId="{0044131D-D0BA-002D-8E1B-F65DDDB08D8C}"/>
          </ac:picMkLst>
        </pc:picChg>
        <pc:picChg chg="add mod">
          <ac:chgData name="Lormeau, Jean-Louis" userId="ae321758-d687-4ae8-b662-b852b22dd8d1" providerId="ADAL" clId="{25E7464F-2B81-47A7-AB71-339380F95B15}" dt="2023-01-10T09:49:36.902" v="565" actId="14100"/>
          <ac:picMkLst>
            <pc:docMk/>
            <pc:sldMk cId="176032840" sldId="279"/>
            <ac:picMk id="23" creationId="{527C7344-26A4-7953-0778-2A1E165EDEC2}"/>
          </ac:picMkLst>
        </pc:picChg>
        <pc:picChg chg="add del mod">
          <ac:chgData name="Lormeau, Jean-Louis" userId="ae321758-d687-4ae8-b662-b852b22dd8d1" providerId="ADAL" clId="{25E7464F-2B81-47A7-AB71-339380F95B15}" dt="2023-01-10T09:54:59.821" v="571" actId="478"/>
          <ac:picMkLst>
            <pc:docMk/>
            <pc:sldMk cId="176032840" sldId="279"/>
            <ac:picMk id="25" creationId="{EA4607B7-D9D3-3949-2E9C-E06BA3A9ABB1}"/>
          </ac:picMkLst>
        </pc:picChg>
        <pc:picChg chg="add mod">
          <ac:chgData name="Lormeau, Jean-Louis" userId="ae321758-d687-4ae8-b662-b852b22dd8d1" providerId="ADAL" clId="{25E7464F-2B81-47A7-AB71-339380F95B15}" dt="2023-01-10T09:55:07.335" v="575" actId="1076"/>
          <ac:picMkLst>
            <pc:docMk/>
            <pc:sldMk cId="176032840" sldId="279"/>
            <ac:picMk id="27" creationId="{520533C7-EF01-5552-3144-0072100C3C65}"/>
          </ac:picMkLst>
        </pc:picChg>
      </pc:sldChg>
      <pc:sldChg chg="del">
        <pc:chgData name="Lormeau, Jean-Louis" userId="ae321758-d687-4ae8-b662-b852b22dd8d1" providerId="ADAL" clId="{25E7464F-2B81-47A7-AB71-339380F95B15}" dt="2023-01-10T11:18:10.691" v="1182" actId="47"/>
        <pc:sldMkLst>
          <pc:docMk/>
          <pc:sldMk cId="1404261313" sldId="280"/>
        </pc:sldMkLst>
      </pc:sldChg>
      <pc:sldChg chg="addSp delSp modSp del mod">
        <pc:chgData name="Lormeau, Jean-Louis" userId="ae321758-d687-4ae8-b662-b852b22dd8d1" providerId="ADAL" clId="{25E7464F-2B81-47A7-AB71-339380F95B15}" dt="2023-01-10T09:46:19.793" v="536" actId="47"/>
        <pc:sldMkLst>
          <pc:docMk/>
          <pc:sldMk cId="2708540303" sldId="282"/>
        </pc:sldMkLst>
        <pc:spChg chg="del">
          <ac:chgData name="Lormeau, Jean-Louis" userId="ae321758-d687-4ae8-b662-b852b22dd8d1" providerId="ADAL" clId="{25E7464F-2B81-47A7-AB71-339380F95B15}" dt="2023-01-10T09:46:04.555" v="533" actId="478"/>
          <ac:spMkLst>
            <pc:docMk/>
            <pc:sldMk cId="2708540303" sldId="282"/>
            <ac:spMk id="3" creationId="{546564F9-F704-46D1-A52B-7EE2E3CBD043}"/>
          </ac:spMkLst>
        </pc:spChg>
        <pc:spChg chg="add del mod">
          <ac:chgData name="Lormeau, Jean-Louis" userId="ae321758-d687-4ae8-b662-b852b22dd8d1" providerId="ADAL" clId="{25E7464F-2B81-47A7-AB71-339380F95B15}" dt="2023-01-10T09:46:08.876" v="534" actId="478"/>
          <ac:spMkLst>
            <pc:docMk/>
            <pc:sldMk cId="2708540303" sldId="282"/>
            <ac:spMk id="5" creationId="{D119B06A-30A0-5550-07FB-AAE8148A87DF}"/>
          </ac:spMkLst>
        </pc:spChg>
        <pc:spChg chg="mod">
          <ac:chgData name="Lormeau, Jean-Louis" userId="ae321758-d687-4ae8-b662-b852b22dd8d1" providerId="ADAL" clId="{25E7464F-2B81-47A7-AB71-339380F95B15}" dt="2023-01-10T09:46:15.479" v="535" actId="1076"/>
          <ac:spMkLst>
            <pc:docMk/>
            <pc:sldMk cId="2708540303" sldId="282"/>
            <ac:spMk id="31" creationId="{4876E987-BE97-41CE-9E90-3BF5250DC6A0}"/>
          </ac:spMkLst>
        </pc:spChg>
        <pc:spChg chg="mod">
          <ac:chgData name="Lormeau, Jean-Louis" userId="ae321758-d687-4ae8-b662-b852b22dd8d1" providerId="ADAL" clId="{25E7464F-2B81-47A7-AB71-339380F95B15}" dt="2023-01-10T09:46:15.479" v="535" actId="1076"/>
          <ac:spMkLst>
            <pc:docMk/>
            <pc:sldMk cId="2708540303" sldId="282"/>
            <ac:spMk id="32" creationId="{B51895B6-9CE3-4310-87E6-705F9046D998}"/>
          </ac:spMkLst>
        </pc:spChg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2710796425" sldId="283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1542117331" sldId="284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1501951719" sldId="285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1004664080" sldId="286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2969498261" sldId="287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1705075593" sldId="288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1383761163" sldId="289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1772853142" sldId="290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267960727" sldId="291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1264922233" sldId="294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151823952" sldId="295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1840788047" sldId="296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4152654036" sldId="297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2427101409" sldId="298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3816933248" sldId="299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1365666271" sldId="300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1336592812" sldId="301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2203992343" sldId="302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2772210221" sldId="303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2260151682" sldId="305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705971163" sldId="306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1336200136" sldId="307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2416843929" sldId="308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3307420858" sldId="311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275282596" sldId="312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2196408827" sldId="313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2914456435" sldId="314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4144073830" sldId="316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3515496850" sldId="318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2130793889" sldId="319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579856108" sldId="321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426546335" sldId="323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2650160524" sldId="327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51556241" sldId="329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3322934546" sldId="330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1481695467" sldId="331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139645954" sldId="332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2164494622" sldId="333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3151876503" sldId="334"/>
        </pc:sldMkLst>
      </pc:sldChg>
      <pc:sldChg chg="del">
        <pc:chgData name="Lormeau, Jean-Louis" userId="ae321758-d687-4ae8-b662-b852b22dd8d1" providerId="ADAL" clId="{25E7464F-2B81-47A7-AB71-339380F95B15}" dt="2023-01-10T09:38:56.655" v="442" actId="47"/>
        <pc:sldMkLst>
          <pc:docMk/>
          <pc:sldMk cId="672866862" sldId="337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1188159868" sldId="347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2965971414" sldId="348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646073701" sldId="349"/>
        </pc:sldMkLst>
      </pc:sldChg>
      <pc:sldChg chg="del">
        <pc:chgData name="Lormeau, Jean-Louis" userId="ae321758-d687-4ae8-b662-b852b22dd8d1" providerId="ADAL" clId="{25E7464F-2B81-47A7-AB71-339380F95B15}" dt="2023-01-10T11:18:18.739" v="1183" actId="47"/>
        <pc:sldMkLst>
          <pc:docMk/>
          <pc:sldMk cId="2730036532" sldId="350"/>
        </pc:sldMkLst>
      </pc:sldChg>
      <pc:sldChg chg="addSp modSp new mod ord">
        <pc:chgData name="Lormeau, Jean-Louis" userId="ae321758-d687-4ae8-b662-b852b22dd8d1" providerId="ADAL" clId="{25E7464F-2B81-47A7-AB71-339380F95B15}" dt="2023-01-12T10:23:25.698" v="1614"/>
        <pc:sldMkLst>
          <pc:docMk/>
          <pc:sldMk cId="3146597627" sldId="351"/>
        </pc:sldMkLst>
        <pc:spChg chg="mod">
          <ac:chgData name="Lormeau, Jean-Louis" userId="ae321758-d687-4ae8-b662-b852b22dd8d1" providerId="ADAL" clId="{25E7464F-2B81-47A7-AB71-339380F95B15}" dt="2023-01-10T09:58:11.829" v="607" actId="20577"/>
          <ac:spMkLst>
            <pc:docMk/>
            <pc:sldMk cId="3146597627" sldId="351"/>
            <ac:spMk id="2" creationId="{F611E4B1-F3C0-268B-A0DD-A60FA608F0DA}"/>
          </ac:spMkLst>
        </pc:spChg>
        <pc:spChg chg="mod">
          <ac:chgData name="Lormeau, Jean-Louis" userId="ae321758-d687-4ae8-b662-b852b22dd8d1" providerId="ADAL" clId="{25E7464F-2B81-47A7-AB71-339380F95B15}" dt="2023-01-12T10:23:18.786" v="1613" actId="20577"/>
          <ac:spMkLst>
            <pc:docMk/>
            <pc:sldMk cId="3146597627" sldId="351"/>
            <ac:spMk id="3" creationId="{B82C9DF3-0AF5-4784-23EF-8EA294BCD71F}"/>
          </ac:spMkLst>
        </pc:spChg>
        <pc:spChg chg="mod">
          <ac:chgData name="Lormeau, Jean-Louis" userId="ae321758-d687-4ae8-b662-b852b22dd8d1" providerId="ADAL" clId="{25E7464F-2B81-47A7-AB71-339380F95B15}" dt="2023-01-12T10:23:25.698" v="1614"/>
          <ac:spMkLst>
            <pc:docMk/>
            <pc:sldMk cId="3146597627" sldId="351"/>
            <ac:spMk id="4" creationId="{F126F521-B1D6-AC6F-A200-912946ECD3F1}"/>
          </ac:spMkLst>
        </pc:spChg>
        <pc:picChg chg="add mod modCrop">
          <ac:chgData name="Lormeau, Jean-Louis" userId="ae321758-d687-4ae8-b662-b852b22dd8d1" providerId="ADAL" clId="{25E7464F-2B81-47A7-AB71-339380F95B15}" dt="2023-01-10T11:17:46.742" v="1180" actId="1076"/>
          <ac:picMkLst>
            <pc:docMk/>
            <pc:sldMk cId="3146597627" sldId="351"/>
            <ac:picMk id="6" creationId="{085E800F-8773-5EC5-2347-E085260888A5}"/>
          </ac:picMkLst>
        </pc:picChg>
      </pc:sldChg>
      <pc:sldChg chg="addSp delSp modSp new mod">
        <pc:chgData name="Lormeau, Jean-Louis" userId="ae321758-d687-4ae8-b662-b852b22dd8d1" providerId="ADAL" clId="{25E7464F-2B81-47A7-AB71-339380F95B15}" dt="2023-01-10T11:32:36.407" v="1343" actId="13926"/>
        <pc:sldMkLst>
          <pc:docMk/>
          <pc:sldMk cId="482591952" sldId="352"/>
        </pc:sldMkLst>
        <pc:spChg chg="mod">
          <ac:chgData name="Lormeau, Jean-Louis" userId="ae321758-d687-4ae8-b662-b852b22dd8d1" providerId="ADAL" clId="{25E7464F-2B81-47A7-AB71-339380F95B15}" dt="2023-01-10T11:19:06.540" v="1208" actId="20577"/>
          <ac:spMkLst>
            <pc:docMk/>
            <pc:sldMk cId="482591952" sldId="352"/>
            <ac:spMk id="2" creationId="{2BF335A4-691F-B2D0-1D68-B4D83E058C3D}"/>
          </ac:spMkLst>
        </pc:spChg>
        <pc:spChg chg="mod">
          <ac:chgData name="Lormeau, Jean-Louis" userId="ae321758-d687-4ae8-b662-b852b22dd8d1" providerId="ADAL" clId="{25E7464F-2B81-47A7-AB71-339380F95B15}" dt="2023-01-10T11:27:19.967" v="1252" actId="27636"/>
          <ac:spMkLst>
            <pc:docMk/>
            <pc:sldMk cId="482591952" sldId="352"/>
            <ac:spMk id="3" creationId="{B809A2DA-966C-9D6D-BE4D-8ED91E0D00CA}"/>
          </ac:spMkLst>
        </pc:spChg>
        <pc:spChg chg="mod">
          <ac:chgData name="Lormeau, Jean-Louis" userId="ae321758-d687-4ae8-b662-b852b22dd8d1" providerId="ADAL" clId="{25E7464F-2B81-47A7-AB71-339380F95B15}" dt="2023-01-10T11:32:36.407" v="1343" actId="13926"/>
          <ac:spMkLst>
            <pc:docMk/>
            <pc:sldMk cId="482591952" sldId="352"/>
            <ac:spMk id="4" creationId="{9EC1568A-5E33-7D48-D18B-9F27DF2B6F79}"/>
          </ac:spMkLst>
        </pc:spChg>
        <pc:picChg chg="add del mod">
          <ac:chgData name="Lormeau, Jean-Louis" userId="ae321758-d687-4ae8-b662-b852b22dd8d1" providerId="ADAL" clId="{25E7464F-2B81-47A7-AB71-339380F95B15}" dt="2023-01-10T11:29:36.725" v="1257" actId="478"/>
          <ac:picMkLst>
            <pc:docMk/>
            <pc:sldMk cId="482591952" sldId="352"/>
            <ac:picMk id="6" creationId="{4D9622C4-4398-0F1C-8986-3D84D41E008E}"/>
          </ac:picMkLst>
        </pc:picChg>
        <pc:picChg chg="add mod modCrop">
          <ac:chgData name="Lormeau, Jean-Louis" userId="ae321758-d687-4ae8-b662-b852b22dd8d1" providerId="ADAL" clId="{25E7464F-2B81-47A7-AB71-339380F95B15}" dt="2023-01-10T11:30:05.603" v="1269" actId="14100"/>
          <ac:picMkLst>
            <pc:docMk/>
            <pc:sldMk cId="482591952" sldId="352"/>
            <ac:picMk id="8" creationId="{72F2813C-605C-D312-F8EC-C0F5A9C9329A}"/>
          </ac:picMkLst>
        </pc:picChg>
      </pc:sldChg>
      <pc:sldChg chg="modSp new del mod">
        <pc:chgData name="Lormeau, Jean-Louis" userId="ae321758-d687-4ae8-b662-b852b22dd8d1" providerId="ADAL" clId="{25E7464F-2B81-47A7-AB71-339380F95B15}" dt="2023-01-10T11:18:00.122" v="1181" actId="47"/>
        <pc:sldMkLst>
          <pc:docMk/>
          <pc:sldMk cId="3743649804" sldId="352"/>
        </pc:sldMkLst>
        <pc:spChg chg="mod">
          <ac:chgData name="Lormeau, Jean-Louis" userId="ae321758-d687-4ae8-b662-b852b22dd8d1" providerId="ADAL" clId="{25E7464F-2B81-47A7-AB71-339380F95B15}" dt="2023-01-10T11:05:22.205" v="1069"/>
          <ac:spMkLst>
            <pc:docMk/>
            <pc:sldMk cId="3743649804" sldId="352"/>
            <ac:spMk id="2" creationId="{2120B442-6238-86AF-A02A-C533973503D4}"/>
          </ac:spMkLst>
        </pc:spChg>
      </pc:sldChg>
      <pc:sldChg chg="modSp new mod">
        <pc:chgData name="Lormeau, Jean-Louis" userId="ae321758-d687-4ae8-b662-b852b22dd8d1" providerId="ADAL" clId="{25E7464F-2B81-47A7-AB71-339380F95B15}" dt="2023-01-12T10:20:24.257" v="1591" actId="13926"/>
        <pc:sldMkLst>
          <pc:docMk/>
          <pc:sldMk cId="765723635" sldId="353"/>
        </pc:sldMkLst>
        <pc:spChg chg="mod">
          <ac:chgData name="Lormeau, Jean-Louis" userId="ae321758-d687-4ae8-b662-b852b22dd8d1" providerId="ADAL" clId="{25E7464F-2B81-47A7-AB71-339380F95B15}" dt="2023-01-10T11:35:44.881" v="1382" actId="20577"/>
          <ac:spMkLst>
            <pc:docMk/>
            <pc:sldMk cId="765723635" sldId="353"/>
            <ac:spMk id="2" creationId="{005EBBE1-E021-AE07-F577-94AC2D6B5A20}"/>
          </ac:spMkLst>
        </pc:spChg>
        <pc:spChg chg="mod">
          <ac:chgData name="Lormeau, Jean-Louis" userId="ae321758-d687-4ae8-b662-b852b22dd8d1" providerId="ADAL" clId="{25E7464F-2B81-47A7-AB71-339380F95B15}" dt="2023-01-12T10:20:24.257" v="1591" actId="13926"/>
          <ac:spMkLst>
            <pc:docMk/>
            <pc:sldMk cId="765723635" sldId="353"/>
            <ac:spMk id="3" creationId="{F2C51A5C-664C-1554-A2FD-270858DD554F}"/>
          </ac:spMkLst>
        </pc:spChg>
        <pc:spChg chg="mod">
          <ac:chgData name="Lormeau, Jean-Louis" userId="ae321758-d687-4ae8-b662-b852b22dd8d1" providerId="ADAL" clId="{25E7464F-2B81-47A7-AB71-339380F95B15}" dt="2023-01-10T11:38:03.533" v="1576"/>
          <ac:spMkLst>
            <pc:docMk/>
            <pc:sldMk cId="765723635" sldId="353"/>
            <ac:spMk id="4" creationId="{3EFD3C1B-7245-532E-6E77-4257BBC646A0}"/>
          </ac:spMkLst>
        </pc:spChg>
      </pc:sldChg>
      <pc:sldChg chg="new del">
        <pc:chgData name="Lormeau, Jean-Louis" userId="ae321758-d687-4ae8-b662-b852b22dd8d1" providerId="ADAL" clId="{25E7464F-2B81-47A7-AB71-339380F95B15}" dt="2023-01-10T11:33:20.281" v="1348" actId="47"/>
        <pc:sldMkLst>
          <pc:docMk/>
          <pc:sldMk cId="3095753623" sldId="353"/>
        </pc:sldMkLst>
      </pc:sldChg>
      <pc:sldChg chg="add del">
        <pc:chgData name="Lormeau, Jean-Louis" userId="ae321758-d687-4ae8-b662-b852b22dd8d1" providerId="ADAL" clId="{25E7464F-2B81-47A7-AB71-339380F95B15}" dt="2023-01-10T11:33:15.503" v="1347"/>
        <pc:sldMkLst>
          <pc:docMk/>
          <pc:sldMk cId="1520217755" sldId="354"/>
        </pc:sldMkLst>
      </pc:sldChg>
      <pc:sldChg chg="modSp new del mod">
        <pc:chgData name="Lormeau, Jean-Louis" userId="ae321758-d687-4ae8-b662-b852b22dd8d1" providerId="ADAL" clId="{25E7464F-2B81-47A7-AB71-339380F95B15}" dt="2023-01-10T11:43:34.929" v="1589" actId="47"/>
        <pc:sldMkLst>
          <pc:docMk/>
          <pc:sldMk cId="4070471711" sldId="354"/>
        </pc:sldMkLst>
        <pc:spChg chg="mod">
          <ac:chgData name="Lormeau, Jean-Louis" userId="ae321758-d687-4ae8-b662-b852b22dd8d1" providerId="ADAL" clId="{25E7464F-2B81-47A7-AB71-339380F95B15}" dt="2023-01-10T11:43:26.232" v="1588" actId="20577"/>
          <ac:spMkLst>
            <pc:docMk/>
            <pc:sldMk cId="4070471711" sldId="354"/>
            <ac:spMk id="2" creationId="{FFA89F67-ED82-3F0F-AA78-E904974B23B6}"/>
          </ac:spMkLst>
        </pc:spChg>
      </pc:sldChg>
    </pc:docChg>
  </pc:docChgLst>
  <pc:docChgLst>
    <pc:chgData name="Lormeau, Jean-Louis" userId="ae321758-d687-4ae8-b662-b852b22dd8d1" providerId="ADAL" clId="{5A57A415-277B-42A3-B99E-FEB4441B7D87}"/>
    <pc:docChg chg="custSel addSld delSld modSld">
      <pc:chgData name="Lormeau, Jean-Louis" userId="ae321758-d687-4ae8-b662-b852b22dd8d1" providerId="ADAL" clId="{5A57A415-277B-42A3-B99E-FEB4441B7D87}" dt="2023-02-15T21:58:13.243" v="138" actId="6549"/>
      <pc:docMkLst>
        <pc:docMk/>
      </pc:docMkLst>
      <pc:sldChg chg="modSp mod">
        <pc:chgData name="Lormeau, Jean-Louis" userId="ae321758-d687-4ae8-b662-b852b22dd8d1" providerId="ADAL" clId="{5A57A415-277B-42A3-B99E-FEB4441B7D87}" dt="2023-02-15T21:58:13.243" v="138" actId="6549"/>
        <pc:sldMkLst>
          <pc:docMk/>
          <pc:sldMk cId="959010750" sldId="266"/>
        </pc:sldMkLst>
        <pc:spChg chg="mod">
          <ac:chgData name="Lormeau, Jean-Louis" userId="ae321758-d687-4ae8-b662-b852b22dd8d1" providerId="ADAL" clId="{5A57A415-277B-42A3-B99E-FEB4441B7D87}" dt="2023-02-15T21:58:13.243" v="138" actId="6549"/>
          <ac:spMkLst>
            <pc:docMk/>
            <pc:sldMk cId="959010750" sldId="266"/>
            <ac:spMk id="14" creationId="{88839702-0F02-42B6-8386-C778BA12CF9B}"/>
          </ac:spMkLst>
        </pc:spChg>
      </pc:sldChg>
      <pc:sldChg chg="addSp delSp modSp mod">
        <pc:chgData name="Lormeau, Jean-Louis" userId="ae321758-d687-4ae8-b662-b852b22dd8d1" providerId="ADAL" clId="{5A57A415-277B-42A3-B99E-FEB4441B7D87}" dt="2023-02-15T21:57:28.316" v="126" actId="1076"/>
        <pc:sldMkLst>
          <pc:docMk/>
          <pc:sldMk cId="1272105350" sldId="278"/>
        </pc:sldMkLst>
        <pc:spChg chg="add mod">
          <ac:chgData name="Lormeau, Jean-Louis" userId="ae321758-d687-4ae8-b662-b852b22dd8d1" providerId="ADAL" clId="{5A57A415-277B-42A3-B99E-FEB4441B7D87}" dt="2023-02-15T21:57:07.385" v="115" actId="207"/>
          <ac:spMkLst>
            <pc:docMk/>
            <pc:sldMk cId="1272105350" sldId="278"/>
            <ac:spMk id="7" creationId="{7AA17AC0-760C-CDE6-4999-0B6C91349C87}"/>
          </ac:spMkLst>
        </pc:spChg>
        <pc:spChg chg="mod">
          <ac:chgData name="Lormeau, Jean-Louis" userId="ae321758-d687-4ae8-b662-b852b22dd8d1" providerId="ADAL" clId="{5A57A415-277B-42A3-B99E-FEB4441B7D87}" dt="2023-02-15T21:56:47.141" v="111" actId="1076"/>
          <ac:spMkLst>
            <pc:docMk/>
            <pc:sldMk cId="1272105350" sldId="278"/>
            <ac:spMk id="8" creationId="{B635E51F-830C-43E2-931A-EAB782DDD3E9}"/>
          </ac:spMkLst>
        </pc:spChg>
        <pc:spChg chg="mod">
          <ac:chgData name="Lormeau, Jean-Louis" userId="ae321758-d687-4ae8-b662-b852b22dd8d1" providerId="ADAL" clId="{5A57A415-277B-42A3-B99E-FEB4441B7D87}" dt="2023-02-15T21:56:39.200" v="109" actId="14100"/>
          <ac:spMkLst>
            <pc:docMk/>
            <pc:sldMk cId="1272105350" sldId="278"/>
            <ac:spMk id="9" creationId="{3AB8F4C0-9A6F-4951-985A-AD671980D7C2}"/>
          </ac:spMkLst>
        </pc:spChg>
        <pc:spChg chg="mod">
          <ac:chgData name="Lormeau, Jean-Louis" userId="ae321758-d687-4ae8-b662-b852b22dd8d1" providerId="ADAL" clId="{5A57A415-277B-42A3-B99E-FEB4441B7D87}" dt="2023-02-15T21:57:28.316" v="126" actId="1076"/>
          <ac:spMkLst>
            <pc:docMk/>
            <pc:sldMk cId="1272105350" sldId="278"/>
            <ac:spMk id="10" creationId="{CFCE6CAE-2ECC-4B51-9B8C-DDBE3A2F44AF}"/>
          </ac:spMkLst>
        </pc:spChg>
        <pc:spChg chg="mod">
          <ac:chgData name="Lormeau, Jean-Louis" userId="ae321758-d687-4ae8-b662-b852b22dd8d1" providerId="ADAL" clId="{5A57A415-277B-42A3-B99E-FEB4441B7D87}" dt="2023-02-15T21:56:34.161" v="108" actId="14100"/>
          <ac:spMkLst>
            <pc:docMk/>
            <pc:sldMk cId="1272105350" sldId="278"/>
            <ac:spMk id="13" creationId="{51727A98-81CD-4313-B5F3-7483FC33E244}"/>
          </ac:spMkLst>
        </pc:spChg>
        <pc:spChg chg="add mod">
          <ac:chgData name="Lormeau, Jean-Louis" userId="ae321758-d687-4ae8-b662-b852b22dd8d1" providerId="ADAL" clId="{5A57A415-277B-42A3-B99E-FEB4441B7D87}" dt="2023-02-15T21:57:21.325" v="125" actId="1076"/>
          <ac:spMkLst>
            <pc:docMk/>
            <pc:sldMk cId="1272105350" sldId="278"/>
            <ac:spMk id="14" creationId="{8BE494CA-967D-22A4-67F1-DCCAF7A1221B}"/>
          </ac:spMkLst>
        </pc:spChg>
        <pc:picChg chg="add mod ord">
          <ac:chgData name="Lormeau, Jean-Louis" userId="ae321758-d687-4ae8-b662-b852b22dd8d1" providerId="ADAL" clId="{5A57A415-277B-42A3-B99E-FEB4441B7D87}" dt="2023-02-15T21:56:31.795" v="107" actId="1076"/>
          <ac:picMkLst>
            <pc:docMk/>
            <pc:sldMk cId="1272105350" sldId="278"/>
            <ac:picMk id="6" creationId="{178DC8E1-A141-3782-7FF3-532E711B3E4D}"/>
          </ac:picMkLst>
        </pc:picChg>
        <pc:picChg chg="del">
          <ac:chgData name="Lormeau, Jean-Louis" userId="ae321758-d687-4ae8-b662-b852b22dd8d1" providerId="ADAL" clId="{5A57A415-277B-42A3-B99E-FEB4441B7D87}" dt="2023-02-15T21:56:16.382" v="100" actId="478"/>
          <ac:picMkLst>
            <pc:docMk/>
            <pc:sldMk cId="1272105350" sldId="278"/>
            <ac:picMk id="16" creationId="{DC58F3F0-8E67-E2FD-2406-539866325066}"/>
          </ac:picMkLst>
        </pc:picChg>
      </pc:sldChg>
      <pc:sldChg chg="addSp delSp modSp new mod">
        <pc:chgData name="Lormeau, Jean-Louis" userId="ae321758-d687-4ae8-b662-b852b22dd8d1" providerId="ADAL" clId="{5A57A415-277B-42A3-B99E-FEB4441B7D87}" dt="2023-02-15T21:41:07.500" v="51" actId="20577"/>
        <pc:sldMkLst>
          <pc:docMk/>
          <pc:sldMk cId="3043813904" sldId="354"/>
        </pc:sldMkLst>
        <pc:spChg chg="mod">
          <ac:chgData name="Lormeau, Jean-Louis" userId="ae321758-d687-4ae8-b662-b852b22dd8d1" providerId="ADAL" clId="{5A57A415-277B-42A3-B99E-FEB4441B7D87}" dt="2023-02-15T21:41:07.500" v="51" actId="20577"/>
          <ac:spMkLst>
            <pc:docMk/>
            <pc:sldMk cId="3043813904" sldId="354"/>
            <ac:spMk id="2" creationId="{1C2B195C-5A0C-2347-7D9F-ED209AE51FEC}"/>
          </ac:spMkLst>
        </pc:spChg>
        <pc:spChg chg="del">
          <ac:chgData name="Lormeau, Jean-Louis" userId="ae321758-d687-4ae8-b662-b852b22dd8d1" providerId="ADAL" clId="{5A57A415-277B-42A3-B99E-FEB4441B7D87}" dt="2023-02-15T21:40:55.733" v="36" actId="478"/>
          <ac:spMkLst>
            <pc:docMk/>
            <pc:sldMk cId="3043813904" sldId="354"/>
            <ac:spMk id="3" creationId="{04797671-87FE-3D1B-90EB-1EF879BD4B5F}"/>
          </ac:spMkLst>
        </pc:spChg>
        <pc:spChg chg="del">
          <ac:chgData name="Lormeau, Jean-Louis" userId="ae321758-d687-4ae8-b662-b852b22dd8d1" providerId="ADAL" clId="{5A57A415-277B-42A3-B99E-FEB4441B7D87}" dt="2023-02-15T21:40:55.733" v="36" actId="478"/>
          <ac:spMkLst>
            <pc:docMk/>
            <pc:sldMk cId="3043813904" sldId="354"/>
            <ac:spMk id="4" creationId="{AF1A2051-1DE4-3B58-09DE-1858939ECCC0}"/>
          </ac:spMkLst>
        </pc:spChg>
        <pc:picChg chg="add del mod">
          <ac:chgData name="Lormeau, Jean-Louis" userId="ae321758-d687-4ae8-b662-b852b22dd8d1" providerId="ADAL" clId="{5A57A415-277B-42A3-B99E-FEB4441B7D87}" dt="2023-02-15T21:40:51.008" v="35" actId="21"/>
          <ac:picMkLst>
            <pc:docMk/>
            <pc:sldMk cId="3043813904" sldId="354"/>
            <ac:picMk id="5" creationId="{9096C7F7-3786-B7C0-F227-243A8DDB3CC2}"/>
          </ac:picMkLst>
        </pc:picChg>
        <pc:picChg chg="add mod">
          <ac:chgData name="Lormeau, Jean-Louis" userId="ae321758-d687-4ae8-b662-b852b22dd8d1" providerId="ADAL" clId="{5A57A415-277B-42A3-B99E-FEB4441B7D87}" dt="2023-02-15T21:41:03.322" v="40" actId="1076"/>
          <ac:picMkLst>
            <pc:docMk/>
            <pc:sldMk cId="3043813904" sldId="354"/>
            <ac:picMk id="6" creationId="{C5879FCD-0FBB-3B1A-D9B2-DD3D131DDA3E}"/>
          </ac:picMkLst>
        </pc:picChg>
      </pc:sldChg>
      <pc:sldChg chg="add del">
        <pc:chgData name="Lormeau, Jean-Louis" userId="ae321758-d687-4ae8-b662-b852b22dd8d1" providerId="ADAL" clId="{5A57A415-277B-42A3-B99E-FEB4441B7D87}" dt="2023-02-15T21:39:38.337" v="2"/>
        <pc:sldMkLst>
          <pc:docMk/>
          <pc:sldMk cId="2175067536" sldId="355"/>
        </pc:sldMkLst>
      </pc:sldChg>
      <pc:sldChg chg="addSp delSp modSp add mod modClrScheme chgLayout">
        <pc:chgData name="Lormeau, Jean-Louis" userId="ae321758-d687-4ae8-b662-b852b22dd8d1" providerId="ADAL" clId="{5A57A415-277B-42A3-B99E-FEB4441B7D87}" dt="2023-02-15T21:40:24.152" v="28" actId="20577"/>
        <pc:sldMkLst>
          <pc:docMk/>
          <pc:sldMk cId="3871316739" sldId="355"/>
        </pc:sldMkLst>
        <pc:spChg chg="add del mod ord">
          <ac:chgData name="Lormeau, Jean-Louis" userId="ae321758-d687-4ae8-b662-b852b22dd8d1" providerId="ADAL" clId="{5A57A415-277B-42A3-B99E-FEB4441B7D87}" dt="2023-02-15T21:39:57.083" v="5" actId="700"/>
          <ac:spMkLst>
            <pc:docMk/>
            <pc:sldMk cId="3871316739" sldId="355"/>
            <ac:spMk id="2" creationId="{3F10A0F3-A5C5-2190-8844-85EF17397DCC}"/>
          </ac:spMkLst>
        </pc:spChg>
        <pc:spChg chg="add del mod ord">
          <ac:chgData name="Lormeau, Jean-Louis" userId="ae321758-d687-4ae8-b662-b852b22dd8d1" providerId="ADAL" clId="{5A57A415-277B-42A3-B99E-FEB4441B7D87}" dt="2023-02-15T21:40:15.189" v="6" actId="700"/>
          <ac:spMkLst>
            <pc:docMk/>
            <pc:sldMk cId="3871316739" sldId="355"/>
            <ac:spMk id="3" creationId="{5DD8BED1-FA01-5630-4938-0D8527611C36}"/>
          </ac:spMkLst>
        </pc:spChg>
        <pc:spChg chg="mod ord">
          <ac:chgData name="Lormeau, Jean-Louis" userId="ae321758-d687-4ae8-b662-b852b22dd8d1" providerId="ADAL" clId="{5A57A415-277B-42A3-B99E-FEB4441B7D87}" dt="2023-02-15T21:40:24.152" v="28" actId="20577"/>
          <ac:spMkLst>
            <pc:docMk/>
            <pc:sldMk cId="3871316739" sldId="355"/>
            <ac:spMk id="5" creationId="{3F2714C8-955C-4C9F-8BAD-CF5FA9807F65}"/>
          </ac:spMkLst>
        </pc:spChg>
      </pc:sldChg>
      <pc:sldChg chg="add del">
        <pc:chgData name="Lormeau, Jean-Louis" userId="ae321758-d687-4ae8-b662-b852b22dd8d1" providerId="ADAL" clId="{5A57A415-277B-42A3-B99E-FEB4441B7D87}" dt="2023-02-15T21:40:28.051" v="30"/>
        <pc:sldMkLst>
          <pc:docMk/>
          <pc:sldMk cId="1427946732" sldId="356"/>
        </pc:sldMkLst>
      </pc:sldChg>
      <pc:sldChg chg="addSp delSp modSp new mod">
        <pc:chgData name="Lormeau, Jean-Louis" userId="ae321758-d687-4ae8-b662-b852b22dd8d1" providerId="ADAL" clId="{5A57A415-277B-42A3-B99E-FEB4441B7D87}" dt="2023-02-15T21:55:05.477" v="99" actId="1076"/>
        <pc:sldMkLst>
          <pc:docMk/>
          <pc:sldMk cId="3923949679" sldId="356"/>
        </pc:sldMkLst>
        <pc:spChg chg="mod">
          <ac:chgData name="Lormeau, Jean-Louis" userId="ae321758-d687-4ae8-b662-b852b22dd8d1" providerId="ADAL" clId="{5A57A415-277B-42A3-B99E-FEB4441B7D87}" dt="2023-02-15T21:41:21.752" v="71" actId="20577"/>
          <ac:spMkLst>
            <pc:docMk/>
            <pc:sldMk cId="3923949679" sldId="356"/>
            <ac:spMk id="2" creationId="{38101778-866D-3D5A-308C-D1756718A524}"/>
          </ac:spMkLst>
        </pc:spChg>
        <pc:spChg chg="del">
          <ac:chgData name="Lormeau, Jean-Louis" userId="ae321758-d687-4ae8-b662-b852b22dd8d1" providerId="ADAL" clId="{5A57A415-277B-42A3-B99E-FEB4441B7D87}" dt="2023-02-15T21:41:13.373" v="53" actId="478"/>
          <ac:spMkLst>
            <pc:docMk/>
            <pc:sldMk cId="3923949679" sldId="356"/>
            <ac:spMk id="3" creationId="{9328E7D8-A9AA-A12D-9AD0-542691ABA072}"/>
          </ac:spMkLst>
        </pc:spChg>
        <pc:spChg chg="del">
          <ac:chgData name="Lormeau, Jean-Louis" userId="ae321758-d687-4ae8-b662-b852b22dd8d1" providerId="ADAL" clId="{5A57A415-277B-42A3-B99E-FEB4441B7D87}" dt="2023-02-15T21:41:13.373" v="53" actId="478"/>
          <ac:spMkLst>
            <pc:docMk/>
            <pc:sldMk cId="3923949679" sldId="356"/>
            <ac:spMk id="4" creationId="{29199C43-FFF2-C248-1E43-F2DE3AD1CB24}"/>
          </ac:spMkLst>
        </pc:spChg>
        <pc:picChg chg="add del mod">
          <ac:chgData name="Lormeau, Jean-Louis" userId="ae321758-d687-4ae8-b662-b852b22dd8d1" providerId="ADAL" clId="{5A57A415-277B-42A3-B99E-FEB4441B7D87}" dt="2023-02-15T21:54:46.372" v="93" actId="478"/>
          <ac:picMkLst>
            <pc:docMk/>
            <pc:sldMk cId="3923949679" sldId="356"/>
            <ac:picMk id="5" creationId="{D1445D32-7CF7-E84C-6538-9852D6199872}"/>
          </ac:picMkLst>
        </pc:picChg>
        <pc:picChg chg="add mod">
          <ac:chgData name="Lormeau, Jean-Louis" userId="ae321758-d687-4ae8-b662-b852b22dd8d1" providerId="ADAL" clId="{5A57A415-277B-42A3-B99E-FEB4441B7D87}" dt="2023-02-15T21:55:05.477" v="99" actId="1076"/>
          <ac:picMkLst>
            <pc:docMk/>
            <pc:sldMk cId="3923949679" sldId="356"/>
            <ac:picMk id="6" creationId="{5594B621-2D74-8B5E-DC03-F2AB62AC70DC}"/>
          </ac:picMkLst>
        </pc:picChg>
      </pc:sldChg>
      <pc:sldChg chg="addSp delSp modSp new mod">
        <pc:chgData name="Lormeau, Jean-Louis" userId="ae321758-d687-4ae8-b662-b852b22dd8d1" providerId="ADAL" clId="{5A57A415-277B-42A3-B99E-FEB4441B7D87}" dt="2023-02-15T21:43:12.767" v="92" actId="14100"/>
        <pc:sldMkLst>
          <pc:docMk/>
          <pc:sldMk cId="2265930659" sldId="357"/>
        </pc:sldMkLst>
        <pc:spChg chg="mod">
          <ac:chgData name="Lormeau, Jean-Louis" userId="ae321758-d687-4ae8-b662-b852b22dd8d1" providerId="ADAL" clId="{5A57A415-277B-42A3-B99E-FEB4441B7D87}" dt="2023-02-15T21:43:01.486" v="86" actId="27636"/>
          <ac:spMkLst>
            <pc:docMk/>
            <pc:sldMk cId="2265930659" sldId="357"/>
            <ac:spMk id="2" creationId="{68B53DC6-C817-F56A-C36D-AB8493D185DB}"/>
          </ac:spMkLst>
        </pc:spChg>
        <pc:spChg chg="del">
          <ac:chgData name="Lormeau, Jean-Louis" userId="ae321758-d687-4ae8-b662-b852b22dd8d1" providerId="ADAL" clId="{5A57A415-277B-42A3-B99E-FEB4441B7D87}" dt="2023-02-15T21:43:07.455" v="89" actId="478"/>
          <ac:spMkLst>
            <pc:docMk/>
            <pc:sldMk cId="2265930659" sldId="357"/>
            <ac:spMk id="3" creationId="{8AA25738-A379-E1AE-5188-D53F86DBB71B}"/>
          </ac:spMkLst>
        </pc:spChg>
        <pc:spChg chg="del">
          <ac:chgData name="Lormeau, Jean-Louis" userId="ae321758-d687-4ae8-b662-b852b22dd8d1" providerId="ADAL" clId="{5A57A415-277B-42A3-B99E-FEB4441B7D87}" dt="2023-02-15T21:43:10.300" v="91" actId="478"/>
          <ac:spMkLst>
            <pc:docMk/>
            <pc:sldMk cId="2265930659" sldId="357"/>
            <ac:spMk id="4" creationId="{F3F21B16-8715-EDD4-E58B-0A2DDEBC3EE4}"/>
          </ac:spMkLst>
        </pc:spChg>
        <pc:picChg chg="add mod">
          <ac:chgData name="Lormeau, Jean-Louis" userId="ae321758-d687-4ae8-b662-b852b22dd8d1" providerId="ADAL" clId="{5A57A415-277B-42A3-B99E-FEB4441B7D87}" dt="2023-02-15T21:43:12.767" v="92" actId="14100"/>
          <ac:picMkLst>
            <pc:docMk/>
            <pc:sldMk cId="2265930659" sldId="357"/>
            <ac:picMk id="6" creationId="{11228081-7C35-0865-0112-6276C20C02B7}"/>
          </ac:picMkLst>
        </pc:picChg>
      </pc:sldChg>
    </pc:docChg>
  </pc:docChgLst>
  <pc:docChgLst>
    <pc:chgData name="Lormeau, Jean-Louis" userId="ae321758-d687-4ae8-b662-b852b22dd8d1" providerId="ADAL" clId="{CFA01EF4-7533-4522-A709-1BD944192750}"/>
    <pc:docChg chg="modSld">
      <pc:chgData name="Lormeau, Jean-Louis" userId="ae321758-d687-4ae8-b662-b852b22dd8d1" providerId="ADAL" clId="{CFA01EF4-7533-4522-A709-1BD944192750}" dt="2023-03-06T13:32:56.904" v="0" actId="20577"/>
      <pc:docMkLst>
        <pc:docMk/>
      </pc:docMkLst>
      <pc:sldChg chg="modSp mod">
        <pc:chgData name="Lormeau, Jean-Louis" userId="ae321758-d687-4ae8-b662-b852b22dd8d1" providerId="ADAL" clId="{CFA01EF4-7533-4522-A709-1BD944192750}" dt="2023-03-06T13:32:56.904" v="0" actId="20577"/>
        <pc:sldMkLst>
          <pc:docMk/>
          <pc:sldMk cId="852881093" sldId="256"/>
        </pc:sldMkLst>
        <pc:spChg chg="mod">
          <ac:chgData name="Lormeau, Jean-Louis" userId="ae321758-d687-4ae8-b662-b852b22dd8d1" providerId="ADAL" clId="{CFA01EF4-7533-4522-A709-1BD944192750}" dt="2023-03-06T13:32:56.904" v="0" actId="20577"/>
          <ac:spMkLst>
            <pc:docMk/>
            <pc:sldMk cId="852881093" sldId="256"/>
            <ac:spMk id="5" creationId="{9D73A0F5-94F9-7843-85C4-A92B8D24572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804238-EC80-FB4B-941E-9312C939D7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B66F3-392C-0A47-831D-48D35E3458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55B36-A5B0-104D-B8CD-F883848663BE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738F3-C544-884A-A94D-4731DAAC17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86229-D175-5649-8942-DE7F23C5E0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C09F1-4DD7-EA47-BCAC-42996FCC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5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5C96F-C94A-4B4F-99A7-E5756576ABC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1038F-6634-544B-85D0-0C51AF60D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7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1038F-6634-544B-85D0-0C51AF60D7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0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Aft>
                <a:spcPts val="0"/>
              </a:spcAft>
              <a:defRPr/>
            </a:lvl2pPr>
            <a:lvl3pPr>
              <a:lnSpc>
                <a:spcPct val="120000"/>
              </a:lnSpc>
              <a:spcAft>
                <a:spcPts val="0"/>
              </a:spcAft>
              <a:defRPr/>
            </a:lvl3pPr>
            <a:lvl4pPr>
              <a:lnSpc>
                <a:spcPct val="120000"/>
              </a:lnSpc>
              <a:spcAft>
                <a:spcPts val="0"/>
              </a:spcAft>
              <a:defRPr/>
            </a:lvl4pPr>
            <a:lvl5pPr>
              <a:lnSpc>
                <a:spcPct val="12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14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1 presen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818248" y="2886532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John Doe</a:t>
            </a:r>
          </a:p>
          <a:p>
            <a:pPr lvl="0"/>
            <a:r>
              <a:rPr lang="en-US"/>
              <a:t>Title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7D16EFB-54D7-EF41-A83B-6CE814FCE8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FEC7FF6-51B1-804C-838C-CB22FB337D3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726680" y="1580357"/>
            <a:ext cx="4465307" cy="3697287"/>
          </a:xfrm>
          <a:custGeom>
            <a:avLst/>
            <a:gdLst>
              <a:gd name="connsiteX0" fmla="*/ 0 w 3692525"/>
              <a:gd name="connsiteY0" fmla="*/ 3697287 h 3697287"/>
              <a:gd name="connsiteX1" fmla="*/ 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  <a:gd name="connsiteX0" fmla="*/ 0 w 3692525"/>
              <a:gd name="connsiteY0" fmla="*/ 3697287 h 3697287"/>
              <a:gd name="connsiteX1" fmla="*/ 53975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2525" h="3697287">
                <a:moveTo>
                  <a:pt x="0" y="3697287"/>
                </a:moveTo>
                <a:lnTo>
                  <a:pt x="539750" y="0"/>
                </a:lnTo>
                <a:lnTo>
                  <a:pt x="3692525" y="0"/>
                </a:lnTo>
                <a:lnTo>
                  <a:pt x="3692525" y="3697287"/>
                </a:lnTo>
                <a:lnTo>
                  <a:pt x="0" y="3697287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D2A418B-0B8F-4946-92B2-7FB5126DB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81991"/>
            <a:ext cx="4617720" cy="250349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5400" b="1" i="0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5C534D8-E674-3E4F-8F31-321E1171F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142175"/>
            <a:ext cx="4617720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F7A2F2-ED27-C746-8CEC-9562FCC046BA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87793"/>
            <a:ext cx="452147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25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2 present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81991"/>
            <a:ext cx="5196840" cy="250349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5400" b="1" i="0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142175"/>
            <a:ext cx="5196840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87793"/>
            <a:ext cx="510059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33160" y="1428908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John Doe</a:t>
            </a:r>
          </a:p>
          <a:p>
            <a:pPr lvl="0"/>
            <a:r>
              <a:rPr lang="en-US"/>
              <a:t>Title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F49255DD-148E-2D4C-AC67-99ED6C50286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233160" y="480069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John Doe</a:t>
            </a:r>
          </a:p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8497824" y="0"/>
            <a:ext cx="3697452" cy="3694176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497824" y="3152549"/>
            <a:ext cx="3694417" cy="3705451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7D16EFB-54D7-EF41-A83B-6CE814FCE8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7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3 present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81991"/>
            <a:ext cx="6202305" cy="250349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5400" b="1" i="0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142175"/>
            <a:ext cx="6202305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87793"/>
            <a:ext cx="6111427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74327" y="72605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John Doe</a:t>
            </a:r>
          </a:p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9644954" y="1"/>
            <a:ext cx="2550322" cy="2548063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647049" y="2151081"/>
            <a:ext cx="2548227" cy="2555838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0CACDC7-5EAA-2344-9321-AFDFA85C33D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647049" y="4302162"/>
            <a:ext cx="2548227" cy="2555838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B7FA887B-BEE3-694E-A3CA-08A2D0EA97D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74327" y="2886531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John Doe</a:t>
            </a:r>
          </a:p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0C01EC1A-A9F4-3749-9811-57CA3A9E9B2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374327" y="5037612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John Doe</a:t>
            </a:r>
          </a:p>
          <a:p>
            <a:pPr lvl="0"/>
            <a:r>
              <a:rPr lang="en-US"/>
              <a:t>Title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E838826-BEA7-F444-9A12-EC09F05CFA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3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4 present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81991"/>
            <a:ext cx="6743700" cy="250349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5400" b="1" i="0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142175"/>
            <a:ext cx="6743700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87793"/>
            <a:ext cx="664745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970188" y="55717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John Doe</a:t>
            </a:r>
          </a:p>
          <a:p>
            <a:pPr lvl="0"/>
            <a:r>
              <a:rPr lang="en-US"/>
              <a:t>Title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F49255DD-148E-2D4C-AC67-99ED6C50286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970188" y="538612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John Doe</a:t>
            </a:r>
          </a:p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10245028" y="1"/>
            <a:ext cx="1950248" cy="1948521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46630" y="1620403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0CACDC7-5EAA-2344-9321-AFDFA85C33D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246630" y="3263442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C14F8DBD-FF0E-F64F-B879-41CC8037549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0246630" y="4903534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B7FA887B-BEE3-694E-A3CA-08A2D0EA97D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70188" y="216682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John Doe</a:t>
            </a:r>
          </a:p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0C01EC1A-A9F4-3749-9811-57CA3A9E9B2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70188" y="377647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John Doe</a:t>
            </a:r>
          </a:p>
          <a:p>
            <a:pPr lvl="0"/>
            <a:r>
              <a:rPr lang="en-US"/>
              <a:t>Title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E5204E7-4623-D84D-9F3C-3DE8650B09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448194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CCE3FA1-96CD-B142-A067-84A01CB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46964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97729-DB87-9940-906F-E934CC1642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8177" t="6498" r="29419" b="29677"/>
          <a:stretch/>
        </p:blipFill>
        <p:spPr>
          <a:xfrm rot="16200000">
            <a:off x="2666999" y="-2663338"/>
            <a:ext cx="6858001" cy="12192000"/>
          </a:xfrm>
          <a:prstGeom prst="rect">
            <a:avLst/>
          </a:prstGeom>
          <a:effectLst/>
        </p:spPr>
      </p:pic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7101AEA5-3D24-A647-AD7B-EAAF63952D2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593068" y="1"/>
            <a:ext cx="6598920" cy="6867608"/>
          </a:xfrm>
          <a:custGeom>
            <a:avLst/>
            <a:gdLst>
              <a:gd name="connsiteX0" fmla="*/ 0 w 3692525"/>
              <a:gd name="connsiteY0" fmla="*/ 3697287 h 3697287"/>
              <a:gd name="connsiteX1" fmla="*/ 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  <a:gd name="connsiteX0" fmla="*/ 0 w 3692525"/>
              <a:gd name="connsiteY0" fmla="*/ 3697287 h 3697287"/>
              <a:gd name="connsiteX1" fmla="*/ 53975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2525" h="3697287">
                <a:moveTo>
                  <a:pt x="0" y="3697287"/>
                </a:moveTo>
                <a:lnTo>
                  <a:pt x="539750" y="0"/>
                </a:lnTo>
                <a:lnTo>
                  <a:pt x="3692525" y="0"/>
                </a:lnTo>
                <a:lnTo>
                  <a:pt x="3692525" y="3697287"/>
                </a:lnTo>
                <a:lnTo>
                  <a:pt x="0" y="3697287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1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498" y="365126"/>
            <a:ext cx="7762301" cy="736844"/>
          </a:xfrm>
        </p:spPr>
        <p:txBody>
          <a:bodyPr/>
          <a:lstStyle>
            <a:lvl1pPr>
              <a:defRPr sz="257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1498" y="1524000"/>
            <a:ext cx="7762301" cy="4652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54E87-063F-BE4E-9C70-6C2338426206}"/>
              </a:ext>
            </a:extLst>
          </p:cNvPr>
          <p:cNvSpPr/>
          <p:nvPr userDrawn="1"/>
        </p:nvSpPr>
        <p:spPr>
          <a:xfrm>
            <a:off x="0" y="0"/>
            <a:ext cx="29830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C59E46-B3C3-3648-9D2A-D59F7798E80B}"/>
              </a:ext>
            </a:extLst>
          </p:cNvPr>
          <p:cNvCxnSpPr>
            <a:cxnSpLocks/>
          </p:cNvCxnSpPr>
          <p:nvPr userDrawn="1"/>
        </p:nvCxnSpPr>
        <p:spPr>
          <a:xfrm>
            <a:off x="3692641" y="1218648"/>
            <a:ext cx="974558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3296CA-AB12-9848-BFA1-A5361623602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7038" y="1523999"/>
            <a:ext cx="2082788" cy="4652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20000"/>
              </a:lnSpc>
              <a:buNone/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ACACC29-2D2F-6148-A128-06E9B18BEA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038" y="365125"/>
            <a:ext cx="2082788" cy="736846"/>
          </a:xfrm>
        </p:spPr>
        <p:txBody>
          <a:bodyPr anchor="b">
            <a:normAutofit/>
          </a:bodyPr>
          <a:lstStyle>
            <a:lvl1pPr marL="0" indent="0" algn="r">
              <a:buNone/>
              <a:defRPr lang="en-US" sz="2400" b="1" i="0" kern="1200" dirty="0">
                <a:solidFill>
                  <a:srgbClr val="0F141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5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EC6838-9F5F-1F44-A42F-DFDF8C86CD8B}"/>
              </a:ext>
            </a:extLst>
          </p:cNvPr>
          <p:cNvSpPr/>
          <p:nvPr userDrawn="1"/>
        </p:nvSpPr>
        <p:spPr>
          <a:xfrm>
            <a:off x="838200" y="0"/>
            <a:ext cx="11243872" cy="1528997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2EF55-64C6-BF48-A2CA-128B92E929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3393" t="41075" r="-40382" b="5048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15935-2574-5D43-8226-EA300D7A2B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5472" t="-24517" r="6776" b="68031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B41BF5-77D8-D74D-B68C-9BDC1220F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54662" t="56507" r="4872" b="-12993"/>
          <a:stretch/>
        </p:blipFill>
        <p:spPr>
          <a:xfrm>
            <a:off x="0" y="0"/>
            <a:ext cx="12191999" cy="6993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76505B-E960-0045-9955-79D24F42A973}"/>
              </a:ext>
            </a:extLst>
          </p:cNvPr>
          <p:cNvCxnSpPr>
            <a:cxnSpLocks/>
          </p:cNvCxnSpPr>
          <p:nvPr userDrawn="1"/>
        </p:nvCxnSpPr>
        <p:spPr>
          <a:xfrm>
            <a:off x="934450" y="4069425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0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presetSubtype="0" repeatCount="indefinite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0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9000"/>
                            </p:stCondLst>
                            <p:childTnLst>
                              <p:par>
                                <p:cTn id="13" presetID="26" presetClass="emph" presetSubtype="0" repeatCount="indefinite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100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7000"/>
                            </p:stCondLst>
                            <p:childTnLst>
                              <p:par>
                                <p:cTn id="17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73261E8-1C85-5E42-B05C-3D4DE0C48202}"/>
              </a:ext>
            </a:extLst>
          </p:cNvPr>
          <p:cNvSpPr/>
          <p:nvPr userDrawn="1"/>
        </p:nvSpPr>
        <p:spPr>
          <a:xfrm>
            <a:off x="838200" y="0"/>
            <a:ext cx="11353798" cy="2353456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E2391-C42B-AB42-A9EC-EDB4DD0EAF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13" t="68317" r="-12265" b="-313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D66BD-B9C6-AC4C-B326-6FA55F9B5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226" t="2815" r="-10941" b="26556"/>
          <a:stretch/>
        </p:blipFill>
        <p:spPr>
          <a:xfrm rot="10800000">
            <a:off x="5960961" y="-2"/>
            <a:ext cx="6231037" cy="6858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32839B-B005-3746-B1D6-91D2EDDD0B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4808" t="-16989" r="7440" b="60503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80" y="690013"/>
            <a:ext cx="9267641" cy="233976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2D4FA0E-7176-4C45-AA20-6ED6C160D2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2088" y="3868663"/>
            <a:ext cx="9267825" cy="172243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Edit Master text styles </a:t>
            </a:r>
          </a:p>
        </p:txBody>
      </p:sp>
    </p:spTree>
    <p:extLst>
      <p:ext uri="{BB962C8B-B14F-4D97-AF65-F5344CB8AC3E}">
        <p14:creationId xmlns:p14="http://schemas.microsoft.com/office/powerpoint/2010/main" val="222719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8000"/>
                            </p:stCondLst>
                            <p:childTnLst>
                              <p:par>
                                <p:cTn id="9" presetID="26" presetClass="emph" presetSubtype="0" repeatCount="indefinite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0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6000"/>
                            </p:stCondLst>
                            <p:childTnLst>
                              <p:par>
                                <p:cTn id="13" presetID="26" presetClass="emph" presetSubtype="0" repeatCount="indefinite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68921" cy="1334125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C083C6-A6F4-644D-B048-803FC98DF5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-10716" r="35664" b="62704"/>
          <a:stretch/>
        </p:blipFill>
        <p:spPr>
          <a:xfrm rot="5400000">
            <a:off x="1937795" y="-1934132"/>
            <a:ext cx="6858001" cy="10733591"/>
          </a:xfrm>
          <a:prstGeom prst="rect">
            <a:avLst/>
          </a:prstGeom>
          <a:effectLst/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13C8D0A-95F3-C74A-9ACE-7F44999282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19943" y="1965672"/>
            <a:ext cx="2258492" cy="2258492"/>
          </a:xfrm>
          <a:prstGeom prst="ellipse">
            <a:avLst/>
          </a:prstGeom>
          <a:ln w="107950"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D15F5A2-554B-384B-8DFD-9A0C987C9F9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392386" y="4913221"/>
            <a:ext cx="2185987" cy="74645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Logo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1F8B9-EAB7-7B44-8EE3-16E66E60A8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92386" y="1965672"/>
            <a:ext cx="6079672" cy="263898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432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BAD930-BE27-6E47-BB3F-6EA719C882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8617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BCDFFF3-70C5-8D41-B4F9-2E7DD888DC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54555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Picture Placeholder 21">
            <a:extLst>
              <a:ext uri="{FF2B5EF4-FFF2-40B4-BE49-F238E27FC236}">
                <a16:creationId xmlns:a16="http://schemas.microsoft.com/office/drawing/2014/main" id="{85DC5248-8AF9-3F41-86C9-81D17A061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69270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5" name="Text Placeholder 47">
            <a:extLst>
              <a:ext uri="{FF2B5EF4-FFF2-40B4-BE49-F238E27FC236}">
                <a16:creationId xmlns:a16="http://schemas.microsoft.com/office/drawing/2014/main" id="{B7F8D756-65C6-5644-A95C-69DD9DE8B3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5208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Picture Placeholder 21">
            <a:extLst>
              <a:ext uri="{FF2B5EF4-FFF2-40B4-BE49-F238E27FC236}">
                <a16:creationId xmlns:a16="http://schemas.microsoft.com/office/drawing/2014/main" id="{DE8607E8-22B2-C14C-8C0C-EEF15CFEFF6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09923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BF4665D7-CBCB-6C47-B896-1CA2023D7E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35861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9" name="Picture Placeholder 21">
            <a:extLst>
              <a:ext uri="{FF2B5EF4-FFF2-40B4-BE49-F238E27FC236}">
                <a16:creationId xmlns:a16="http://schemas.microsoft.com/office/drawing/2014/main" id="{ED53C0EA-C22F-FB4C-B3D4-364F2A1C720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8617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0" name="Text Placeholder 47">
            <a:extLst>
              <a:ext uri="{FF2B5EF4-FFF2-40B4-BE49-F238E27FC236}">
                <a16:creationId xmlns:a16="http://schemas.microsoft.com/office/drawing/2014/main" id="{72A32B54-5C72-4D44-9A60-E104B61016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54555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Picture Placeholder 21">
            <a:extLst>
              <a:ext uri="{FF2B5EF4-FFF2-40B4-BE49-F238E27FC236}">
                <a16:creationId xmlns:a16="http://schemas.microsoft.com/office/drawing/2014/main" id="{3A08E506-7368-7D4D-925F-B6D26176334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69270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2" name="Text Placeholder 47">
            <a:extLst>
              <a:ext uri="{FF2B5EF4-FFF2-40B4-BE49-F238E27FC236}">
                <a16:creationId xmlns:a16="http://schemas.microsoft.com/office/drawing/2014/main" id="{000A0F2F-1F9A-1F4D-AF70-E2D9EE77DD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95208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Picture Placeholder 21">
            <a:extLst>
              <a:ext uri="{FF2B5EF4-FFF2-40B4-BE49-F238E27FC236}">
                <a16:creationId xmlns:a16="http://schemas.microsoft.com/office/drawing/2014/main" id="{78F8B846-FF54-5742-87E5-3710613E1A8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009923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4" name="Text Placeholder 47">
            <a:extLst>
              <a:ext uri="{FF2B5EF4-FFF2-40B4-BE49-F238E27FC236}">
                <a16:creationId xmlns:a16="http://schemas.microsoft.com/office/drawing/2014/main" id="{D9001490-5F6D-E040-9096-327B355E4A7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35861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187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89823-A1D7-C241-8317-5B28B3D9A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544" y="1524000"/>
            <a:ext cx="5013255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019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DEDC7CE-1B19-A440-A7F1-C54377A714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27173" r="40001" b="3217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75199" cy="736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4775199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0325" y="1228725"/>
            <a:ext cx="6578600" cy="41243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6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CFE7B39-087A-B846-9646-B740D894A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27173" r="40001" b="3217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13256" cy="736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15125" y="1133475"/>
            <a:ext cx="6003925" cy="45021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F0CC620-CE9C-E944-8D3F-4A1A2D1C4C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11123" r="40001" b="16887"/>
          <a:stretch/>
        </p:blipFill>
        <p:spPr>
          <a:xfrm>
            <a:off x="856894" y="0"/>
            <a:ext cx="1133510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04000" cy="736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6604000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0941730-FA88-CF4C-9D83-234DD57D17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26450" y="1409700"/>
            <a:ext cx="2187575" cy="3876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873469" cy="6858000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29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83911" cy="2023672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DB727-C29D-604A-84E7-35616CBDD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6091" t="59594" r="-20875" b="-16080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0A523-3B66-FD40-8A99-D573B7C4D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1363" t="4187" r="-21943" b="45610"/>
          <a:stretch/>
        </p:blipFill>
        <p:spPr>
          <a:xfrm rot="10800000">
            <a:off x="1614914" y="-22159"/>
            <a:ext cx="10577084" cy="6880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39D70-EE5C-9144-A0E4-582012B152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7673" t="-15646" r="6903" b="64238"/>
          <a:stretch/>
        </p:blipFill>
        <p:spPr>
          <a:xfrm>
            <a:off x="0" y="647114"/>
            <a:ext cx="12192000" cy="6210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FD333B-782B-214E-88C6-C3FC6428D2A2}"/>
              </a:ext>
            </a:extLst>
          </p:cNvPr>
          <p:cNvSpPr txBox="1"/>
          <p:nvPr userDrawn="1"/>
        </p:nvSpPr>
        <p:spPr>
          <a:xfrm>
            <a:off x="4174436" y="3957304"/>
            <a:ext cx="3843130" cy="34455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0" i="0" spc="100" baseline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dynatrace.com</a:t>
            </a:r>
            <a:endParaRPr lang="en-US" sz="1600" b="0" i="0" spc="100" baseline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C95ECD4-595D-4E4F-A45C-5AA2432ED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4434" y="2808544"/>
            <a:ext cx="3843133" cy="67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6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10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" presetID="26" presetClass="emph" presetSubtype="0" repeatCount="indefinite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0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0"/>
                            </p:stCondLst>
                            <p:childTnLst>
                              <p:par>
                                <p:cTn id="21" presetID="26" presetClass="emph" presetSubtype="0" repeatCount="indefinite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/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1419"/>
                </a:solidFill>
              </a:defRPr>
            </a:lvl1pPr>
            <a:lvl2pPr>
              <a:defRPr>
                <a:solidFill>
                  <a:srgbClr val="0F1419"/>
                </a:solidFill>
              </a:defRPr>
            </a:lvl2pPr>
            <a:lvl3pPr>
              <a:defRPr>
                <a:solidFill>
                  <a:srgbClr val="0F1419"/>
                </a:solidFill>
              </a:defRPr>
            </a:lvl3pPr>
            <a:lvl4pPr>
              <a:defRPr>
                <a:solidFill>
                  <a:srgbClr val="0F1419"/>
                </a:solidFill>
              </a:defRPr>
            </a:lvl4pPr>
            <a:lvl5pPr>
              <a:defRPr>
                <a:solidFill>
                  <a:srgbClr val="0F1419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89823-A1D7-C241-8317-5B28B3D9A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544" y="1524000"/>
            <a:ext cx="5013255" cy="4652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1419"/>
                </a:solidFill>
              </a:defRPr>
            </a:lvl1pPr>
            <a:lvl2pPr>
              <a:defRPr>
                <a:solidFill>
                  <a:srgbClr val="0F1419"/>
                </a:solidFill>
              </a:defRPr>
            </a:lvl2pPr>
            <a:lvl3pPr>
              <a:defRPr>
                <a:solidFill>
                  <a:srgbClr val="0F1419"/>
                </a:solidFill>
              </a:defRPr>
            </a:lvl3pPr>
            <a:lvl4pPr>
              <a:defRPr>
                <a:solidFill>
                  <a:srgbClr val="0F1419"/>
                </a:solidFill>
              </a:defRPr>
            </a:lvl4pPr>
            <a:lvl5pPr>
              <a:defRPr>
                <a:solidFill>
                  <a:srgbClr val="0F1419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23856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806A6-794B-7449-8749-B223E5D5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29154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806A6-794B-7449-8749-B223E5D5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80827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1419"/>
                </a:solidFill>
              </a:defRPr>
            </a:lvl1pPr>
            <a:lvl2pPr>
              <a:defRPr>
                <a:solidFill>
                  <a:srgbClr val="0F1419"/>
                </a:solidFill>
              </a:defRPr>
            </a:lvl2pPr>
            <a:lvl3pPr>
              <a:defRPr>
                <a:solidFill>
                  <a:srgbClr val="0F1419"/>
                </a:solidFill>
              </a:defRPr>
            </a:lvl3pPr>
            <a:lvl4pPr>
              <a:defRPr>
                <a:solidFill>
                  <a:srgbClr val="0F1419"/>
                </a:solidFill>
              </a:defRPr>
            </a:lvl4pPr>
            <a:lvl5pPr>
              <a:defRPr>
                <a:solidFill>
                  <a:srgbClr val="0F1419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89823-A1D7-C241-8317-5B28B3D9A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544" y="1524000"/>
            <a:ext cx="5013255" cy="4652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1419"/>
                </a:solidFill>
              </a:defRPr>
            </a:lvl1pPr>
            <a:lvl2pPr>
              <a:defRPr>
                <a:solidFill>
                  <a:srgbClr val="0F1419"/>
                </a:solidFill>
              </a:defRPr>
            </a:lvl2pPr>
            <a:lvl3pPr>
              <a:defRPr>
                <a:solidFill>
                  <a:srgbClr val="0F1419"/>
                </a:solidFill>
              </a:defRPr>
            </a:lvl3pPr>
            <a:lvl4pPr>
              <a:defRPr>
                <a:solidFill>
                  <a:srgbClr val="0F1419"/>
                </a:solidFill>
              </a:defRPr>
            </a:lvl4pPr>
            <a:lvl5pPr>
              <a:defRPr>
                <a:solidFill>
                  <a:srgbClr val="0F1419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98948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31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09288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3933825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E0FF37-96ED-8C4A-8260-4C9E2A2B96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61114" y="1523999"/>
            <a:ext cx="6092686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9C5E7A-5D5C-2F42-BCF7-FBBCBC9F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17267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975" y="1523999"/>
            <a:ext cx="3933825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E0FF37-96ED-8C4A-8260-4C9E2A2B96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1523999"/>
            <a:ext cx="6092686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D8C7F5-5ECB-7A4B-BC4E-DC205829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1888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998483"/>
            <a:ext cx="1313793" cy="39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104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448194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CCE3FA1-96CD-B142-A067-84A01CB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46964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7101AEA5-3D24-A647-AD7B-EAAF63952D2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593068" y="1"/>
            <a:ext cx="6598920" cy="6867608"/>
          </a:xfrm>
          <a:custGeom>
            <a:avLst/>
            <a:gdLst>
              <a:gd name="connsiteX0" fmla="*/ 0 w 3692525"/>
              <a:gd name="connsiteY0" fmla="*/ 3697287 h 3697287"/>
              <a:gd name="connsiteX1" fmla="*/ 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  <a:gd name="connsiteX0" fmla="*/ 0 w 3692525"/>
              <a:gd name="connsiteY0" fmla="*/ 3697287 h 3697287"/>
              <a:gd name="connsiteX1" fmla="*/ 53975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2525" h="3697287">
                <a:moveTo>
                  <a:pt x="0" y="3697287"/>
                </a:moveTo>
                <a:lnTo>
                  <a:pt x="539750" y="0"/>
                </a:lnTo>
                <a:lnTo>
                  <a:pt x="3692525" y="0"/>
                </a:lnTo>
                <a:lnTo>
                  <a:pt x="3692525" y="3697287"/>
                </a:lnTo>
                <a:lnTo>
                  <a:pt x="0" y="3697287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469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" name="Picture Placeholder 21">
            <a:extLst>
              <a:ext uri="{FF2B5EF4-FFF2-40B4-BE49-F238E27FC236}">
                <a16:creationId xmlns:a16="http://schemas.microsoft.com/office/drawing/2014/main" id="{02F35F52-9691-0F42-8C31-626ABABA5D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8617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8" name="Picture Placeholder 21">
            <a:extLst>
              <a:ext uri="{FF2B5EF4-FFF2-40B4-BE49-F238E27FC236}">
                <a16:creationId xmlns:a16="http://schemas.microsoft.com/office/drawing/2014/main" id="{DF560927-6461-7746-9032-DD6BEDF7A68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69270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70" name="Picture Placeholder 21">
            <a:extLst>
              <a:ext uri="{FF2B5EF4-FFF2-40B4-BE49-F238E27FC236}">
                <a16:creationId xmlns:a16="http://schemas.microsoft.com/office/drawing/2014/main" id="{28417BEF-971B-0F43-A010-B1089DE4E41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09923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72" name="Picture Placeholder 21">
            <a:extLst>
              <a:ext uri="{FF2B5EF4-FFF2-40B4-BE49-F238E27FC236}">
                <a16:creationId xmlns:a16="http://schemas.microsoft.com/office/drawing/2014/main" id="{05C338E9-E73F-A843-AE94-A9BB454C57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8617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74" name="Picture Placeholder 21">
            <a:extLst>
              <a:ext uri="{FF2B5EF4-FFF2-40B4-BE49-F238E27FC236}">
                <a16:creationId xmlns:a16="http://schemas.microsoft.com/office/drawing/2014/main" id="{59FCF0DE-AED9-2E40-903F-235C76B32FB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69270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76" name="Picture Placeholder 21">
            <a:extLst>
              <a:ext uri="{FF2B5EF4-FFF2-40B4-BE49-F238E27FC236}">
                <a16:creationId xmlns:a16="http://schemas.microsoft.com/office/drawing/2014/main" id="{D4982F9F-64B2-7148-962E-DF4D89A11AA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009923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84" name="Text Placeholder 47">
            <a:extLst>
              <a:ext uri="{FF2B5EF4-FFF2-40B4-BE49-F238E27FC236}">
                <a16:creationId xmlns:a16="http://schemas.microsoft.com/office/drawing/2014/main" id="{D9BA43D7-93F1-2542-8710-870CF899D9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54555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5" name="Text Placeholder 47">
            <a:extLst>
              <a:ext uri="{FF2B5EF4-FFF2-40B4-BE49-F238E27FC236}">
                <a16:creationId xmlns:a16="http://schemas.microsoft.com/office/drawing/2014/main" id="{66EB4BC3-66CE-5743-B31E-143C920A84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5208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6" name="Text Placeholder 47">
            <a:extLst>
              <a:ext uri="{FF2B5EF4-FFF2-40B4-BE49-F238E27FC236}">
                <a16:creationId xmlns:a16="http://schemas.microsoft.com/office/drawing/2014/main" id="{4C5A2096-D066-0244-A57C-94C8C34CD6E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35861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7" name="Text Placeholder 47">
            <a:extLst>
              <a:ext uri="{FF2B5EF4-FFF2-40B4-BE49-F238E27FC236}">
                <a16:creationId xmlns:a16="http://schemas.microsoft.com/office/drawing/2014/main" id="{A0EA7BD6-54C1-B34A-8CEA-B56258BDB2C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54555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8" name="Text Placeholder 47">
            <a:extLst>
              <a:ext uri="{FF2B5EF4-FFF2-40B4-BE49-F238E27FC236}">
                <a16:creationId xmlns:a16="http://schemas.microsoft.com/office/drawing/2014/main" id="{3AA32FAB-87C3-7E44-B403-B1AA0591586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95208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9" name="Text Placeholder 47">
            <a:extLst>
              <a:ext uri="{FF2B5EF4-FFF2-40B4-BE49-F238E27FC236}">
                <a16:creationId xmlns:a16="http://schemas.microsoft.com/office/drawing/2014/main" id="{50780ACF-28CB-5A48-AB47-F19B96CEAE6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35861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02257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498" y="365126"/>
            <a:ext cx="7762301" cy="736844"/>
          </a:xfrm>
        </p:spPr>
        <p:txBody>
          <a:bodyPr/>
          <a:lstStyle>
            <a:lvl1pPr>
              <a:defRPr sz="257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1498" y="1524000"/>
            <a:ext cx="7762301" cy="4652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54E87-063F-BE4E-9C70-6C2338426206}"/>
              </a:ext>
            </a:extLst>
          </p:cNvPr>
          <p:cNvSpPr/>
          <p:nvPr userDrawn="1"/>
        </p:nvSpPr>
        <p:spPr>
          <a:xfrm>
            <a:off x="0" y="0"/>
            <a:ext cx="2983043" cy="6858000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C59E46-B3C3-3648-9D2A-D59F7798E80B}"/>
              </a:ext>
            </a:extLst>
          </p:cNvPr>
          <p:cNvCxnSpPr>
            <a:cxnSpLocks/>
          </p:cNvCxnSpPr>
          <p:nvPr userDrawn="1"/>
        </p:nvCxnSpPr>
        <p:spPr>
          <a:xfrm>
            <a:off x="3692641" y="1218648"/>
            <a:ext cx="974558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3296CA-AB12-9848-BFA1-A5361623602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7038" y="1523999"/>
            <a:ext cx="2082788" cy="4652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20000"/>
              </a:lnSpc>
              <a:buNone/>
              <a:defRPr sz="200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ACACC29-2D2F-6148-A128-06E9B18BEA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038" y="365125"/>
            <a:ext cx="2082788" cy="736846"/>
          </a:xfrm>
        </p:spPr>
        <p:txBody>
          <a:bodyPr anchor="b">
            <a:normAutofit/>
          </a:bodyPr>
          <a:lstStyle>
            <a:lvl1pPr marL="0" indent="0" algn="r">
              <a:buNone/>
              <a:defRPr lang="en-US" sz="2400" b="1" i="0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2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0F141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269823"/>
            <a:ext cx="11235386" cy="1128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E322B2-51F8-BE46-99DA-3279D67D4735}"/>
              </a:ext>
            </a:extLst>
          </p:cNvPr>
          <p:cNvCxnSpPr>
            <a:cxnSpLocks/>
          </p:cNvCxnSpPr>
          <p:nvPr userDrawn="1"/>
        </p:nvCxnSpPr>
        <p:spPr>
          <a:xfrm>
            <a:off x="934450" y="4069425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34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9E63E0-93CB-CC43-819B-B7B22CA5C884}"/>
              </a:ext>
            </a:extLst>
          </p:cNvPr>
          <p:cNvSpPr/>
          <p:nvPr userDrawn="1"/>
        </p:nvSpPr>
        <p:spPr>
          <a:xfrm>
            <a:off x="838200" y="119921"/>
            <a:ext cx="11353800" cy="1859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80" y="690013"/>
            <a:ext cx="9267641" cy="233976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2D4FA0E-7176-4C45-AA20-6ED6C160D2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2088" y="3868663"/>
            <a:ext cx="9267825" cy="172243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Edit Master text styles </a:t>
            </a:r>
          </a:p>
        </p:txBody>
      </p:sp>
    </p:spTree>
    <p:extLst>
      <p:ext uri="{BB962C8B-B14F-4D97-AF65-F5344CB8AC3E}">
        <p14:creationId xmlns:p14="http://schemas.microsoft.com/office/powerpoint/2010/main" val="11828453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75199" cy="736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4775199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0325" y="1228725"/>
            <a:ext cx="6578600" cy="41243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878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13256" cy="736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15125" y="1133475"/>
            <a:ext cx="6003925" cy="45021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8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393382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60E323-92BF-7848-A37D-DEFE763074F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61114" y="1523999"/>
            <a:ext cx="6092686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CCE3FA1-96CD-B142-A067-84A01CB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96684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04000" cy="736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6604000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0941730-FA88-CF4C-9D83-234DD57D17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26450" y="1409700"/>
            <a:ext cx="2187575" cy="3876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838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83911" cy="1379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59AF7-2A28-0848-9772-9B82EF252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232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998483"/>
            <a:ext cx="1313793" cy="39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7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60E323-92BF-7848-A37D-DEFE763074F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9788" y="1523999"/>
            <a:ext cx="6092686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975" y="1523999"/>
            <a:ext cx="393382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00EAEBF-04B0-A44F-B347-0C6D2717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479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DADB4-16C2-F64C-BFEA-DA200F7DA980}"/>
              </a:ext>
            </a:extLst>
          </p:cNvPr>
          <p:cNvSpPr/>
          <p:nvPr userDrawn="1"/>
        </p:nvSpPr>
        <p:spPr>
          <a:xfrm>
            <a:off x="9983448" y="0"/>
            <a:ext cx="2208549" cy="2353456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498" y="365126"/>
            <a:ext cx="7762301" cy="736844"/>
          </a:xfrm>
        </p:spPr>
        <p:txBody>
          <a:bodyPr/>
          <a:lstStyle>
            <a:lvl1pPr>
              <a:defRPr sz="257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1498" y="1524000"/>
            <a:ext cx="7762301" cy="4652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54E87-063F-BE4E-9C70-6C2338426206}"/>
              </a:ext>
            </a:extLst>
          </p:cNvPr>
          <p:cNvSpPr/>
          <p:nvPr userDrawn="1"/>
        </p:nvSpPr>
        <p:spPr>
          <a:xfrm>
            <a:off x="0" y="0"/>
            <a:ext cx="29830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C59E46-B3C3-3648-9D2A-D59F7798E80B}"/>
              </a:ext>
            </a:extLst>
          </p:cNvPr>
          <p:cNvCxnSpPr>
            <a:cxnSpLocks/>
          </p:cNvCxnSpPr>
          <p:nvPr userDrawn="1"/>
        </p:nvCxnSpPr>
        <p:spPr>
          <a:xfrm>
            <a:off x="3692641" y="1218648"/>
            <a:ext cx="974558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3296CA-AB12-9848-BFA1-A5361623602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7038" y="1523999"/>
            <a:ext cx="2082788" cy="4652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20000"/>
              </a:lnSpc>
              <a:buNone/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ACACC29-2D2F-6148-A128-06E9B18BEA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038" y="365125"/>
            <a:ext cx="2082788" cy="736846"/>
          </a:xfrm>
        </p:spPr>
        <p:txBody>
          <a:bodyPr anchor="b">
            <a:normAutofit/>
          </a:bodyPr>
          <a:lstStyle>
            <a:lvl1pPr marL="0" indent="0" algn="r">
              <a:buNone/>
              <a:defRPr lang="en-US" sz="2400" b="1" i="0" kern="1200" dirty="0">
                <a:solidFill>
                  <a:srgbClr val="0F141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7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873469" cy="6858000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83911" cy="2023672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DB727-C29D-604A-84E7-35616CBDD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6091" t="59594" r="-20875" b="-16080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0A523-3B66-FD40-8A99-D573B7C4D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1363" t="4187" r="-21943" b="45610"/>
          <a:stretch/>
        </p:blipFill>
        <p:spPr>
          <a:xfrm rot="10800000">
            <a:off x="1614914" y="-22159"/>
            <a:ext cx="10577084" cy="6880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39D70-EE5C-9144-A0E4-582012B152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7673" t="-15646" r="6903" b="64238"/>
          <a:stretch/>
        </p:blipFill>
        <p:spPr>
          <a:xfrm>
            <a:off x="0" y="647114"/>
            <a:ext cx="12192000" cy="6210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FD333B-782B-214E-88C6-C3FC6428D2A2}"/>
              </a:ext>
            </a:extLst>
          </p:cNvPr>
          <p:cNvSpPr txBox="1"/>
          <p:nvPr userDrawn="1"/>
        </p:nvSpPr>
        <p:spPr>
          <a:xfrm>
            <a:off x="4174436" y="3957304"/>
            <a:ext cx="3843130" cy="34455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0" i="0" spc="100" baseline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dynatrace.com</a:t>
            </a:r>
            <a:endParaRPr lang="en-US" sz="1600" b="0" i="0" spc="100" baseline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C95ECD4-595D-4E4F-A45C-5AA2432ED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4434" y="2808544"/>
            <a:ext cx="3843133" cy="67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4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7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no present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817E17-C290-2E44-B812-7DC6ECAE4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-4717" r="35664" b="56705"/>
          <a:stretch/>
        </p:blipFill>
        <p:spPr>
          <a:xfrm rot="16200000">
            <a:off x="3396205" y="-1934132"/>
            <a:ext cx="6858001" cy="107335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408AAD5-C996-E54C-A290-59F0B906B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7503"/>
            <a:ext cx="7971181" cy="192748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5400" b="1" i="0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C73D0BB-DD4A-AA45-B146-5858965B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951675"/>
            <a:ext cx="7971181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613BE1-5A2B-9C4B-904E-52D87FBBBE0F}"/>
              </a:ext>
            </a:extLst>
          </p:cNvPr>
          <p:cNvCxnSpPr>
            <a:cxnSpLocks/>
          </p:cNvCxnSpPr>
          <p:nvPr userDrawn="1"/>
        </p:nvCxnSpPr>
        <p:spPr>
          <a:xfrm>
            <a:off x="934450" y="3397293"/>
            <a:ext cx="7753316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F184A7AC-7381-9E4F-A084-AB75B881D0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2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F14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7F7217-03DE-8749-AEE4-B956083B35BE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70E05-D626-AA45-8B5F-80B9B1EFDA07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7725" y="305166"/>
            <a:ext cx="365760" cy="365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10C8E0-6B8E-A841-A0D3-0FA3CCF78A40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3" r:id="rId3"/>
    <p:sldLayoutId id="2147483734" r:id="rId4"/>
    <p:sldLayoutId id="2147483735" r:id="rId5"/>
    <p:sldLayoutId id="2147483758" r:id="rId6"/>
    <p:sldLayoutId id="2147483760" r:id="rId7"/>
    <p:sldLayoutId id="2147483740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F14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F07585-F74A-084F-B49B-BF7A66D0262E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B300F-E282-0E47-82B4-03EDD1A78011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3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83" r:id="rId6"/>
    <p:sldLayoutId id="2147483785" r:id="rId7"/>
    <p:sldLayoutId id="2147483786" r:id="rId8"/>
    <p:sldLayoutId id="2147483787" r:id="rId9"/>
    <p:sldLayoutId id="2147483788" r:id="rId10"/>
    <p:sldLayoutId id="2147483762" r:id="rId11"/>
    <p:sldLayoutId id="2147483808" r:id="rId12"/>
    <p:sldLayoutId id="2147483807" r:id="rId13"/>
    <p:sldLayoutId id="2147483806" r:id="rId14"/>
    <p:sldLayoutId id="2147483790" r:id="rId15"/>
    <p:sldLayoutId id="2147483791" r:id="rId16"/>
    <p:sldLayoutId id="2147483812" r:id="rId17"/>
    <p:sldLayoutId id="2147483813" r:id="rId1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0028895-093D-7044-BB3E-AC83DB5EFEA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8359" y="305166"/>
            <a:ext cx="365126" cy="3651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1FD5AC-A1AD-B346-9BBD-91805160E8B5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A57B6-64D2-E441-8FFF-CCD5B97FA12D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20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0F1419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2000" b="0" i="0" kern="1200">
          <a:solidFill>
            <a:srgbClr val="0F1419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rgbClr val="0F1419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rgbClr val="0F1419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rgbClr val="0F1419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rgbClr val="0F1419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7F475D-E98C-9A4E-A906-DC948B755ACC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ACFF5-C187-E543-A1D9-85FADED02D95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4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7" r:id="rId2"/>
    <p:sldLayoutId id="2147483800" r:id="rId3"/>
    <p:sldLayoutId id="2147483801" r:id="rId4"/>
    <p:sldLayoutId id="2147483802" r:id="rId5"/>
    <p:sldLayoutId id="2147483809" r:id="rId6"/>
    <p:sldLayoutId id="2147483810" r:id="rId7"/>
    <p:sldLayoutId id="2147483811" r:id="rId8"/>
    <p:sldLayoutId id="2147483803" r:id="rId9"/>
    <p:sldLayoutId id="2147483804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0F1419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2000" b="0" i="0" kern="1200">
          <a:solidFill>
            <a:srgbClr val="0F1419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rgbClr val="0F1419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rgbClr val="0F1419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rgbClr val="0F1419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rgbClr val="0F1419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73A0F5-94F9-7843-85C4-A92B8D245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634" y="1458761"/>
            <a:ext cx="9118601" cy="1927481"/>
          </a:xfrm>
        </p:spPr>
        <p:txBody>
          <a:bodyPr>
            <a:normAutofit/>
          </a:bodyPr>
          <a:lstStyle/>
          <a:p>
            <a:r>
              <a:rPr lang="en-US" sz="4800"/>
              <a:t>Plugin Webhook</a:t>
            </a:r>
            <a:endParaRPr lang="en-US" sz="48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C00B0DB-885D-5D48-939D-39CC8A7F9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951675"/>
            <a:ext cx="9118601" cy="1447563"/>
          </a:xfrm>
        </p:spPr>
        <p:txBody>
          <a:bodyPr>
            <a:normAutofit/>
          </a:bodyPr>
          <a:lstStyle/>
          <a:p>
            <a:r>
              <a:rPr lang="en-US" dirty="0"/>
              <a:t>JL Lormeau</a:t>
            </a:r>
          </a:p>
        </p:txBody>
      </p:sp>
    </p:spTree>
    <p:extLst>
      <p:ext uri="{BB962C8B-B14F-4D97-AF65-F5344CB8AC3E}">
        <p14:creationId xmlns:p14="http://schemas.microsoft.com/office/powerpoint/2010/main" val="852881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2714C8-955C-4C9F-8BAD-CF5FA980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</a:t>
            </a:r>
            <a:r>
              <a:rPr lang="fr-FR" dirty="0" err="1"/>
              <a:t>Paylaod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1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195C-5A0C-2347-7D9F-ED209AE5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Infra - </a:t>
            </a:r>
            <a:r>
              <a:rPr lang="fr-FR" dirty="0" err="1"/>
              <a:t>Pod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879FCD-0FBB-3B1A-D9B2-DD3D131DD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97" y="2072640"/>
            <a:ext cx="10920154" cy="205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1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1778-866D-3D5A-308C-D1756718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 et service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94B621-2D74-8B5E-DC03-F2AB62AC7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097" y="263308"/>
            <a:ext cx="6008370" cy="633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4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3DC6-C817-F56A-C36D-AB8493D1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Infra disk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228081-7C35-0865-0112-6276C20C0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33" y="1809609"/>
            <a:ext cx="7069790" cy="37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30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64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E5BA17-38E6-ED5A-3066-861FB1457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37" y="3009552"/>
            <a:ext cx="3358783" cy="149465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C9CDB5B-0A7C-4E42-88DA-4DDCE07E2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Plugin Automic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498B71-4B0E-49FA-99E9-6EF64A55FC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Livrable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E2EA54-AA4B-44D8-941D-02DF74C61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544" y="1524001"/>
            <a:ext cx="5013255" cy="909918"/>
          </a:xfrm>
        </p:spPr>
        <p:txBody>
          <a:bodyPr/>
          <a:lstStyle/>
          <a:p>
            <a:r>
              <a:rPr lang="fr-FR" dirty="0"/>
              <a:t>Plugin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0C0884BE-629B-430D-B00D-67FAAF8681F7}"/>
              </a:ext>
            </a:extLst>
          </p:cNvPr>
          <p:cNvSpPr/>
          <p:nvPr/>
        </p:nvSpPr>
        <p:spPr>
          <a:xfrm>
            <a:off x="1104385" y="2237631"/>
            <a:ext cx="3803791" cy="895628"/>
          </a:xfrm>
          <a:prstGeom prst="wedgeRoundRectCallout">
            <a:avLst>
              <a:gd name="adj1" fmla="val -24945"/>
              <a:gd name="adj2" fmla="val 90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  <a:r>
              <a:rPr lang="en-US" dirty="0" err="1"/>
              <a:t>opie</a:t>
            </a:r>
            <a:r>
              <a:rPr lang="en-US" dirty="0"/>
              <a:t> des notifications webhook en plugin webhook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8839702-0F02-42B6-8386-C778BA12CF9B}"/>
              </a:ext>
            </a:extLst>
          </p:cNvPr>
          <p:cNvSpPr/>
          <p:nvPr/>
        </p:nvSpPr>
        <p:spPr>
          <a:xfrm>
            <a:off x="1260210" y="5456437"/>
            <a:ext cx="2632564" cy="788276"/>
          </a:xfrm>
          <a:prstGeom prst="wedgeRoundRectCallout">
            <a:avLst>
              <a:gd name="adj1" fmla="val -13284"/>
              <a:gd name="adj2" fmla="val -86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This </a:t>
            </a:r>
            <a:r>
              <a:rPr lang="fr-FR" dirty="0" err="1"/>
              <a:t>ppt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B572418-FBE9-4D08-857A-EE044D1EC7A6}"/>
              </a:ext>
            </a:extLst>
          </p:cNvPr>
          <p:cNvSpPr/>
          <p:nvPr/>
        </p:nvSpPr>
        <p:spPr>
          <a:xfrm>
            <a:off x="5149028" y="4032068"/>
            <a:ext cx="913059" cy="472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DC1CF08C-48EC-4FE2-BEF9-61D41B5DAA9D}"/>
              </a:ext>
            </a:extLst>
          </p:cNvPr>
          <p:cNvSpPr/>
          <p:nvPr/>
        </p:nvSpPr>
        <p:spPr>
          <a:xfrm>
            <a:off x="6402100" y="3133259"/>
            <a:ext cx="356537" cy="1494659"/>
          </a:xfrm>
          <a:prstGeom prst="leftBrace">
            <a:avLst>
              <a:gd name="adj1" fmla="val 70525"/>
              <a:gd name="adj2" fmla="val 7936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2F527-1AD1-5BEE-51B8-B18D6471C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51" y="3447407"/>
            <a:ext cx="4342062" cy="1708812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7D33226-209F-78D6-72EA-277C963A7A75}"/>
              </a:ext>
            </a:extLst>
          </p:cNvPr>
          <p:cNvSpPr/>
          <p:nvPr/>
        </p:nvSpPr>
        <p:spPr>
          <a:xfrm>
            <a:off x="4810496" y="5229991"/>
            <a:ext cx="2632564" cy="788276"/>
          </a:xfrm>
          <a:prstGeom prst="wedgeRoundRectCallout">
            <a:avLst>
              <a:gd name="adj1" fmla="val -51083"/>
              <a:gd name="adj2" fmla="val -1508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1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EC49-21D7-4851-B240-5F914F2E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5432FA-DC55-48EE-B366-04A3F2706BF9}"/>
              </a:ext>
            </a:extLst>
          </p:cNvPr>
          <p:cNvSpPr/>
          <p:nvPr/>
        </p:nvSpPr>
        <p:spPr>
          <a:xfrm>
            <a:off x="9887172" y="3817598"/>
            <a:ext cx="1867505" cy="1630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webhook</a:t>
            </a:r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2FE76C-E28B-44A7-BB52-E72BD01FB90C}"/>
              </a:ext>
            </a:extLst>
          </p:cNvPr>
          <p:cNvSpPr/>
          <p:nvPr/>
        </p:nvSpPr>
        <p:spPr>
          <a:xfrm>
            <a:off x="5574886" y="2964950"/>
            <a:ext cx="2749719" cy="3267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13692E-64AB-438D-9E3A-E8DCFCCD05FD}"/>
              </a:ext>
            </a:extLst>
          </p:cNvPr>
          <p:cNvSpPr/>
          <p:nvPr/>
        </p:nvSpPr>
        <p:spPr>
          <a:xfrm>
            <a:off x="1023179" y="2386150"/>
            <a:ext cx="2871961" cy="3999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65FA22-50A6-4CF7-8A53-B090EBA1B3F2}"/>
              </a:ext>
            </a:extLst>
          </p:cNvPr>
          <p:cNvSpPr/>
          <p:nvPr/>
        </p:nvSpPr>
        <p:spPr>
          <a:xfrm>
            <a:off x="5776855" y="3863104"/>
            <a:ext cx="2371941" cy="1764519"/>
          </a:xfrm>
          <a:prstGeom prst="roundRect">
            <a:avLst/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internal_webhook.py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C97F89-F5EA-4F95-BD69-44C98EFB9B7E}"/>
              </a:ext>
            </a:extLst>
          </p:cNvPr>
          <p:cNvSpPr txBox="1"/>
          <p:nvPr/>
        </p:nvSpPr>
        <p:spPr>
          <a:xfrm>
            <a:off x="6222330" y="5856655"/>
            <a:ext cx="168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Active Gate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8E23090-495D-42B9-9AEF-EEEC8825494A}"/>
              </a:ext>
            </a:extLst>
          </p:cNvPr>
          <p:cNvSpPr/>
          <p:nvPr/>
        </p:nvSpPr>
        <p:spPr>
          <a:xfrm flipV="1">
            <a:off x="8148796" y="4619635"/>
            <a:ext cx="1639291" cy="369332"/>
          </a:xfrm>
          <a:custGeom>
            <a:avLst/>
            <a:gdLst>
              <a:gd name="connsiteX0" fmla="*/ 0 w 1567543"/>
              <a:gd name="connsiteY0" fmla="*/ 1001485 h 1084368"/>
              <a:gd name="connsiteX1" fmla="*/ 948267 w 1567543"/>
              <a:gd name="connsiteY1" fmla="*/ 1006324 h 1084368"/>
              <a:gd name="connsiteX2" fmla="*/ 1180495 w 1567543"/>
              <a:gd name="connsiteY2" fmla="*/ 179009 h 1084368"/>
              <a:gd name="connsiteX3" fmla="*/ 1567543 w 1567543"/>
              <a:gd name="connsiteY3" fmla="*/ 0 h 108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7543" h="1084368">
                <a:moveTo>
                  <a:pt x="0" y="1001485"/>
                </a:moveTo>
                <a:cubicBezTo>
                  <a:pt x="375759" y="1072444"/>
                  <a:pt x="751518" y="1143403"/>
                  <a:pt x="948267" y="1006324"/>
                </a:cubicBezTo>
                <a:cubicBezTo>
                  <a:pt x="1145016" y="869245"/>
                  <a:pt x="1077282" y="346730"/>
                  <a:pt x="1180495" y="179009"/>
                </a:cubicBezTo>
                <a:cubicBezTo>
                  <a:pt x="1283708" y="11288"/>
                  <a:pt x="1425625" y="5644"/>
                  <a:pt x="1567543" y="0"/>
                </a:cubicBezTo>
              </a:path>
            </a:pathLst>
          </a:custGeom>
          <a:noFill/>
          <a:ln w="22225">
            <a:solidFill>
              <a:srgbClr val="1D243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656BE1-913C-467B-A35F-8E05E9288E95}"/>
              </a:ext>
            </a:extLst>
          </p:cNvPr>
          <p:cNvCxnSpPr>
            <a:cxnSpLocks/>
          </p:cNvCxnSpPr>
          <p:nvPr/>
        </p:nvCxnSpPr>
        <p:spPr>
          <a:xfrm flipH="1">
            <a:off x="3774740" y="3908379"/>
            <a:ext cx="1838645" cy="0"/>
          </a:xfrm>
          <a:prstGeom prst="straightConnector1">
            <a:avLst/>
          </a:prstGeom>
          <a:noFill/>
          <a:ln w="22225">
            <a:solidFill>
              <a:srgbClr val="1D243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1E2214A-8870-4CDA-ACA4-C12DE157BB72}"/>
              </a:ext>
            </a:extLst>
          </p:cNvPr>
          <p:cNvSpPr txBox="1"/>
          <p:nvPr/>
        </p:nvSpPr>
        <p:spPr>
          <a:xfrm>
            <a:off x="4192047" y="4253739"/>
            <a:ext cx="37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CD37EB-1EBE-49F4-9903-165D578A3009}"/>
              </a:ext>
            </a:extLst>
          </p:cNvPr>
          <p:cNvSpPr txBox="1"/>
          <p:nvPr/>
        </p:nvSpPr>
        <p:spPr>
          <a:xfrm>
            <a:off x="1530849" y="5989700"/>
            <a:ext cx="185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Cluster Dynatrace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F528D2D8-4E68-466A-977D-2B2040290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3385" y="3026886"/>
            <a:ext cx="724816" cy="72481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3CC61EE-AF3B-49AB-9035-C1699F245225}"/>
              </a:ext>
            </a:extLst>
          </p:cNvPr>
          <p:cNvSpPr txBox="1"/>
          <p:nvPr/>
        </p:nvSpPr>
        <p:spPr>
          <a:xfrm>
            <a:off x="6289215" y="3153339"/>
            <a:ext cx="172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schedule AG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64A7F94-BD96-4EB7-94B0-2F4FB5D34D38}"/>
              </a:ext>
            </a:extLst>
          </p:cNvPr>
          <p:cNvSpPr/>
          <p:nvPr/>
        </p:nvSpPr>
        <p:spPr>
          <a:xfrm>
            <a:off x="1389550" y="2910876"/>
            <a:ext cx="2284206" cy="1077358"/>
          </a:xfrm>
          <a:prstGeom prst="roundRect">
            <a:avLst/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  Problem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Filter on alerting profile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DD4EB9-6A5E-485A-AF46-79A0394839E2}"/>
              </a:ext>
            </a:extLst>
          </p:cNvPr>
          <p:cNvSpPr txBox="1"/>
          <p:nvPr/>
        </p:nvSpPr>
        <p:spPr>
          <a:xfrm>
            <a:off x="4111404" y="3592741"/>
            <a:ext cx="666894" cy="38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6C821B-658A-C27E-DC89-6ADAA97A7377}"/>
              </a:ext>
            </a:extLst>
          </p:cNvPr>
          <p:cNvSpPr txBox="1">
            <a:spLocks/>
          </p:cNvSpPr>
          <p:nvPr/>
        </p:nvSpPr>
        <p:spPr>
          <a:xfrm>
            <a:off x="1196699" y="1375638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Par </a:t>
            </a:r>
            <a:r>
              <a:rPr lang="en-US" dirty="0" err="1"/>
              <a:t>AlertingProfile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3DBFF2D-9A04-10C0-0542-A4FB879C3168}"/>
              </a:ext>
            </a:extLst>
          </p:cNvPr>
          <p:cNvSpPr/>
          <p:nvPr/>
        </p:nvSpPr>
        <p:spPr>
          <a:xfrm>
            <a:off x="1400238" y="4140097"/>
            <a:ext cx="2284206" cy="1077358"/>
          </a:xfrm>
          <a:prstGeom prst="roundRect">
            <a:avLst/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Detail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New Problem OPEN 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New Problem CLOSE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623953-E7F4-0315-1945-F0F4D07F3364}"/>
              </a:ext>
            </a:extLst>
          </p:cNvPr>
          <p:cNvCxnSpPr>
            <a:cxnSpLocks/>
          </p:cNvCxnSpPr>
          <p:nvPr/>
        </p:nvCxnSpPr>
        <p:spPr>
          <a:xfrm>
            <a:off x="3774740" y="4539775"/>
            <a:ext cx="1838645" cy="0"/>
          </a:xfrm>
          <a:prstGeom prst="straightConnector1">
            <a:avLst/>
          </a:prstGeom>
          <a:noFill/>
          <a:ln w="22225">
            <a:solidFill>
              <a:srgbClr val="1D243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EC62B5-FB33-77AB-9241-E9754AA36E4A}"/>
              </a:ext>
            </a:extLst>
          </p:cNvPr>
          <p:cNvSpPr txBox="1"/>
          <p:nvPr/>
        </p:nvSpPr>
        <p:spPr>
          <a:xfrm>
            <a:off x="8683206" y="4250303"/>
            <a:ext cx="37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E629BBB-3E24-1DD1-271D-C0CD12F3FF6D}"/>
              </a:ext>
            </a:extLst>
          </p:cNvPr>
          <p:cNvSpPr/>
          <p:nvPr/>
        </p:nvSpPr>
        <p:spPr>
          <a:xfrm>
            <a:off x="10048689" y="4987729"/>
            <a:ext cx="1544470" cy="390989"/>
          </a:xfrm>
          <a:prstGeom prst="roundRect">
            <a:avLst/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payload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9E26F92-B762-36A3-B1B1-DCA8A5614DEA}"/>
              </a:ext>
            </a:extLst>
          </p:cNvPr>
          <p:cNvSpPr/>
          <p:nvPr/>
        </p:nvSpPr>
        <p:spPr>
          <a:xfrm>
            <a:off x="1370575" y="5378718"/>
            <a:ext cx="2284206" cy="557740"/>
          </a:xfrm>
          <a:prstGeom prst="roundRect">
            <a:avLst/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Status success or failed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8F4BCA-F7D6-62CC-B422-257D255BA132}"/>
              </a:ext>
            </a:extLst>
          </p:cNvPr>
          <p:cNvCxnSpPr>
            <a:cxnSpLocks/>
          </p:cNvCxnSpPr>
          <p:nvPr/>
        </p:nvCxnSpPr>
        <p:spPr>
          <a:xfrm flipH="1">
            <a:off x="3774740" y="5443194"/>
            <a:ext cx="1838645" cy="0"/>
          </a:xfrm>
          <a:prstGeom prst="straightConnector1">
            <a:avLst/>
          </a:prstGeom>
          <a:noFill/>
          <a:ln w="22225">
            <a:solidFill>
              <a:srgbClr val="1D243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4F478C-7848-0174-4202-E6866808DB56}"/>
              </a:ext>
            </a:extLst>
          </p:cNvPr>
          <p:cNvSpPr txBox="1"/>
          <p:nvPr/>
        </p:nvSpPr>
        <p:spPr>
          <a:xfrm>
            <a:off x="4111786" y="5063080"/>
            <a:ext cx="666894" cy="38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8684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35A4-691F-B2D0-1D68-B4D83E05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Payload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9A2DA-966C-9D6D-BE4D-8ED91E0D00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Exemple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{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"tenant": "OPE-INTRA",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"state": "{State}",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"</a:t>
            </a:r>
            <a:r>
              <a:rPr lang="en-US" dirty="0" err="1"/>
              <a:t>problempid</a:t>
            </a:r>
            <a:r>
              <a:rPr lang="en-US" dirty="0"/>
              <a:t>": "{PID}",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"</a:t>
            </a:r>
            <a:r>
              <a:rPr lang="en-US" dirty="0" err="1"/>
              <a:t>problemid</a:t>
            </a:r>
            <a:r>
              <a:rPr lang="en-US" dirty="0"/>
              <a:t>": "{</a:t>
            </a:r>
            <a:r>
              <a:rPr lang="en-US" dirty="0" err="1"/>
              <a:t>ProblemID</a:t>
            </a:r>
            <a:r>
              <a:rPr lang="en-US" dirty="0"/>
              <a:t>}",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"environment": "OPERATIONNEL",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"</a:t>
            </a:r>
            <a:r>
              <a:rPr lang="en-US" dirty="0" err="1"/>
              <a:t>problemimpact</a:t>
            </a:r>
            <a:r>
              <a:rPr lang="en-US" dirty="0"/>
              <a:t>": "{</a:t>
            </a:r>
            <a:r>
              <a:rPr lang="en-US" dirty="0" err="1"/>
              <a:t>ProblemImpact</a:t>
            </a:r>
            <a:r>
              <a:rPr lang="en-US" dirty="0"/>
              <a:t>}", 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"origin": "dynmo.intra.renault.fr",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"</a:t>
            </a:r>
            <a:r>
              <a:rPr lang="en-US" dirty="0" err="1"/>
              <a:t>impactedentity</a:t>
            </a:r>
            <a:r>
              <a:rPr lang="en-US" dirty="0"/>
              <a:t>": "{</a:t>
            </a:r>
            <a:r>
              <a:rPr lang="en-US" dirty="0" err="1"/>
              <a:t>ImpactedEntity</a:t>
            </a:r>
            <a:r>
              <a:rPr lang="en-US" dirty="0"/>
              <a:t>}",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"</a:t>
            </a:r>
            <a:r>
              <a:rPr lang="en-US" dirty="0" err="1"/>
              <a:t>impactedentities</a:t>
            </a:r>
            <a:r>
              <a:rPr lang="en-US" dirty="0"/>
              <a:t>": "{</a:t>
            </a:r>
            <a:r>
              <a:rPr lang="en-US" dirty="0" err="1"/>
              <a:t>ImpactedEntities</a:t>
            </a:r>
            <a:r>
              <a:rPr lang="en-US" dirty="0"/>
              <a:t>}",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"tags": "{Tags}",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"</a:t>
            </a:r>
            <a:r>
              <a:rPr lang="en-US" dirty="0" err="1"/>
              <a:t>problemtitle</a:t>
            </a:r>
            <a:r>
              <a:rPr lang="en-US" dirty="0"/>
              <a:t>" : "{</a:t>
            </a:r>
            <a:r>
              <a:rPr lang="en-US" dirty="0" err="1"/>
              <a:t>ProblemTitle</a:t>
            </a:r>
            <a:r>
              <a:rPr lang="en-US" dirty="0"/>
              <a:t>}",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"</a:t>
            </a:r>
            <a:r>
              <a:rPr lang="en-US" dirty="0" err="1"/>
              <a:t>problemdetailstext</a:t>
            </a:r>
            <a:r>
              <a:rPr lang="en-US" dirty="0"/>
              <a:t>" : "{</a:t>
            </a:r>
            <a:r>
              <a:rPr lang="en-US" dirty="0" err="1"/>
              <a:t>ProblemDetailsText</a:t>
            </a:r>
            <a:r>
              <a:rPr lang="en-US" dirty="0"/>
              <a:t>}",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"</a:t>
            </a:r>
            <a:r>
              <a:rPr lang="en-US" dirty="0" err="1"/>
              <a:t>problemseverity</a:t>
            </a:r>
            <a:r>
              <a:rPr lang="en-US" dirty="0"/>
              <a:t>": "{</a:t>
            </a:r>
            <a:r>
              <a:rPr lang="en-US" dirty="0" err="1"/>
              <a:t>ProblemSeverity</a:t>
            </a:r>
            <a:r>
              <a:rPr lang="en-US" dirty="0"/>
              <a:t>}",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 "</a:t>
            </a:r>
            <a:r>
              <a:rPr lang="en-US" dirty="0" err="1"/>
              <a:t>alertingprofile</a:t>
            </a:r>
            <a:r>
              <a:rPr lang="en-US" dirty="0"/>
              <a:t>": "</a:t>
            </a:r>
            <a:r>
              <a:rPr lang="en-US" dirty="0" err="1"/>
              <a:t>ciim-esx-hsf_vll_vcenter-vll</a:t>
            </a:r>
            <a:r>
              <a:rPr lang="en-US" dirty="0"/>
              <a:t>“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1568A-5E33-7D48-D18B-9F27DF2B6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45667" y="365126"/>
            <a:ext cx="2218265" cy="19547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dirty="0">
                <a:highlight>
                  <a:srgbClr val="FFFF00"/>
                </a:highlight>
              </a:rPr>
              <a:t>Identical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dirty="0">
                <a:highlight>
                  <a:srgbClr val="00FF00"/>
                </a:highlight>
              </a:rPr>
              <a:t>Small </a:t>
            </a:r>
            <a:r>
              <a:rPr lang="fr-FR" dirty="0" err="1">
                <a:highlight>
                  <a:srgbClr val="00FF00"/>
                </a:highlight>
              </a:rPr>
              <a:t>difference</a:t>
            </a:r>
            <a:endParaRPr lang="fr-FR" dirty="0">
              <a:highlight>
                <a:srgbClr val="00FF00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dirty="0">
                <a:highlight>
                  <a:srgbClr val="800080"/>
                </a:highlight>
              </a:rPr>
              <a:t>Not </a:t>
            </a:r>
            <a:r>
              <a:rPr lang="fr-FR" dirty="0" err="1">
                <a:highlight>
                  <a:srgbClr val="800080"/>
                </a:highlight>
              </a:rPr>
              <a:t>included</a:t>
            </a:r>
            <a:endParaRPr lang="en-US" dirty="0">
              <a:highlight>
                <a:srgbClr val="80008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F2813C-605C-D312-F8EC-C0F5A9C932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87"/>
          <a:stretch/>
        </p:blipFill>
        <p:spPr>
          <a:xfrm>
            <a:off x="7852604" y="158358"/>
            <a:ext cx="4205204" cy="652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9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BBE1-E021-AE07-F577-94AC2D6B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Default 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1A5C-664C-1554-A2FD-270858DD5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24000"/>
            <a:ext cx="5901267" cy="4652963"/>
          </a:xfrm>
        </p:spPr>
        <p:txBody>
          <a:bodyPr/>
          <a:lstStyle/>
          <a:p>
            <a:r>
              <a:rPr lang="en-US" dirty="0" err="1"/>
              <a:t>pageSize</a:t>
            </a:r>
            <a:r>
              <a:rPr lang="en-US" dirty="0"/>
              <a:t>='50'</a:t>
            </a:r>
          </a:p>
          <a:p>
            <a:r>
              <a:rPr lang="en-US" dirty="0"/>
              <a:t>delay='from=now-5m’</a:t>
            </a:r>
          </a:p>
          <a:p>
            <a:r>
              <a:rPr lang="en-US" dirty="0"/>
              <a:t>If new OPEN problem</a:t>
            </a:r>
          </a:p>
          <a:p>
            <a:pPr lvl="1"/>
            <a:r>
              <a:rPr lang="en-US" dirty="0" err="1"/>
              <a:t>Ajout</a:t>
            </a:r>
            <a:r>
              <a:rPr lang="en-US" dirty="0"/>
              <a:t> du comment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the open ticket has been sent to the webhook</a:t>
            </a:r>
          </a:p>
          <a:p>
            <a:r>
              <a:rPr lang="en-US" dirty="0"/>
              <a:t>If new CLOSED problem</a:t>
            </a:r>
          </a:p>
          <a:p>
            <a:pPr lvl="1"/>
            <a:r>
              <a:rPr lang="en-US" dirty="0" err="1"/>
              <a:t>Ajout</a:t>
            </a:r>
            <a:r>
              <a:rPr lang="en-US" dirty="0"/>
              <a:t> du comment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the closed ticket has been sent to the webhook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D3C1B-7245-532E-6E77-4257BBC646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Custom </a:t>
            </a:r>
            <a:r>
              <a:rPr lang="fr-FR" dirty="0" err="1"/>
              <a:t>Device</a:t>
            </a:r>
            <a:r>
              <a:rPr lang="fr-FR" dirty="0"/>
              <a:t> Group = </a:t>
            </a:r>
            <a:r>
              <a:rPr lang="fr-FR" dirty="0" err="1"/>
              <a:t>Webhook</a:t>
            </a:r>
            <a:endParaRPr lang="fr-FR" dirty="0"/>
          </a:p>
          <a:p>
            <a:r>
              <a:rPr lang="en-US" dirty="0" err="1"/>
              <a:t>ContextComment</a:t>
            </a:r>
            <a:r>
              <a:rPr lang="fr-FR" dirty="0"/>
              <a:t> = </a:t>
            </a:r>
            <a:r>
              <a:rPr lang="fr-FR" dirty="0" err="1"/>
              <a:t>webhook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  <a:p>
            <a:r>
              <a:rPr lang="fr-FR" dirty="0" err="1"/>
              <a:t>Payload</a:t>
            </a:r>
            <a:r>
              <a:rPr lang="fr-FR" dirty="0"/>
              <a:t> pour le test de </a:t>
            </a:r>
            <a:r>
              <a:rPr lang="fr-FR" dirty="0" err="1"/>
              <a:t>connection</a:t>
            </a:r>
            <a:r>
              <a:rPr lang="fr-FR" dirty="0"/>
              <a:t> URL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"State": "OPEN",</a:t>
            </a:r>
          </a:p>
          <a:p>
            <a:pPr marL="457200" lvl="1" indent="0">
              <a:buNone/>
            </a:pPr>
            <a:r>
              <a:rPr lang="en-US" dirty="0"/>
              <a:t>  "</a:t>
            </a:r>
            <a:r>
              <a:rPr lang="en-US" dirty="0" err="1"/>
              <a:t>ProblemID</a:t>
            </a:r>
            <a:r>
              <a:rPr lang="en-US" dirty="0"/>
              <a:t>": "888",</a:t>
            </a:r>
          </a:p>
          <a:p>
            <a:pPr marL="457200" lvl="1" indent="0">
              <a:buNone/>
            </a:pPr>
            <a:r>
              <a:rPr lang="en-US" dirty="0"/>
              <a:t>  "</a:t>
            </a:r>
            <a:r>
              <a:rPr lang="en-US" dirty="0" err="1"/>
              <a:t>ProblemTitle</a:t>
            </a:r>
            <a:r>
              <a:rPr lang="en-US" dirty="0"/>
              <a:t>": "Dynatrace problem notification test run for webhook"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572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2714C8-955C-4C9F-8BAD-CF5FA980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315612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E4B1-F3C0-268B-A0DD-A60FA608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Deploiement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9DF3-0AF5-4784-23EF-8EA294BCD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156200" cy="46529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fr-FR" dirty="0"/>
              <a:t>Installation du plugin sur l’UI sur AG</a:t>
            </a:r>
          </a:p>
          <a:p>
            <a:pPr marL="457200" indent="-457200">
              <a:buAutoNum type="arabicParenR"/>
            </a:pPr>
            <a:r>
              <a:rPr lang="fr-FR" dirty="0"/>
              <a:t>Installation du plugin sur l’activegate</a:t>
            </a:r>
          </a:p>
          <a:p>
            <a:pPr marL="457200" lvl="1" indent="0">
              <a:buNone/>
            </a:pPr>
            <a:r>
              <a:rPr lang="fr-FR" dirty="0"/>
              <a:t>* Restart service </a:t>
            </a:r>
            <a:r>
              <a:rPr lang="fr-FR" dirty="0" err="1">
                <a:highlight>
                  <a:srgbClr val="C0C0C0"/>
                </a:highlight>
              </a:rPr>
              <a:t>remotepluginmodule</a:t>
            </a:r>
            <a:endParaRPr lang="fr-FR" dirty="0">
              <a:highlight>
                <a:srgbClr val="C0C0C0"/>
              </a:highlight>
            </a:endParaRP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fr-FR" dirty="0"/>
              <a:t>Copie des </a:t>
            </a:r>
            <a:r>
              <a:rPr lang="fr-FR" dirty="0" err="1"/>
              <a:t>configs</a:t>
            </a:r>
            <a:r>
              <a:rPr lang="fr-FR" dirty="0"/>
              <a:t> Notification </a:t>
            </a:r>
            <a:r>
              <a:rPr lang="fr-FR" dirty="0" err="1"/>
              <a:t>Webhook</a:t>
            </a:r>
            <a:r>
              <a:rPr lang="fr-FR" dirty="0"/>
              <a:t>  sur le plugin </a:t>
            </a:r>
            <a:r>
              <a:rPr lang="fr-FR" dirty="0" err="1"/>
              <a:t>webhook</a:t>
            </a:r>
            <a:endParaRPr lang="fr-FR" dirty="0"/>
          </a:p>
          <a:p>
            <a:pPr lvl="1"/>
            <a:r>
              <a:rPr lang="fr-FR" dirty="0"/>
              <a:t>Set variable </a:t>
            </a:r>
          </a:p>
          <a:p>
            <a:pPr lvl="2"/>
            <a:r>
              <a:rPr lang="fr-FR" dirty="0"/>
              <a:t>export </a:t>
            </a:r>
            <a:r>
              <a:rPr lang="fr-FR" dirty="0" err="1"/>
              <a:t>MyTenan</a:t>
            </a:r>
            <a:r>
              <a:rPr lang="fr-FR" dirty="0"/>
              <a:t>= jzq02463.live.dynatrace.com (sans https)</a:t>
            </a:r>
          </a:p>
          <a:p>
            <a:pPr lvl="2"/>
            <a:r>
              <a:rPr lang="fr-FR" dirty="0"/>
              <a:t>export </a:t>
            </a:r>
            <a:r>
              <a:rPr lang="fr-FR" dirty="0" err="1"/>
              <a:t>MyToken</a:t>
            </a:r>
            <a:r>
              <a:rPr lang="fr-FR" dirty="0"/>
              <a:t>=xxx</a:t>
            </a:r>
          </a:p>
          <a:p>
            <a:pPr lvl="2"/>
            <a:r>
              <a:rPr lang="fr-FR" dirty="0"/>
              <a:t>export </a:t>
            </a:r>
            <a:r>
              <a:rPr lang="fr-FR" dirty="0" err="1"/>
              <a:t>ActiveGateId</a:t>
            </a:r>
            <a:r>
              <a:rPr lang="fr-FR" dirty="0"/>
              <a:t>= 2255808504741848081</a:t>
            </a:r>
          </a:p>
          <a:p>
            <a:pPr lvl="1"/>
            <a:r>
              <a:rPr lang="fr-FR" dirty="0"/>
              <a:t>run </a:t>
            </a:r>
            <a:r>
              <a:rPr lang="en-US" dirty="0"/>
              <a:t>Create_webhook_from_notification.py</a:t>
            </a:r>
            <a:r>
              <a:rPr lang="fr-FR" dirty="0"/>
              <a:t> 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6F521-B1D6-AC6F-A200-912946ECD3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/>
              <a:t>Token</a:t>
            </a:r>
            <a:r>
              <a:rPr lang="fr-FR" dirty="0"/>
              <a:t> scope</a:t>
            </a:r>
          </a:p>
          <a:p>
            <a:pPr lvl="1"/>
            <a:r>
              <a:rPr lang="en-US" b="0" i="0" dirty="0">
                <a:solidFill>
                  <a:srgbClr val="898989"/>
                </a:solidFill>
                <a:effectLst/>
                <a:latin typeface="BerninaSansWeb"/>
              </a:rPr>
              <a:t>problems read</a:t>
            </a:r>
            <a:endParaRPr lang="en-US" dirty="0">
              <a:solidFill>
                <a:srgbClr val="898989"/>
              </a:solidFill>
              <a:latin typeface="BerninaSansWeb"/>
            </a:endParaRPr>
          </a:p>
          <a:p>
            <a:pPr lvl="1"/>
            <a:r>
              <a:rPr lang="en-US" b="0" i="0" dirty="0">
                <a:solidFill>
                  <a:srgbClr val="898989"/>
                </a:solidFill>
                <a:effectLst/>
                <a:latin typeface="BerninaSansWeb"/>
              </a:rPr>
              <a:t>problems write</a:t>
            </a:r>
          </a:p>
          <a:p>
            <a:pPr lvl="1"/>
            <a:r>
              <a:rPr lang="en-US" dirty="0" err="1">
                <a:solidFill>
                  <a:srgbClr val="898989"/>
                </a:solidFill>
                <a:latin typeface="BerninaSansWeb"/>
              </a:rPr>
              <a:t>configuratons</a:t>
            </a:r>
            <a:r>
              <a:rPr lang="en-US" dirty="0">
                <a:solidFill>
                  <a:srgbClr val="898989"/>
                </a:solidFill>
                <a:latin typeface="BerninaSansWeb"/>
              </a:rPr>
              <a:t> read(*)</a:t>
            </a:r>
          </a:p>
          <a:p>
            <a:pPr lvl="1"/>
            <a:r>
              <a:rPr lang="en-US" dirty="0" err="1">
                <a:solidFill>
                  <a:srgbClr val="898989"/>
                </a:solidFill>
                <a:latin typeface="BerninaSansWeb"/>
              </a:rPr>
              <a:t>configuratons</a:t>
            </a:r>
            <a:r>
              <a:rPr lang="en-US" dirty="0">
                <a:solidFill>
                  <a:srgbClr val="898989"/>
                </a:solidFill>
                <a:latin typeface="BerninaSansWeb"/>
              </a:rPr>
              <a:t> write(*)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(*) </a:t>
            </a:r>
            <a:r>
              <a:rPr lang="en-US"/>
              <a:t>Pour Create_webhook_from_notification.py</a:t>
            </a:r>
            <a:r>
              <a:rPr lang="fr-FR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5E800F-8773-5EC5-2347-E08526088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61"/>
          <a:stretch/>
        </p:blipFill>
        <p:spPr>
          <a:xfrm>
            <a:off x="6766387" y="3748881"/>
            <a:ext cx="3993226" cy="54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9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8DC8E1-A141-3782-7FF3-532E711B3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570" y="2285956"/>
            <a:ext cx="3960864" cy="44088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E032E7-E754-477C-A9D8-766F239A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7299E-62A6-404F-BA9D-602C0415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577114" cy="4652963"/>
          </a:xfrm>
        </p:spPr>
        <p:txBody>
          <a:bodyPr/>
          <a:lstStyle/>
          <a:p>
            <a:r>
              <a:rPr lang="en-US" dirty="0"/>
              <a:t>Dynatrace tenant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highlight>
                  <a:srgbClr val="C0C0C0"/>
                </a:highlight>
              </a:rPr>
              <a:t>Settings &gt; Monitoring &gt; Monitored technologies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D47AE-CC07-4830-99D7-E0E370E40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7276" y="1524000"/>
            <a:ext cx="5612191" cy="4844143"/>
          </a:xfrm>
        </p:spPr>
        <p:txBody>
          <a:bodyPr>
            <a:normAutofit/>
          </a:bodyPr>
          <a:lstStyle/>
          <a:p>
            <a:r>
              <a:rPr lang="en-US" sz="1800" dirty="0"/>
              <a:t>ActiveGate (</a:t>
            </a:r>
            <a:r>
              <a:rPr lang="en-US" sz="1800" dirty="0" err="1"/>
              <a:t>sudo</a:t>
            </a:r>
            <a:r>
              <a:rPr lang="en-US" sz="1800" dirty="0"/>
              <a:t>)</a:t>
            </a:r>
          </a:p>
          <a:p>
            <a:pPr lvl="1"/>
            <a:r>
              <a:rPr lang="en-US" sz="1600" dirty="0"/>
              <a:t>ActiveGate path</a:t>
            </a:r>
            <a:r>
              <a:rPr lang="en-US" sz="900" dirty="0"/>
              <a:t>: </a:t>
            </a:r>
            <a:r>
              <a:rPr lang="en-US" sz="1000" dirty="0">
                <a:highlight>
                  <a:srgbClr val="C0C0C0"/>
                </a:highlight>
              </a:rPr>
              <a:t>/</a:t>
            </a:r>
            <a:r>
              <a:rPr lang="en-US" sz="1000" dirty="0" err="1">
                <a:highlight>
                  <a:srgbClr val="C0C0C0"/>
                </a:highlight>
              </a:rPr>
              <a:t>softwares</a:t>
            </a:r>
            <a:r>
              <a:rPr lang="en-US" sz="1000" dirty="0">
                <a:highlight>
                  <a:srgbClr val="C0C0C0"/>
                </a:highlight>
              </a:rPr>
              <a:t>/</a:t>
            </a:r>
            <a:r>
              <a:rPr lang="en-US" sz="1000" dirty="0" err="1">
                <a:highlight>
                  <a:srgbClr val="C0C0C0"/>
                </a:highlight>
              </a:rPr>
              <a:t>dynatrace</a:t>
            </a:r>
            <a:r>
              <a:rPr lang="en-US" sz="1000" dirty="0">
                <a:highlight>
                  <a:srgbClr val="C0C0C0"/>
                </a:highlight>
              </a:rPr>
              <a:t>/</a:t>
            </a:r>
          </a:p>
          <a:p>
            <a:pPr lvl="1"/>
            <a:r>
              <a:rPr lang="en-US" sz="1600" dirty="0"/>
              <a:t>Data path: </a:t>
            </a:r>
            <a:r>
              <a:rPr lang="en-US" sz="1000" dirty="0">
                <a:highlight>
                  <a:srgbClr val="C0C0C0"/>
                </a:highlight>
              </a:rPr>
              <a:t>/</a:t>
            </a:r>
            <a:r>
              <a:rPr lang="en-US" sz="1000" dirty="0" err="1">
                <a:highlight>
                  <a:srgbClr val="C0C0C0"/>
                </a:highlight>
              </a:rPr>
              <a:t>softwares</a:t>
            </a:r>
            <a:r>
              <a:rPr lang="en-US" sz="1000" dirty="0">
                <a:highlight>
                  <a:srgbClr val="C0C0C0"/>
                </a:highlight>
              </a:rPr>
              <a:t>/</a:t>
            </a:r>
            <a:r>
              <a:rPr lang="en-US" sz="1000" dirty="0" err="1">
                <a:highlight>
                  <a:srgbClr val="C0C0C0"/>
                </a:highlight>
              </a:rPr>
              <a:t>dynatrace</a:t>
            </a:r>
            <a:r>
              <a:rPr lang="en-US" sz="1000" dirty="0">
                <a:highlight>
                  <a:srgbClr val="C0C0C0"/>
                </a:highlight>
              </a:rPr>
              <a:t>/</a:t>
            </a:r>
            <a:r>
              <a:rPr lang="en-US" sz="1000" dirty="0" err="1">
                <a:highlight>
                  <a:srgbClr val="C0C0C0"/>
                </a:highlight>
              </a:rPr>
              <a:t>remotepluginmodule</a:t>
            </a:r>
            <a:r>
              <a:rPr lang="en-US" sz="1000" dirty="0">
                <a:highlight>
                  <a:srgbClr val="C0C0C0"/>
                </a:highlight>
              </a:rPr>
              <a:t>/</a:t>
            </a:r>
            <a:r>
              <a:rPr lang="en-US" sz="1000" dirty="0" err="1">
                <a:highlight>
                  <a:srgbClr val="C0C0C0"/>
                </a:highlight>
              </a:rPr>
              <a:t>internalwebhook</a:t>
            </a:r>
            <a:endParaRPr lang="en-US" sz="1000" dirty="0">
              <a:highlight>
                <a:srgbClr val="C0C0C0"/>
              </a:highlight>
            </a:endParaRPr>
          </a:p>
          <a:p>
            <a:r>
              <a:rPr lang="en-US" sz="1800" dirty="0"/>
              <a:t>Unzip </a:t>
            </a:r>
            <a:r>
              <a:rPr lang="en-US" sz="1000" dirty="0">
                <a:highlight>
                  <a:srgbClr val="C0C0C0"/>
                </a:highlight>
              </a:rPr>
              <a:t>custom.remote.python.webhook.zip</a:t>
            </a:r>
          </a:p>
          <a:p>
            <a:r>
              <a:rPr lang="en-US" sz="1800" dirty="0"/>
              <a:t>Restart the service</a:t>
            </a:r>
          </a:p>
          <a:p>
            <a:pPr lvl="1"/>
            <a:r>
              <a:rPr lang="fr-FR" sz="1200" dirty="0" err="1">
                <a:highlight>
                  <a:srgbClr val="C0C0C0"/>
                </a:highlight>
              </a:rPr>
              <a:t>sudo</a:t>
            </a:r>
            <a:r>
              <a:rPr lang="fr-FR" sz="1200" dirty="0">
                <a:highlight>
                  <a:srgbClr val="C0C0C0"/>
                </a:highlight>
              </a:rPr>
              <a:t> service </a:t>
            </a:r>
            <a:r>
              <a:rPr lang="fr-FR" sz="1200" dirty="0" err="1">
                <a:highlight>
                  <a:srgbClr val="C0C0C0"/>
                </a:highlight>
              </a:rPr>
              <a:t>remotepluginmodule</a:t>
            </a:r>
            <a:r>
              <a:rPr lang="fr-FR" sz="1200" dirty="0">
                <a:highlight>
                  <a:srgbClr val="C0C0C0"/>
                </a:highlight>
              </a:rPr>
              <a:t> restart</a:t>
            </a:r>
            <a:endParaRPr lang="en-US" sz="1200" dirty="0">
              <a:highlight>
                <a:srgbClr val="C0C0C0"/>
              </a:highlight>
            </a:endParaRPr>
          </a:p>
          <a:p>
            <a:r>
              <a:rPr lang="en-US" sz="1800" dirty="0"/>
              <a:t>Logs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000" dirty="0">
                <a:highlight>
                  <a:srgbClr val="C0C0C0"/>
                </a:highlight>
              </a:rPr>
              <a:t>/var/lib/</a:t>
            </a:r>
            <a:r>
              <a:rPr lang="fr-FR" sz="1000" dirty="0" err="1">
                <a:highlight>
                  <a:srgbClr val="C0C0C0"/>
                </a:highlight>
              </a:rPr>
              <a:t>dynatrace</a:t>
            </a:r>
            <a:r>
              <a:rPr lang="fr-FR" sz="1000" dirty="0">
                <a:highlight>
                  <a:srgbClr val="C0C0C0"/>
                </a:highlight>
              </a:rPr>
              <a:t>/</a:t>
            </a:r>
            <a:r>
              <a:rPr lang="fr-FR" sz="1000" dirty="0" err="1">
                <a:highlight>
                  <a:srgbClr val="C0C0C0"/>
                </a:highlight>
              </a:rPr>
              <a:t>remotepluginmodule</a:t>
            </a:r>
            <a:r>
              <a:rPr lang="fr-FR" sz="1000" dirty="0">
                <a:highlight>
                  <a:srgbClr val="C0C0C0"/>
                </a:highlight>
              </a:rPr>
              <a:t>/log/</a:t>
            </a:r>
            <a:r>
              <a:rPr lang="fr-FR" sz="1000" dirty="0" err="1">
                <a:highlight>
                  <a:srgbClr val="C0C0C0"/>
                </a:highlight>
              </a:rPr>
              <a:t>remoteplugin</a:t>
            </a:r>
            <a:r>
              <a:rPr lang="fr-FR" sz="1000" dirty="0">
                <a:highlight>
                  <a:srgbClr val="C0C0C0"/>
                </a:highlight>
              </a:rPr>
              <a:t>/</a:t>
            </a:r>
            <a:r>
              <a:rPr lang="fr-FR" sz="1000" dirty="0" err="1">
                <a:highlight>
                  <a:srgbClr val="C0C0C0"/>
                </a:highlight>
              </a:rPr>
              <a:t>custom.remote.python</a:t>
            </a:r>
            <a:r>
              <a:rPr lang="fr-FR" sz="1000" dirty="0">
                <a:highlight>
                  <a:srgbClr val="C0C0C0"/>
                </a:highlight>
              </a:rPr>
              <a:t>.</a:t>
            </a:r>
            <a:r>
              <a:rPr lang="en-US" sz="1000" dirty="0">
                <a:highlight>
                  <a:srgbClr val="C0C0C0"/>
                </a:highlight>
              </a:rPr>
              <a:t>webhook</a:t>
            </a:r>
            <a:endParaRPr lang="fr-FR" sz="1000" dirty="0">
              <a:highlight>
                <a:srgbClr val="C0C0C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highlight>
                <a:srgbClr val="C0C0C0"/>
              </a:highligh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635E51F-830C-43E2-931A-EAB782DDD3E9}"/>
              </a:ext>
            </a:extLst>
          </p:cNvPr>
          <p:cNvSpPr/>
          <p:nvPr/>
        </p:nvSpPr>
        <p:spPr>
          <a:xfrm>
            <a:off x="3006381" y="6237590"/>
            <a:ext cx="1240751" cy="429305"/>
          </a:xfrm>
          <a:prstGeom prst="wedgeRoundRectCallout">
            <a:avLst>
              <a:gd name="adj1" fmla="val -75282"/>
              <a:gd name="adj2" fmla="val -356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Activegate</a:t>
            </a:r>
            <a:endParaRPr lang="en-US" sz="1400">
              <a:highlight>
                <a:srgbClr val="C0C0C0"/>
              </a:highligh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AB8F4C0-9A6F-4951-985A-AD671980D7C2}"/>
              </a:ext>
            </a:extLst>
          </p:cNvPr>
          <p:cNvSpPr/>
          <p:nvPr/>
        </p:nvSpPr>
        <p:spPr>
          <a:xfrm>
            <a:off x="4630167" y="4192589"/>
            <a:ext cx="1141176" cy="429305"/>
          </a:xfrm>
          <a:prstGeom prst="wedgeRoundRectCallout">
            <a:avLst>
              <a:gd name="adj1" fmla="val -57037"/>
              <a:gd name="adj2" fmla="val -1004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Webhook </a:t>
            </a:r>
            <a:r>
              <a:rPr lang="en-US" sz="1400" dirty="0" err="1"/>
              <a:t>url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FCE6CAE-2ECC-4B51-9B8C-DDBE3A2F44AF}"/>
              </a:ext>
            </a:extLst>
          </p:cNvPr>
          <p:cNvSpPr/>
          <p:nvPr/>
        </p:nvSpPr>
        <p:spPr>
          <a:xfrm>
            <a:off x="4588900" y="5763118"/>
            <a:ext cx="1240751" cy="429305"/>
          </a:xfrm>
          <a:prstGeom prst="wedgeRoundRectCallout">
            <a:avLst>
              <a:gd name="adj1" fmla="val -97410"/>
              <a:gd name="adj2" fmla="val -652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webhook connection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C2CD7D5-2B5C-4D06-8934-2A95F5AAFF92}"/>
              </a:ext>
            </a:extLst>
          </p:cNvPr>
          <p:cNvSpPr/>
          <p:nvPr/>
        </p:nvSpPr>
        <p:spPr>
          <a:xfrm>
            <a:off x="205884" y="3140634"/>
            <a:ext cx="899886" cy="736844"/>
          </a:xfrm>
          <a:prstGeom prst="wedgeRoundRectCallout">
            <a:avLst>
              <a:gd name="adj1" fmla="val 81381"/>
              <a:gd name="adj2" fmla="val -154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tenant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AF88E296-6F68-4C17-A42F-A4358510ACBB}"/>
              </a:ext>
            </a:extLst>
          </p:cNvPr>
          <p:cNvSpPr/>
          <p:nvPr/>
        </p:nvSpPr>
        <p:spPr>
          <a:xfrm>
            <a:off x="4667024" y="2175933"/>
            <a:ext cx="1141176" cy="627895"/>
          </a:xfrm>
          <a:prstGeom prst="wedgeRoundRectCallout">
            <a:avLst>
              <a:gd name="adj1" fmla="val -68081"/>
              <a:gd name="adj2" fmla="val 66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device name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51727A98-81CD-4313-B5F3-7483FC33E244}"/>
              </a:ext>
            </a:extLst>
          </p:cNvPr>
          <p:cNvSpPr/>
          <p:nvPr/>
        </p:nvSpPr>
        <p:spPr>
          <a:xfrm>
            <a:off x="234914" y="4122211"/>
            <a:ext cx="899886" cy="736844"/>
          </a:xfrm>
          <a:prstGeom prst="wedgeRoundRectCallout">
            <a:avLst>
              <a:gd name="adj1" fmla="val 70629"/>
              <a:gd name="adj2" fmla="val -114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Payload</a:t>
            </a:r>
            <a:endParaRPr lang="en-US" sz="1400" dirty="0">
              <a:highlight>
                <a:srgbClr val="C0C0C0"/>
              </a:highlight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70A4BA-36FD-46F7-B471-68C2BCDA98F9}"/>
              </a:ext>
            </a:extLst>
          </p:cNvPr>
          <p:cNvCxnSpPr>
            <a:cxnSpLocks/>
          </p:cNvCxnSpPr>
          <p:nvPr/>
        </p:nvCxnSpPr>
        <p:spPr>
          <a:xfrm>
            <a:off x="5887960" y="962781"/>
            <a:ext cx="48381" cy="5704114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CD80EB-4E1D-4506-B585-ED4E45303CA0}"/>
              </a:ext>
            </a:extLst>
          </p:cNvPr>
          <p:cNvSpPr txBox="1"/>
          <p:nvPr/>
        </p:nvSpPr>
        <p:spPr>
          <a:xfrm>
            <a:off x="3587407" y="681148"/>
            <a:ext cx="191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</a:rPr>
              <a:t>Dynatrace UI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5C173E-75D8-4EBD-B0EB-E0CF824A8F3D}"/>
              </a:ext>
            </a:extLst>
          </p:cNvPr>
          <p:cNvSpPr txBox="1"/>
          <p:nvPr/>
        </p:nvSpPr>
        <p:spPr>
          <a:xfrm>
            <a:off x="6415314" y="681148"/>
            <a:ext cx="1814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</a:rPr>
              <a:t>ActiveGate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17AC0-760C-CDE6-4999-0B6C91349C87}"/>
              </a:ext>
            </a:extLst>
          </p:cNvPr>
          <p:cNvSpPr/>
          <p:nvPr/>
        </p:nvSpPr>
        <p:spPr>
          <a:xfrm>
            <a:off x="1194570" y="4502832"/>
            <a:ext cx="3472454" cy="9581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BE494CA-967D-22A4-67F1-DCCAF7A1221B}"/>
              </a:ext>
            </a:extLst>
          </p:cNvPr>
          <p:cNvSpPr/>
          <p:nvPr/>
        </p:nvSpPr>
        <p:spPr>
          <a:xfrm>
            <a:off x="4646574" y="5082120"/>
            <a:ext cx="1141176" cy="429305"/>
          </a:xfrm>
          <a:prstGeom prst="wedgeRoundRectCallout">
            <a:avLst>
              <a:gd name="adj1" fmla="val -57037"/>
              <a:gd name="adj2" fmla="val -1004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Proxy</a:t>
            </a:r>
            <a:endParaRPr lang="en-US" sz="14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7210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911F-AD03-412D-AA23-3C153093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189" y="365126"/>
            <a:ext cx="10515600" cy="736844"/>
          </a:xfrm>
        </p:spPr>
        <p:txBody>
          <a:bodyPr/>
          <a:lstStyle/>
          <a:p>
            <a:r>
              <a:rPr lang="en-US"/>
              <a:t>Validation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F86894C-A05D-42B3-A833-53B0FB7782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1633A8-2D7C-4F80-B6FB-2457C6997269}"/>
              </a:ext>
            </a:extLst>
          </p:cNvPr>
          <p:cNvSpPr txBox="1"/>
          <p:nvPr/>
        </p:nvSpPr>
        <p:spPr>
          <a:xfrm>
            <a:off x="1033345" y="1275810"/>
            <a:ext cx="4677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highlight>
                  <a:srgbClr val="C0C0C0"/>
                </a:highlight>
              </a:rPr>
              <a:t>Settings &gt; Monitoring &gt; Monitored technologies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8AD115-C451-4B36-99E8-AC6DD7F1445A}"/>
              </a:ext>
            </a:extLst>
          </p:cNvPr>
          <p:cNvCxnSpPr>
            <a:cxnSpLocks/>
          </p:cNvCxnSpPr>
          <p:nvPr/>
        </p:nvCxnSpPr>
        <p:spPr>
          <a:xfrm>
            <a:off x="6109989" y="903435"/>
            <a:ext cx="48381" cy="5704114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331BE5-4DF3-4F89-BCF7-00CB9D4030BA}"/>
              </a:ext>
            </a:extLst>
          </p:cNvPr>
          <p:cNvSpPr txBox="1"/>
          <p:nvPr/>
        </p:nvSpPr>
        <p:spPr>
          <a:xfrm>
            <a:off x="6292161" y="1064770"/>
            <a:ext cx="5550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</a:rPr>
              <a:t>Technologies &gt; </a:t>
            </a:r>
            <a:r>
              <a:rPr lang="en-US" dirty="0">
                <a:highlight>
                  <a:srgbClr val="C0C0C0"/>
                </a:highlight>
              </a:rPr>
              <a:t>Webhook</a:t>
            </a:r>
            <a:endParaRPr lang="en-US" sz="1800" dirty="0">
              <a:highlight>
                <a:srgbClr val="C0C0C0"/>
              </a:highligh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B84C87B-2E43-D7DA-EDDE-41BAA35FE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70" y="1661138"/>
            <a:ext cx="4732430" cy="4343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44131D-D0BA-002D-8E1B-F65DDDB08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92" y="3730391"/>
            <a:ext cx="5227525" cy="14268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27C7344-26A4-7953-0778-2A1E165ED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91" y="2568857"/>
            <a:ext cx="5273625" cy="9938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20533C7-EF01-5552-3144-0072100C3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842" y="2330280"/>
            <a:ext cx="5713178" cy="280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2840"/>
      </p:ext>
    </p:extLst>
  </p:cSld>
  <p:clrMapOvr>
    <a:masterClrMapping/>
  </p:clrMapOvr>
</p:sld>
</file>

<file path=ppt/theme/theme1.xml><?xml version="1.0" encoding="utf-8"?>
<a:theme xmlns:a="http://schemas.openxmlformats.org/drawingml/2006/main" name="BLACK SLIDES_1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495FF"/>
      </a:accent1>
      <a:accent2>
        <a:srgbClr val="8A36D0"/>
      </a:accent2>
      <a:accent3>
        <a:srgbClr val="DADADA"/>
      </a:accent3>
      <a:accent4>
        <a:srgbClr val="FFFFFF"/>
      </a:accent4>
      <a:accent5>
        <a:srgbClr val="5B9BD5"/>
      </a:accent5>
      <a:accent6>
        <a:srgbClr val="73BD28"/>
      </a:accent6>
      <a:hlink>
        <a:srgbClr val="3DB3E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 SLIDES_2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495FF"/>
      </a:accent1>
      <a:accent2>
        <a:srgbClr val="8A36D0"/>
      </a:accent2>
      <a:accent3>
        <a:srgbClr val="DADADA"/>
      </a:accent3>
      <a:accent4>
        <a:srgbClr val="FFFFFF"/>
      </a:accent4>
      <a:accent5>
        <a:srgbClr val="5B9BD5"/>
      </a:accent5>
      <a:accent6>
        <a:srgbClr val="73BD28"/>
      </a:accent6>
      <a:hlink>
        <a:srgbClr val="3DB3E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 SLIDES_1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495FF"/>
      </a:accent1>
      <a:accent2>
        <a:srgbClr val="8A36D0"/>
      </a:accent2>
      <a:accent3>
        <a:srgbClr val="DADADA"/>
      </a:accent3>
      <a:accent4>
        <a:srgbClr val="FFFFFF"/>
      </a:accent4>
      <a:accent5>
        <a:srgbClr val="5B9BD5"/>
      </a:accent5>
      <a:accent6>
        <a:srgbClr val="73BD28"/>
      </a:accent6>
      <a:hlink>
        <a:srgbClr val="3DB3E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HITE SLIDES_2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495FF"/>
      </a:accent1>
      <a:accent2>
        <a:srgbClr val="8A36D0"/>
      </a:accent2>
      <a:accent3>
        <a:srgbClr val="DADADA"/>
      </a:accent3>
      <a:accent4>
        <a:srgbClr val="FFFFFF"/>
      </a:accent4>
      <a:accent5>
        <a:srgbClr val="5B9BD5"/>
      </a:accent5>
      <a:accent6>
        <a:srgbClr val="73BD28"/>
      </a:accent6>
      <a:hlink>
        <a:srgbClr val="3DB3E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9145D4DB04D34DB411C551AF4BCE51" ma:contentTypeVersion="13" ma:contentTypeDescription="Create a new document." ma:contentTypeScope="" ma:versionID="a300bcbd141a43b2af1654128da9fd5c">
  <xsd:schema xmlns:xsd="http://www.w3.org/2001/XMLSchema" xmlns:xs="http://www.w3.org/2001/XMLSchema" xmlns:p="http://schemas.microsoft.com/office/2006/metadata/properties" xmlns:ns3="3b21fc70-17c6-4d6b-b0ac-807e2d1a9e70" xmlns:ns4="f46b4383-8173-46fe-a8a7-b82cfd590a05" xmlns:ns5="bbf49cec-1090-4141-88e7-5827645f9780" targetNamespace="http://schemas.microsoft.com/office/2006/metadata/properties" ma:root="true" ma:fieldsID="fb81901b244dc715226e326e3d8fcea3" ns3:_="" ns4:_="" ns5:_="">
    <xsd:import namespace="3b21fc70-17c6-4d6b-b0ac-807e2d1a9e70"/>
    <xsd:import namespace="f46b4383-8173-46fe-a8a7-b82cfd590a05"/>
    <xsd:import namespace="bbf49cec-1090-4141-88e7-5827645f978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5:SharedWithDetails" minOccurs="0"/>
                <xsd:element ref="ns5:SharingHintHash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21fc70-17c6-4d6b-b0ac-807e2d1a9e7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6b4383-8173-46fe-a8a7-b82cfd590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f49cec-1090-4141-88e7-5827645f9780" elementFormDefault="qualified">
    <xsd:import namespace="http://schemas.microsoft.com/office/2006/documentManagement/types"/>
    <xsd:import namespace="http://schemas.microsoft.com/office/infopath/2007/PartnerControls"/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75389F-D212-4F19-AFAD-C1BB4FFFE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3305D2-0ECB-44A0-862C-949F259D46BE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elements/1.1/"/>
    <ds:schemaRef ds:uri="3b21fc70-17c6-4d6b-b0ac-807e2d1a9e70"/>
    <ds:schemaRef ds:uri="bbf49cec-1090-4141-88e7-5827645f9780"/>
    <ds:schemaRef ds:uri="http://www.w3.org/XML/1998/namespace"/>
    <ds:schemaRef ds:uri="http://purl.org/dc/dcmitype/"/>
    <ds:schemaRef ds:uri="f46b4383-8173-46fe-a8a7-b82cfd590a0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1634CA0-479D-4827-8B06-A81108E79252}">
  <ds:schemaRefs>
    <ds:schemaRef ds:uri="3b21fc70-17c6-4d6b-b0ac-807e2d1a9e70"/>
    <ds:schemaRef ds:uri="bbf49cec-1090-4141-88e7-5827645f9780"/>
    <ds:schemaRef ds:uri="f46b4383-8173-46fe-a8a7-b82cfd590a0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447</Words>
  <Application>Microsoft Office PowerPoint</Application>
  <PresentationFormat>Widescreen</PresentationFormat>
  <Paragraphs>115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BerninaSansWeb</vt:lpstr>
      <vt:lpstr>Calibri</vt:lpstr>
      <vt:lpstr>Calibri Light</vt:lpstr>
      <vt:lpstr>BLACK SLIDES_1</vt:lpstr>
      <vt:lpstr>BLACK SLIDES_2</vt:lpstr>
      <vt:lpstr>WHITE SLIDES_1</vt:lpstr>
      <vt:lpstr>WHITE SLIDES_2</vt:lpstr>
      <vt:lpstr>Plugin Webhook</vt:lpstr>
      <vt:lpstr>Plugin Automic</vt:lpstr>
      <vt:lpstr>Overview</vt:lpstr>
      <vt:lpstr>Payload</vt:lpstr>
      <vt:lpstr>Default configuration</vt:lpstr>
      <vt:lpstr>Installation</vt:lpstr>
      <vt:lpstr>Deploiement</vt:lpstr>
      <vt:lpstr>Deployment</vt:lpstr>
      <vt:lpstr>Validation</vt:lpstr>
      <vt:lpstr>Exemple de Paylaod</vt:lpstr>
      <vt:lpstr>Infra - Pod</vt:lpstr>
      <vt:lpstr>Appli et service</vt:lpstr>
      <vt:lpstr>Infra disk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Organization Overview</dc:title>
  <dc:creator>Tollefson, Nina</dc:creator>
  <cp:lastModifiedBy>Lormeau, Jean-Louis</cp:lastModifiedBy>
  <cp:revision>21</cp:revision>
  <dcterms:created xsi:type="dcterms:W3CDTF">2018-07-16T20:34:55Z</dcterms:created>
  <dcterms:modified xsi:type="dcterms:W3CDTF">2023-03-06T13:32:58Z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0x010100529145D4DB04D34DB411C551AF4BCE51</vt:lpwstr>
  </property>
</Properties>
</file>