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b23d4e4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b23d4e4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b1fa75d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b1fa75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b1fa75d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b1fa75d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c2581cbf932f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c2581cbf932f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LMBC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LMBC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HXRC &amp; MakerSpace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Immersive</a:t>
            </a:r>
            <a:r>
              <a:rPr lang="en"/>
              <a:t> Tech &amp; Digital Fabrication Come Together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HXRC, Mixx Reality (Finland) &amp; BCMS (USA)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2 - Oakland Youth Center (USA)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*see documents in Google Drive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IT LIST - STEP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</a:t>
            </a:r>
            <a:r>
              <a:rPr lang="en"/>
              <a:t> project goal, information text &amp; messaging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model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printed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web page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A-Frame referencing model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 A-Frame scene in webpage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GitHub for project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https://github.com/JLMBC7</a:t>
            </a:r>
            <a:r>
              <a:rPr lang="en"/>
              <a:t> 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social media blurbs for STEP 1 (DONE)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IT LIST - STEP 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project goal, information text &amp; messaging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for project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https://github.com/JLMBC7</a:t>
            </a:r>
            <a:r>
              <a:rPr lang="en"/>
              <a:t> 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social media blurbs for STEP 2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workshop with kids (Devin Baldwin)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&amp; share pictures in this Google Drive (Devin Baldwin)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pictures to project website (Jussi Salonen)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IT LIST - STEP 3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Devin give Aframe workshop to Fi crowd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Josephs give digital fabrication workshop to Fi crowd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Jussi give an EU perspective presentation to US audiences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