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Dungeonz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Obraz 39" descr=""/>
          <p:cNvPicPr/>
          <p:nvPr/>
        </p:nvPicPr>
        <p:blipFill>
          <a:blip r:embed="rId1"/>
          <a:stretch/>
        </p:blipFill>
        <p:spPr>
          <a:xfrm>
            <a:off x="1554480" y="1737360"/>
            <a:ext cx="6978600" cy="483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Wybrane Klasy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2743200"/>
            <a:ext cx="906876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Renderer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Główna klasa w programie zawiera wszystkie inne klasy. Jest całkowicie hermetyczna.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Czyli nie można jej modyfikować z zewnątrz,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 kilkoma wyjątkami takimi jak zmiana stanu gry.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Obraz 54" descr=""/>
          <p:cNvPicPr/>
          <p:nvPr/>
        </p:nvPicPr>
        <p:blipFill>
          <a:blip r:embed="rId1"/>
          <a:stretch/>
        </p:blipFill>
        <p:spPr>
          <a:xfrm>
            <a:off x="2103120" y="4183560"/>
            <a:ext cx="5921280" cy="239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360" y="201168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Przechowuje zarówno obiekty, itemy jak i mapę. Oraz umożliwia interakcję między nimi.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Przy wyjściu z poziomu wszelkie informacje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graczu i jego ekwipunku są zapisywane do pliku </a:t>
            </a:r>
            <a:r>
              <a:rPr b="0" i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travel.sav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Przy wejściu dla wszystkich prócz pierwszego poziomu są one wczytywane, dzięki czemu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 łatwy sposób można uniezależnić gracza od tego na jakim poziomie się znajduje.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9680" y="2560320"/>
            <a:ext cx="9068760" cy="38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Odpowiada głównie za renderowanie poziomów.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Choć spełnia też jedną z najważnieszych funkcji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 grze, a mianowicie wczytuje z pliku informacje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wszelkich obiektach na mapie i przekazuje je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„</a:t>
            </a: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 górę” hierarchii do Level’u, który potem przejmuje za nie odpowiedzialność w trakcie właściwego działania programu.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Renderer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99680" y="2560320"/>
            <a:ext cx="9068760" cy="38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Jego zadaniem jest zebranie, przygotowanie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wyświetlenie obiektów, które zostały do niego wysłane.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Jego działanie dzieli się na 4 fazy.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Zebranie obiektów.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Usunięcie tych niewidocznych z listy. (Culling)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Posortowanie. (Algorytm malarza)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Właściwe wyświetlenie na ekranie.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99680" y="2560320"/>
            <a:ext cx="9068760" cy="38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Pierwotnie odpowiadał tylko za Interfejs Graficzny (HUD), czyli wyświetlanie imion, pasków życia, Inventory itd..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Lecz w krótkim czasie rozrósł się i stał się niejako pośrednikiem pomiędzy różnymi niezwiązanymi ze sobą częściami programu, co było złe i teraz nikt go nie lubi.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Gameplay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Obraz 64" descr=""/>
          <p:cNvPicPr/>
          <p:nvPr/>
        </p:nvPicPr>
        <p:blipFill>
          <a:blip r:embed="rId1"/>
          <a:stretch/>
        </p:blipFill>
        <p:spPr>
          <a:xfrm>
            <a:off x="1280160" y="1577520"/>
            <a:ext cx="7281360" cy="546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 końcu to gra...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2377440"/>
            <a:ext cx="9068760" cy="37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Eksploracja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Mordowanie potworków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Walka o przetrwanie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Rozwój postaci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Znajdowanie kluczy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Uczenie się nowych zaklęć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993760" y="1425960"/>
            <a:ext cx="38613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co w niej właściwie chodzi?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Skąd ten pomysł?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807720" y="1463040"/>
            <a:ext cx="213300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Okrojony RPG?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548640" y="2834640"/>
            <a:ext cx="9068760" cy="37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Ograniczony czas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Ograniczone zasoby ludzkie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Musiało chociaż przypominać RPG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Inspirowane The Legend of Zelda i Ultima Underworld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Czego się nauczyłem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2377440"/>
            <a:ext cx="9068760" cy="37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Planować projekt. (chociaż trochę)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Nie używać więcej singletonów.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Kończyć to co zacząłem.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Trochę rysować.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Github’a.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Nie wstydzić się kodu. (jakoś trzeba zacząć)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Jak nakłaniać ludzi do grania w twoją grę, choć tego nie chcą.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Biblioteki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29560" y="2651760"/>
            <a:ext cx="9068760" cy="43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SFML – Renderowanie, Input, Okno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Lua 5.2 – Skrypty Itemów (tylko to)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LuaBridge – Wrapper dla Lua 5.2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RapidXml – Wczytywanie map z plików </a:t>
            </a:r>
            <a:r>
              <a:rPr b="0" i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.tmx</a:t>
            </a: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b="0" i="1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.xml</a:t>
            </a: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Zlib – Dekompresja wczytanych plików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017520" y="1371600"/>
            <a:ext cx="43444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 nich tak naprawdę nic by nie było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68760" cy="58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Jakieś pytania?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68760" cy="69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Dziękuję za uwagę.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Dominik Korotkiewicz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Gra, Prezentacja i kod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https://github.com/JLMPL/Dungeonz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Narzędzia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743200"/>
            <a:ext cx="9068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GIMP – Całość grafiki występującej w grze (Mojego autorstwa)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Sublime Text 3 – Cały kod źródłowy, skrypty, animacje itd..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Tiled Map Editor – Pliki map (Rozmieszczenie kafelków i przedmiotów na mapie) 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40480" y="1371600"/>
            <a:ext cx="26568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Niezwykle przydatne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Ogólna Architektura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Obraz 47" descr=""/>
          <p:cNvPicPr/>
          <p:nvPr/>
        </p:nvPicPr>
        <p:blipFill>
          <a:blip r:embed="rId1"/>
          <a:stretch/>
        </p:blipFill>
        <p:spPr>
          <a:xfrm>
            <a:off x="89280" y="2377440"/>
            <a:ext cx="9874800" cy="32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35520" y="3291840"/>
            <a:ext cx="4874040" cy="18831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35520" y="1585440"/>
            <a:ext cx="4874040" cy="15210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57200" y="4937760"/>
            <a:ext cx="5740560" cy="21499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6631560" y="2011680"/>
            <a:ext cx="2235600" cy="46263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Singletony – Globalne systemy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24920" y="2163600"/>
            <a:ext cx="9912960" cy="3493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Najwyższy poziom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Objekty w grze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680" y="3274200"/>
            <a:ext cx="9988920" cy="133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188720" y="2947320"/>
            <a:ext cx="7741080" cy="198792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 - Czyli kontrolery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68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Cechy programu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743200"/>
            <a:ext cx="9068760" cy="40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Podejście Obiektowe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Prawie cała funkcjonalność zawarta jest w klasach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Nadużycie Singletonów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Przyzwoita jakość kodu źródłowego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LibreOffice/5.1.6.2$Linux_X86_64 LibreOffice_project/10m0$Build-2</Application>
  <Words>301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2017-06-07T18:03:56Z</dcterms:created>
  <dc:creator>Marek</dc:creator>
  <dc:description/>
  <dc:language>en-US</dc:language>
  <cp:lastModifiedBy/>
  <dcterms:modified xsi:type="dcterms:W3CDTF">2017-06-08T19:34:33Z</dcterms:modified>
  <cp:revision>40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Niestandardowy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