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56" r:id="rId2"/>
    <p:sldId id="257" r:id="rId3"/>
    <p:sldId id="258" r:id="rId4"/>
    <p:sldId id="277" r:id="rId5"/>
    <p:sldId id="280" r:id="rId6"/>
    <p:sldId id="273" r:id="rId7"/>
    <p:sldId id="263" r:id="rId8"/>
    <p:sldId id="262" r:id="rId9"/>
    <p:sldId id="274" r:id="rId10"/>
    <p:sldId id="268" r:id="rId11"/>
    <p:sldId id="269" r:id="rId12"/>
    <p:sldId id="270" r:id="rId13"/>
    <p:sldId id="260" r:id="rId14"/>
    <p:sldId id="265" r:id="rId15"/>
    <p:sldId id="261" r:id="rId16"/>
    <p:sldId id="276" r:id="rId17"/>
    <p:sldId id="259" r:id="rId18"/>
    <p:sldId id="264" r:id="rId19"/>
    <p:sldId id="271" r:id="rId20"/>
    <p:sldId id="272" r:id="rId21"/>
    <p:sldId id="27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2CCCDA-F4B2-4911-97E9-2905A030A063}" v="4200" dt="2019-07-08T02:32:38.108"/>
    <p1510:client id="{88CE108A-F6AD-4025-9E86-DA3C388FBC1A}" v="6255" dt="2019-07-08T02:34:30.769"/>
    <p1510:client id="{6586287E-51FA-8F9C-1446-0DA69DB6F960}" v="1" dt="2019-07-08T01:51:39.3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503" autoAdjust="0"/>
  </p:normalViewPr>
  <p:slideViewPr>
    <p:cSldViewPr snapToGrid="0">
      <p:cViewPr varScale="1">
        <p:scale>
          <a:sx n="108" d="100"/>
          <a:sy n="108" d="100"/>
        </p:scale>
        <p:origin x="170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n, Jonathan" userId="2f0c3d47-c732-43cb-9fd0-c6f82cb2162e" providerId="ADAL" clId="{88CE108A-F6AD-4025-9E86-DA3C388FBC1A}"/>
    <pc:docChg chg="undo redo custSel addSld delSld modSld sldOrd">
      <pc:chgData name="Marin, Jonathan" userId="2f0c3d47-c732-43cb-9fd0-c6f82cb2162e" providerId="ADAL" clId="{88CE108A-F6AD-4025-9E86-DA3C388FBC1A}" dt="2019-07-08T02:34:30.769" v="6243" actId="1076"/>
      <pc:docMkLst>
        <pc:docMk/>
      </pc:docMkLst>
      <pc:sldChg chg="modSp">
        <pc:chgData name="Marin, Jonathan" userId="2f0c3d47-c732-43cb-9fd0-c6f82cb2162e" providerId="ADAL" clId="{88CE108A-F6AD-4025-9E86-DA3C388FBC1A}" dt="2019-07-07T21:02:48.493" v="98" actId="20577"/>
        <pc:sldMkLst>
          <pc:docMk/>
          <pc:sldMk cId="1677321490" sldId="256"/>
        </pc:sldMkLst>
        <pc:spChg chg="mod">
          <ac:chgData name="Marin, Jonathan" userId="2f0c3d47-c732-43cb-9fd0-c6f82cb2162e" providerId="ADAL" clId="{88CE108A-F6AD-4025-9E86-DA3C388FBC1A}" dt="2019-07-07T21:02:45.767" v="94" actId="20577"/>
          <ac:spMkLst>
            <pc:docMk/>
            <pc:sldMk cId="1677321490" sldId="256"/>
            <ac:spMk id="2" creationId="{00000000-0000-0000-0000-000000000000}"/>
          </ac:spMkLst>
        </pc:spChg>
        <pc:spChg chg="mod">
          <ac:chgData name="Marin, Jonathan" userId="2f0c3d47-c732-43cb-9fd0-c6f82cb2162e" providerId="ADAL" clId="{88CE108A-F6AD-4025-9E86-DA3C388FBC1A}" dt="2019-07-07T21:02:48.493" v="98" actId="20577"/>
          <ac:spMkLst>
            <pc:docMk/>
            <pc:sldMk cId="1677321490" sldId="256"/>
            <ac:spMk id="3" creationId="{00000000-0000-0000-0000-000000000000}"/>
          </ac:spMkLst>
        </pc:spChg>
      </pc:sldChg>
      <pc:sldChg chg="addSp modSp modNotesTx">
        <pc:chgData name="Marin, Jonathan" userId="2f0c3d47-c732-43cb-9fd0-c6f82cb2162e" providerId="ADAL" clId="{88CE108A-F6AD-4025-9E86-DA3C388FBC1A}" dt="2019-07-08T02:28:22.096" v="6194" actId="255"/>
        <pc:sldMkLst>
          <pc:docMk/>
          <pc:sldMk cId="724448261" sldId="257"/>
        </pc:sldMkLst>
        <pc:spChg chg="mod">
          <ac:chgData name="Marin, Jonathan" userId="2f0c3d47-c732-43cb-9fd0-c6f82cb2162e" providerId="ADAL" clId="{88CE108A-F6AD-4025-9E86-DA3C388FBC1A}" dt="2019-07-07T21:03:28.344" v="112" actId="20577"/>
          <ac:spMkLst>
            <pc:docMk/>
            <pc:sldMk cId="724448261" sldId="257"/>
            <ac:spMk id="2" creationId="{00000000-0000-0000-0000-000000000000}"/>
          </ac:spMkLst>
        </pc:spChg>
        <pc:spChg chg="mod">
          <ac:chgData name="Marin, Jonathan" userId="2f0c3d47-c732-43cb-9fd0-c6f82cb2162e" providerId="ADAL" clId="{88CE108A-F6AD-4025-9E86-DA3C388FBC1A}" dt="2019-07-08T02:12:05.251" v="6141" actId="20577"/>
          <ac:spMkLst>
            <pc:docMk/>
            <pc:sldMk cId="724448261" sldId="257"/>
            <ac:spMk id="3" creationId="{00000000-0000-0000-0000-000000000000}"/>
          </ac:spMkLst>
        </pc:spChg>
        <pc:spChg chg="add mod">
          <ac:chgData name="Marin, Jonathan" userId="2f0c3d47-c732-43cb-9fd0-c6f82cb2162e" providerId="ADAL" clId="{88CE108A-F6AD-4025-9E86-DA3C388FBC1A}" dt="2019-07-08T02:28:22.096" v="6194" actId="255"/>
          <ac:spMkLst>
            <pc:docMk/>
            <pc:sldMk cId="724448261" sldId="257"/>
            <ac:spMk id="4" creationId="{1D35F493-675A-41AD-8EDC-797649591A68}"/>
          </ac:spMkLst>
        </pc:spChg>
      </pc:sldChg>
      <pc:sldChg chg="addSp modSp modNotesTx">
        <pc:chgData name="Marin, Jonathan" userId="2f0c3d47-c732-43cb-9fd0-c6f82cb2162e" providerId="ADAL" clId="{88CE108A-F6AD-4025-9E86-DA3C388FBC1A}" dt="2019-07-08T02:34:30.769" v="6243" actId="1076"/>
        <pc:sldMkLst>
          <pc:docMk/>
          <pc:sldMk cId="1881417302" sldId="258"/>
        </pc:sldMkLst>
        <pc:spChg chg="mod">
          <ac:chgData name="Marin, Jonathan" userId="2f0c3d47-c732-43cb-9fd0-c6f82cb2162e" providerId="ADAL" clId="{88CE108A-F6AD-4025-9E86-DA3C388FBC1A}" dt="2019-07-07T21:21:56.186" v="870" actId="20577"/>
          <ac:spMkLst>
            <pc:docMk/>
            <pc:sldMk cId="1881417302" sldId="258"/>
            <ac:spMk id="2" creationId="{00000000-0000-0000-0000-000000000000}"/>
          </ac:spMkLst>
        </pc:spChg>
        <pc:spChg chg="mod">
          <ac:chgData name="Marin, Jonathan" userId="2f0c3d47-c732-43cb-9fd0-c6f82cb2162e" providerId="ADAL" clId="{88CE108A-F6AD-4025-9E86-DA3C388FBC1A}" dt="2019-07-07T21:29:31.315" v="1290" actId="113"/>
          <ac:spMkLst>
            <pc:docMk/>
            <pc:sldMk cId="1881417302" sldId="258"/>
            <ac:spMk id="3" creationId="{00000000-0000-0000-0000-000000000000}"/>
          </ac:spMkLst>
        </pc:spChg>
        <pc:spChg chg="add mod">
          <ac:chgData name="Marin, Jonathan" userId="2f0c3d47-c732-43cb-9fd0-c6f82cb2162e" providerId="ADAL" clId="{88CE108A-F6AD-4025-9E86-DA3C388FBC1A}" dt="2019-07-08T02:34:30.769" v="6243" actId="1076"/>
          <ac:spMkLst>
            <pc:docMk/>
            <pc:sldMk cId="1881417302" sldId="258"/>
            <ac:spMk id="5" creationId="{BD6BD7D9-C380-4E12-BBDA-E38005E6B5D1}"/>
          </ac:spMkLst>
        </pc:spChg>
      </pc:sldChg>
      <pc:sldChg chg="modSp">
        <pc:chgData name="Marin, Jonathan" userId="2f0c3d47-c732-43cb-9fd0-c6f82cb2162e" providerId="ADAL" clId="{88CE108A-F6AD-4025-9E86-DA3C388FBC1A}" dt="2019-07-08T00:03:23.537" v="4953" actId="6549"/>
        <pc:sldMkLst>
          <pc:docMk/>
          <pc:sldMk cId="1431376286" sldId="259"/>
        </pc:sldMkLst>
        <pc:spChg chg="mod">
          <ac:chgData name="Marin, Jonathan" userId="2f0c3d47-c732-43cb-9fd0-c6f82cb2162e" providerId="ADAL" clId="{88CE108A-F6AD-4025-9E86-DA3C388FBC1A}" dt="2019-07-08T00:03:23.537" v="4953" actId="6549"/>
          <ac:spMkLst>
            <pc:docMk/>
            <pc:sldMk cId="1431376286" sldId="259"/>
            <ac:spMk id="2" creationId="{00000000-0000-0000-0000-000000000000}"/>
          </ac:spMkLst>
        </pc:spChg>
      </pc:sldChg>
      <pc:sldChg chg="modSp ord">
        <pc:chgData name="Marin, Jonathan" userId="2f0c3d47-c732-43cb-9fd0-c6f82cb2162e" providerId="ADAL" clId="{88CE108A-F6AD-4025-9E86-DA3C388FBC1A}" dt="2019-07-08T00:04:04.119" v="4955" actId="6549"/>
        <pc:sldMkLst>
          <pc:docMk/>
          <pc:sldMk cId="1029425108" sldId="260"/>
        </pc:sldMkLst>
        <pc:spChg chg="mod">
          <ac:chgData name="Marin, Jonathan" userId="2f0c3d47-c732-43cb-9fd0-c6f82cb2162e" providerId="ADAL" clId="{88CE108A-F6AD-4025-9E86-DA3C388FBC1A}" dt="2019-07-08T00:04:04.119" v="4955" actId="6549"/>
          <ac:spMkLst>
            <pc:docMk/>
            <pc:sldMk cId="1029425108" sldId="260"/>
            <ac:spMk id="2" creationId="{00000000-0000-0000-0000-000000000000}"/>
          </ac:spMkLst>
        </pc:spChg>
      </pc:sldChg>
      <pc:sldChg chg="modSp ord">
        <pc:chgData name="Marin, Jonathan" userId="2f0c3d47-c732-43cb-9fd0-c6f82cb2162e" providerId="ADAL" clId="{88CE108A-F6AD-4025-9E86-DA3C388FBC1A}" dt="2019-07-08T00:02:36.009" v="4951" actId="6549"/>
        <pc:sldMkLst>
          <pc:docMk/>
          <pc:sldMk cId="1419529924" sldId="261"/>
        </pc:sldMkLst>
        <pc:spChg chg="mod">
          <ac:chgData name="Marin, Jonathan" userId="2f0c3d47-c732-43cb-9fd0-c6f82cb2162e" providerId="ADAL" clId="{88CE108A-F6AD-4025-9E86-DA3C388FBC1A}" dt="2019-07-08T00:02:36.009" v="4951" actId="6549"/>
          <ac:spMkLst>
            <pc:docMk/>
            <pc:sldMk cId="1419529924" sldId="261"/>
            <ac:spMk id="2" creationId="{00000000-0000-0000-0000-000000000000}"/>
          </ac:spMkLst>
        </pc:spChg>
      </pc:sldChg>
      <pc:sldChg chg="addSp modSp ord">
        <pc:chgData name="Marin, Jonathan" userId="2f0c3d47-c732-43cb-9fd0-c6f82cb2162e" providerId="ADAL" clId="{88CE108A-F6AD-4025-9E86-DA3C388FBC1A}" dt="2019-07-08T01:50:10.372" v="6090" actId="20577"/>
        <pc:sldMkLst>
          <pc:docMk/>
          <pc:sldMk cId="1643598145" sldId="262"/>
        </pc:sldMkLst>
        <pc:spChg chg="mod">
          <ac:chgData name="Marin, Jonathan" userId="2f0c3d47-c732-43cb-9fd0-c6f82cb2162e" providerId="ADAL" clId="{88CE108A-F6AD-4025-9E86-DA3C388FBC1A}" dt="2019-07-08T00:13:46.823" v="5043" actId="20577"/>
          <ac:spMkLst>
            <pc:docMk/>
            <pc:sldMk cId="1643598145" sldId="262"/>
            <ac:spMk id="2" creationId="{00000000-0000-0000-0000-000000000000}"/>
          </ac:spMkLst>
        </pc:spChg>
        <pc:spChg chg="mod">
          <ac:chgData name="Marin, Jonathan" userId="2f0c3d47-c732-43cb-9fd0-c6f82cb2162e" providerId="ADAL" clId="{88CE108A-F6AD-4025-9E86-DA3C388FBC1A}" dt="2019-07-08T01:50:10.372" v="6090" actId="20577"/>
          <ac:spMkLst>
            <pc:docMk/>
            <pc:sldMk cId="1643598145" sldId="262"/>
            <ac:spMk id="3" creationId="{00000000-0000-0000-0000-000000000000}"/>
          </ac:spMkLst>
        </pc:spChg>
        <pc:picChg chg="add mod">
          <ac:chgData name="Marin, Jonathan" userId="2f0c3d47-c732-43cb-9fd0-c6f82cb2162e" providerId="ADAL" clId="{88CE108A-F6AD-4025-9E86-DA3C388FBC1A}" dt="2019-07-08T00:40:38.508" v="5716" actId="14100"/>
          <ac:picMkLst>
            <pc:docMk/>
            <pc:sldMk cId="1643598145" sldId="262"/>
            <ac:picMk id="5" creationId="{F0F144DF-72D5-44F7-B621-148B8AF069B7}"/>
          </ac:picMkLst>
        </pc:picChg>
      </pc:sldChg>
      <pc:sldChg chg="addSp modSp ord">
        <pc:chgData name="Marin, Jonathan" userId="2f0c3d47-c732-43cb-9fd0-c6f82cb2162e" providerId="ADAL" clId="{88CE108A-F6AD-4025-9E86-DA3C388FBC1A}" dt="2019-07-08T01:50:27.449" v="6094" actId="20577"/>
        <pc:sldMkLst>
          <pc:docMk/>
          <pc:sldMk cId="871871654" sldId="263"/>
        </pc:sldMkLst>
        <pc:spChg chg="mod">
          <ac:chgData name="Marin, Jonathan" userId="2f0c3d47-c732-43cb-9fd0-c6f82cb2162e" providerId="ADAL" clId="{88CE108A-F6AD-4025-9E86-DA3C388FBC1A}" dt="2019-07-08T00:01:21.715" v="4948" actId="20577"/>
          <ac:spMkLst>
            <pc:docMk/>
            <pc:sldMk cId="871871654" sldId="263"/>
            <ac:spMk id="2" creationId="{00000000-0000-0000-0000-000000000000}"/>
          </ac:spMkLst>
        </pc:spChg>
        <pc:spChg chg="mod">
          <ac:chgData name="Marin, Jonathan" userId="2f0c3d47-c732-43cb-9fd0-c6f82cb2162e" providerId="ADAL" clId="{88CE108A-F6AD-4025-9E86-DA3C388FBC1A}" dt="2019-07-08T01:50:27.449" v="6094" actId="20577"/>
          <ac:spMkLst>
            <pc:docMk/>
            <pc:sldMk cId="871871654" sldId="263"/>
            <ac:spMk id="3" creationId="{00000000-0000-0000-0000-000000000000}"/>
          </ac:spMkLst>
        </pc:spChg>
        <pc:picChg chg="add mod">
          <ac:chgData name="Marin, Jonathan" userId="2f0c3d47-c732-43cb-9fd0-c6f82cb2162e" providerId="ADAL" clId="{88CE108A-F6AD-4025-9E86-DA3C388FBC1A}" dt="2019-07-08T00:16:07.006" v="5128" actId="1076"/>
          <ac:picMkLst>
            <pc:docMk/>
            <pc:sldMk cId="871871654" sldId="263"/>
            <ac:picMk id="5" creationId="{250081B4-D545-4345-B76D-21A927D6C285}"/>
          </ac:picMkLst>
        </pc:picChg>
      </pc:sldChg>
      <pc:sldChg chg="modSp ord">
        <pc:chgData name="Marin, Jonathan" userId="2f0c3d47-c732-43cb-9fd0-c6f82cb2162e" providerId="ADAL" clId="{88CE108A-F6AD-4025-9E86-DA3C388FBC1A}" dt="2019-07-08T00:03:28.078" v="4954" actId="6549"/>
        <pc:sldMkLst>
          <pc:docMk/>
          <pc:sldMk cId="1265965297" sldId="264"/>
        </pc:sldMkLst>
        <pc:spChg chg="mod">
          <ac:chgData name="Marin, Jonathan" userId="2f0c3d47-c732-43cb-9fd0-c6f82cb2162e" providerId="ADAL" clId="{88CE108A-F6AD-4025-9E86-DA3C388FBC1A}" dt="2019-07-08T00:03:28.078" v="4954" actId="6549"/>
          <ac:spMkLst>
            <pc:docMk/>
            <pc:sldMk cId="1265965297" sldId="264"/>
            <ac:spMk id="2" creationId="{00000000-0000-0000-0000-000000000000}"/>
          </ac:spMkLst>
        </pc:spChg>
      </pc:sldChg>
      <pc:sldChg chg="modSp ord">
        <pc:chgData name="Marin, Jonathan" userId="2f0c3d47-c732-43cb-9fd0-c6f82cb2162e" providerId="ADAL" clId="{88CE108A-F6AD-4025-9E86-DA3C388FBC1A}" dt="2019-07-08T00:04:08.116" v="4956" actId="6549"/>
        <pc:sldMkLst>
          <pc:docMk/>
          <pc:sldMk cId="1958255850" sldId="265"/>
        </pc:sldMkLst>
        <pc:spChg chg="mod">
          <ac:chgData name="Marin, Jonathan" userId="2f0c3d47-c732-43cb-9fd0-c6f82cb2162e" providerId="ADAL" clId="{88CE108A-F6AD-4025-9E86-DA3C388FBC1A}" dt="2019-07-08T00:04:08.116" v="4956" actId="6549"/>
          <ac:spMkLst>
            <pc:docMk/>
            <pc:sldMk cId="1958255850" sldId="265"/>
            <ac:spMk id="2" creationId="{00000000-0000-0000-0000-000000000000}"/>
          </ac:spMkLst>
        </pc:spChg>
      </pc:sldChg>
      <pc:sldChg chg="del">
        <pc:chgData name="Marin, Jonathan" userId="2f0c3d47-c732-43cb-9fd0-c6f82cb2162e" providerId="ADAL" clId="{88CE108A-F6AD-4025-9E86-DA3C388FBC1A}" dt="2019-07-07T23:44:19.506" v="4587" actId="2696"/>
        <pc:sldMkLst>
          <pc:docMk/>
          <pc:sldMk cId="71697028" sldId="266"/>
        </pc:sldMkLst>
      </pc:sldChg>
      <pc:sldChg chg="addSp delSp modSp del setBg modNotesTx">
        <pc:chgData name="Marin, Jonathan" userId="2f0c3d47-c732-43cb-9fd0-c6f82cb2162e" providerId="ADAL" clId="{88CE108A-F6AD-4025-9E86-DA3C388FBC1A}" dt="2019-07-08T00:23:35.466" v="5456" actId="2696"/>
        <pc:sldMkLst>
          <pc:docMk/>
          <pc:sldMk cId="273623629" sldId="267"/>
        </pc:sldMkLst>
        <pc:spChg chg="mod">
          <ac:chgData name="Marin, Jonathan" userId="2f0c3d47-c732-43cb-9fd0-c6f82cb2162e" providerId="ADAL" clId="{88CE108A-F6AD-4025-9E86-DA3C388FBC1A}" dt="2019-07-07T21:24:33.270" v="875" actId="20577"/>
          <ac:spMkLst>
            <pc:docMk/>
            <pc:sldMk cId="273623629" sldId="267"/>
            <ac:spMk id="2" creationId="{00000000-0000-0000-0000-000000000000}"/>
          </ac:spMkLst>
        </pc:spChg>
        <pc:spChg chg="mod">
          <ac:chgData name="Marin, Jonathan" userId="2f0c3d47-c732-43cb-9fd0-c6f82cb2162e" providerId="ADAL" clId="{88CE108A-F6AD-4025-9E86-DA3C388FBC1A}" dt="2019-07-07T23:49:52.910" v="4600" actId="5793"/>
          <ac:spMkLst>
            <pc:docMk/>
            <pc:sldMk cId="273623629" sldId="267"/>
            <ac:spMk id="3" creationId="{00000000-0000-0000-0000-000000000000}"/>
          </ac:spMkLst>
        </pc:spChg>
        <pc:picChg chg="add del mod">
          <ac:chgData name="Marin, Jonathan" userId="2f0c3d47-c732-43cb-9fd0-c6f82cb2162e" providerId="ADAL" clId="{88CE108A-F6AD-4025-9E86-DA3C388FBC1A}" dt="2019-07-07T21:56:18.713" v="2889" actId="478"/>
          <ac:picMkLst>
            <pc:docMk/>
            <pc:sldMk cId="273623629" sldId="267"/>
            <ac:picMk id="5" creationId="{5B74D33D-D16F-40A4-B356-EAEF594765DE}"/>
          </ac:picMkLst>
        </pc:picChg>
        <pc:picChg chg="add del mod">
          <ac:chgData name="Marin, Jonathan" userId="2f0c3d47-c732-43cb-9fd0-c6f82cb2162e" providerId="ADAL" clId="{88CE108A-F6AD-4025-9E86-DA3C388FBC1A}" dt="2019-07-07T21:59:22.976" v="2893" actId="478"/>
          <ac:picMkLst>
            <pc:docMk/>
            <pc:sldMk cId="273623629" sldId="267"/>
            <ac:picMk id="7" creationId="{7D963EE7-C7A3-405B-9613-9AFAD619F417}"/>
          </ac:picMkLst>
        </pc:picChg>
        <pc:picChg chg="add mod">
          <ac:chgData name="Marin, Jonathan" userId="2f0c3d47-c732-43cb-9fd0-c6f82cb2162e" providerId="ADAL" clId="{88CE108A-F6AD-4025-9E86-DA3C388FBC1A}" dt="2019-07-07T23:49:57.821" v="4601" actId="1076"/>
          <ac:picMkLst>
            <pc:docMk/>
            <pc:sldMk cId="273623629" sldId="267"/>
            <ac:picMk id="9" creationId="{40A2F2C1-B665-4334-B467-F999ED32FB05}"/>
          </ac:picMkLst>
        </pc:picChg>
      </pc:sldChg>
      <pc:sldChg chg="addSp delSp modSp modNotesTx">
        <pc:chgData name="Marin, Jonathan" userId="2f0c3d47-c732-43cb-9fd0-c6f82cb2162e" providerId="ADAL" clId="{88CE108A-F6AD-4025-9E86-DA3C388FBC1A}" dt="2019-07-07T21:37:45.775" v="1875" actId="20577"/>
        <pc:sldMkLst>
          <pc:docMk/>
          <pc:sldMk cId="1029844376" sldId="268"/>
        </pc:sldMkLst>
        <pc:spChg chg="mod">
          <ac:chgData name="Marin, Jonathan" userId="2f0c3d47-c732-43cb-9fd0-c6f82cb2162e" providerId="ADAL" clId="{88CE108A-F6AD-4025-9E86-DA3C388FBC1A}" dt="2019-07-07T21:33:23.791" v="1332" actId="20577"/>
          <ac:spMkLst>
            <pc:docMk/>
            <pc:sldMk cId="1029844376" sldId="268"/>
            <ac:spMk id="2" creationId="{00000000-0000-0000-0000-000000000000}"/>
          </ac:spMkLst>
        </pc:spChg>
        <pc:spChg chg="del mod">
          <ac:chgData name="Marin, Jonathan" userId="2f0c3d47-c732-43cb-9fd0-c6f82cb2162e" providerId="ADAL" clId="{88CE108A-F6AD-4025-9E86-DA3C388FBC1A}" dt="2019-07-07T21:33:32.912" v="1333" actId="478"/>
          <ac:spMkLst>
            <pc:docMk/>
            <pc:sldMk cId="1029844376" sldId="268"/>
            <ac:spMk id="3" creationId="{00000000-0000-0000-0000-000000000000}"/>
          </ac:spMkLst>
        </pc:spChg>
        <pc:picChg chg="add mod">
          <ac:chgData name="Marin, Jonathan" userId="2f0c3d47-c732-43cb-9fd0-c6f82cb2162e" providerId="ADAL" clId="{88CE108A-F6AD-4025-9E86-DA3C388FBC1A}" dt="2019-07-07T21:33:57.345" v="1338" actId="1076"/>
          <ac:picMkLst>
            <pc:docMk/>
            <pc:sldMk cId="1029844376" sldId="268"/>
            <ac:picMk id="5" creationId="{7404BAC5-F16A-4408-A72C-0ED4B78AEA8C}"/>
          </ac:picMkLst>
        </pc:picChg>
      </pc:sldChg>
      <pc:sldChg chg="addSp delSp modSp">
        <pc:chgData name="Marin, Jonathan" userId="2f0c3d47-c732-43cb-9fd0-c6f82cb2162e" providerId="ADAL" clId="{88CE108A-F6AD-4025-9E86-DA3C388FBC1A}" dt="2019-07-07T23:24:15.028" v="4560" actId="208"/>
        <pc:sldMkLst>
          <pc:docMk/>
          <pc:sldMk cId="2023716259" sldId="269"/>
        </pc:sldMkLst>
        <pc:spChg chg="mod">
          <ac:chgData name="Marin, Jonathan" userId="2f0c3d47-c732-43cb-9fd0-c6f82cb2162e" providerId="ADAL" clId="{88CE108A-F6AD-4025-9E86-DA3C388FBC1A}" dt="2019-07-07T23:04:21.161" v="4500" actId="20577"/>
          <ac:spMkLst>
            <pc:docMk/>
            <pc:sldMk cId="2023716259" sldId="269"/>
            <ac:spMk id="2" creationId="{00000000-0000-0000-0000-000000000000}"/>
          </ac:spMkLst>
        </pc:spChg>
        <pc:spChg chg="del">
          <ac:chgData name="Marin, Jonathan" userId="2f0c3d47-c732-43cb-9fd0-c6f82cb2162e" providerId="ADAL" clId="{88CE108A-F6AD-4025-9E86-DA3C388FBC1A}" dt="2019-07-07T23:03:49.104" v="4463" actId="478"/>
          <ac:spMkLst>
            <pc:docMk/>
            <pc:sldMk cId="2023716259" sldId="269"/>
            <ac:spMk id="3" creationId="{00000000-0000-0000-0000-000000000000}"/>
          </ac:spMkLst>
        </pc:spChg>
        <pc:picChg chg="add del mod">
          <ac:chgData name="Marin, Jonathan" userId="2f0c3d47-c732-43cb-9fd0-c6f82cb2162e" providerId="ADAL" clId="{88CE108A-F6AD-4025-9E86-DA3C388FBC1A}" dt="2019-07-07T23:23:38.506" v="4553" actId="478"/>
          <ac:picMkLst>
            <pc:docMk/>
            <pc:sldMk cId="2023716259" sldId="269"/>
            <ac:picMk id="5" creationId="{2156CACE-7F64-43B2-B098-1989F7FAC7B6}"/>
          </ac:picMkLst>
        </pc:picChg>
        <pc:picChg chg="add del mod">
          <ac:chgData name="Marin, Jonathan" userId="2f0c3d47-c732-43cb-9fd0-c6f82cb2162e" providerId="ADAL" clId="{88CE108A-F6AD-4025-9E86-DA3C388FBC1A}" dt="2019-07-07T23:18:52.423" v="4551" actId="931"/>
          <ac:picMkLst>
            <pc:docMk/>
            <pc:sldMk cId="2023716259" sldId="269"/>
            <ac:picMk id="7" creationId="{965963C7-A2EA-4733-AAFD-3387A4526F79}"/>
          </ac:picMkLst>
        </pc:picChg>
        <pc:picChg chg="add mod">
          <ac:chgData name="Marin, Jonathan" userId="2f0c3d47-c732-43cb-9fd0-c6f82cb2162e" providerId="ADAL" clId="{88CE108A-F6AD-4025-9E86-DA3C388FBC1A}" dt="2019-07-07T23:24:15.028" v="4560" actId="208"/>
          <ac:picMkLst>
            <pc:docMk/>
            <pc:sldMk cId="2023716259" sldId="269"/>
            <ac:picMk id="9" creationId="{5C78825C-F0D3-42ED-A506-4C2027883086}"/>
          </ac:picMkLst>
        </pc:picChg>
      </pc:sldChg>
      <pc:sldChg chg="modSp">
        <pc:chgData name="Marin, Jonathan" userId="2f0c3d47-c732-43cb-9fd0-c6f82cb2162e" providerId="ADAL" clId="{88CE108A-F6AD-4025-9E86-DA3C388FBC1A}" dt="2019-07-08T00:04:51.287" v="5015" actId="20577"/>
        <pc:sldMkLst>
          <pc:docMk/>
          <pc:sldMk cId="753163827" sldId="270"/>
        </pc:sldMkLst>
        <pc:spChg chg="mod">
          <ac:chgData name="Marin, Jonathan" userId="2f0c3d47-c732-43cb-9fd0-c6f82cb2162e" providerId="ADAL" clId="{88CE108A-F6AD-4025-9E86-DA3C388FBC1A}" dt="2019-07-07T23:13:13.971" v="4528" actId="20577"/>
          <ac:spMkLst>
            <pc:docMk/>
            <pc:sldMk cId="753163827" sldId="270"/>
            <ac:spMk id="2" creationId="{00000000-0000-0000-0000-000000000000}"/>
          </ac:spMkLst>
        </pc:spChg>
        <pc:spChg chg="mod">
          <ac:chgData name="Marin, Jonathan" userId="2f0c3d47-c732-43cb-9fd0-c6f82cb2162e" providerId="ADAL" clId="{88CE108A-F6AD-4025-9E86-DA3C388FBC1A}" dt="2019-07-08T00:04:51.287" v="5015" actId="20577"/>
          <ac:spMkLst>
            <pc:docMk/>
            <pc:sldMk cId="753163827" sldId="270"/>
            <ac:spMk id="3" creationId="{00000000-0000-0000-0000-000000000000}"/>
          </ac:spMkLst>
        </pc:spChg>
      </pc:sldChg>
      <pc:sldChg chg="addSp delSp modSp ord">
        <pc:chgData name="Marin, Jonathan" userId="2f0c3d47-c732-43cb-9fd0-c6f82cb2162e" providerId="ADAL" clId="{88CE108A-F6AD-4025-9E86-DA3C388FBC1A}" dt="2019-07-07T23:50:56.091" v="4621"/>
        <pc:sldMkLst>
          <pc:docMk/>
          <pc:sldMk cId="1155824971" sldId="271"/>
        </pc:sldMkLst>
        <pc:spChg chg="mod">
          <ac:chgData name="Marin, Jonathan" userId="2f0c3d47-c732-43cb-9fd0-c6f82cb2162e" providerId="ADAL" clId="{88CE108A-F6AD-4025-9E86-DA3C388FBC1A}" dt="2019-07-07T23:31:43.598" v="4567" actId="20577"/>
          <ac:spMkLst>
            <pc:docMk/>
            <pc:sldMk cId="1155824971" sldId="271"/>
            <ac:spMk id="2" creationId="{00000000-0000-0000-0000-000000000000}"/>
          </ac:spMkLst>
        </pc:spChg>
        <pc:spChg chg="del">
          <ac:chgData name="Marin, Jonathan" userId="2f0c3d47-c732-43cb-9fd0-c6f82cb2162e" providerId="ADAL" clId="{88CE108A-F6AD-4025-9E86-DA3C388FBC1A}" dt="2019-07-07T23:31:48.767" v="4568" actId="478"/>
          <ac:spMkLst>
            <pc:docMk/>
            <pc:sldMk cId="1155824971" sldId="271"/>
            <ac:spMk id="3" creationId="{00000000-0000-0000-0000-000000000000}"/>
          </ac:spMkLst>
        </pc:spChg>
        <pc:picChg chg="add mod">
          <ac:chgData name="Marin, Jonathan" userId="2f0c3d47-c732-43cb-9fd0-c6f82cb2162e" providerId="ADAL" clId="{88CE108A-F6AD-4025-9E86-DA3C388FBC1A}" dt="2019-07-07T23:31:59.822" v="4574" actId="1076"/>
          <ac:picMkLst>
            <pc:docMk/>
            <pc:sldMk cId="1155824971" sldId="271"/>
            <ac:picMk id="5" creationId="{EFF34A1E-7FCC-4EAD-9FD8-8D87ED720936}"/>
          </ac:picMkLst>
        </pc:picChg>
      </pc:sldChg>
      <pc:sldChg chg="addSp delSp modSp ord">
        <pc:chgData name="Marin, Jonathan" userId="2f0c3d47-c732-43cb-9fd0-c6f82cb2162e" providerId="ADAL" clId="{88CE108A-F6AD-4025-9E86-DA3C388FBC1A}" dt="2019-07-08T01:25:47.908" v="6068"/>
        <pc:sldMkLst>
          <pc:docMk/>
          <pc:sldMk cId="1960700482" sldId="272"/>
        </pc:sldMkLst>
        <pc:spChg chg="mod">
          <ac:chgData name="Marin, Jonathan" userId="2f0c3d47-c732-43cb-9fd0-c6f82cb2162e" providerId="ADAL" clId="{88CE108A-F6AD-4025-9E86-DA3C388FBC1A}" dt="2019-07-07T23:33:21.027" v="4584" actId="20577"/>
          <ac:spMkLst>
            <pc:docMk/>
            <pc:sldMk cId="1960700482" sldId="272"/>
            <ac:spMk id="2" creationId="{00000000-0000-0000-0000-000000000000}"/>
          </ac:spMkLst>
        </pc:spChg>
        <pc:spChg chg="mod">
          <ac:chgData name="Marin, Jonathan" userId="2f0c3d47-c732-43cb-9fd0-c6f82cb2162e" providerId="ADAL" clId="{88CE108A-F6AD-4025-9E86-DA3C388FBC1A}" dt="2019-07-08T00:37:33.297" v="5647" actId="255"/>
          <ac:spMkLst>
            <pc:docMk/>
            <pc:sldMk cId="1960700482" sldId="272"/>
            <ac:spMk id="3" creationId="{00000000-0000-0000-0000-000000000000}"/>
          </ac:spMkLst>
        </pc:spChg>
        <pc:spChg chg="add del mod">
          <ac:chgData name="Marin, Jonathan" userId="2f0c3d47-c732-43cb-9fd0-c6f82cb2162e" providerId="ADAL" clId="{88CE108A-F6AD-4025-9E86-DA3C388FBC1A}" dt="2019-07-08T01:22:32.385" v="6051"/>
          <ac:spMkLst>
            <pc:docMk/>
            <pc:sldMk cId="1960700482" sldId="272"/>
            <ac:spMk id="5" creationId="{D1AE52D1-C9C4-43DF-9CD4-0C42A0A4C4F9}"/>
          </ac:spMkLst>
        </pc:spChg>
        <pc:spChg chg="add del mod">
          <ac:chgData name="Marin, Jonathan" userId="2f0c3d47-c732-43cb-9fd0-c6f82cb2162e" providerId="ADAL" clId="{88CE108A-F6AD-4025-9E86-DA3C388FBC1A}" dt="2019-07-08T01:25:47.908" v="6068"/>
          <ac:spMkLst>
            <pc:docMk/>
            <pc:sldMk cId="1960700482" sldId="272"/>
            <ac:spMk id="6" creationId="{F9D0A0D5-0E15-4810-B49C-ABB1B6D0CC75}"/>
          </ac:spMkLst>
        </pc:spChg>
      </pc:sldChg>
      <pc:sldChg chg="addSp modSp ord modNotesTx">
        <pc:chgData name="Marin, Jonathan" userId="2f0c3d47-c732-43cb-9fd0-c6f82cb2162e" providerId="ADAL" clId="{88CE108A-F6AD-4025-9E86-DA3C388FBC1A}" dt="2019-07-08T02:29:43.633" v="6236" actId="6549"/>
        <pc:sldMkLst>
          <pc:docMk/>
          <pc:sldMk cId="356437759" sldId="273"/>
        </pc:sldMkLst>
        <pc:spChg chg="mod">
          <ac:chgData name="Marin, Jonathan" userId="2f0c3d47-c732-43cb-9fd0-c6f82cb2162e" providerId="ADAL" clId="{88CE108A-F6AD-4025-9E86-DA3C388FBC1A}" dt="2019-07-07T23:49:44.669" v="4598" actId="20577"/>
          <ac:spMkLst>
            <pc:docMk/>
            <pc:sldMk cId="356437759" sldId="273"/>
            <ac:spMk id="2" creationId="{00000000-0000-0000-0000-000000000000}"/>
          </ac:spMkLst>
        </pc:spChg>
        <pc:spChg chg="mod">
          <ac:chgData name="Marin, Jonathan" userId="2f0c3d47-c732-43cb-9fd0-c6f82cb2162e" providerId="ADAL" clId="{88CE108A-F6AD-4025-9E86-DA3C388FBC1A}" dt="2019-07-08T00:25:01.440" v="5512" actId="20577"/>
          <ac:spMkLst>
            <pc:docMk/>
            <pc:sldMk cId="356437759" sldId="273"/>
            <ac:spMk id="3" creationId="{00000000-0000-0000-0000-000000000000}"/>
          </ac:spMkLst>
        </pc:spChg>
        <pc:spChg chg="add mod">
          <ac:chgData name="Marin, Jonathan" userId="2f0c3d47-c732-43cb-9fd0-c6f82cb2162e" providerId="ADAL" clId="{88CE108A-F6AD-4025-9E86-DA3C388FBC1A}" dt="2019-07-08T02:29:43.633" v="6236" actId="6549"/>
          <ac:spMkLst>
            <pc:docMk/>
            <pc:sldMk cId="356437759" sldId="273"/>
            <ac:spMk id="5" creationId="{C9A1B8A1-B385-451F-99DA-B2F5EEA01CF6}"/>
          </ac:spMkLst>
        </pc:spChg>
      </pc:sldChg>
      <pc:sldChg chg="modSp ord">
        <pc:chgData name="Marin, Jonathan" userId="2f0c3d47-c732-43cb-9fd0-c6f82cb2162e" providerId="ADAL" clId="{88CE108A-F6AD-4025-9E86-DA3C388FBC1A}" dt="2019-07-07T23:50:31.881" v="4620" actId="20577"/>
        <pc:sldMkLst>
          <pc:docMk/>
          <pc:sldMk cId="1317524030" sldId="274"/>
        </pc:sldMkLst>
        <pc:spChg chg="mod">
          <ac:chgData name="Marin, Jonathan" userId="2f0c3d47-c732-43cb-9fd0-c6f82cb2162e" providerId="ADAL" clId="{88CE108A-F6AD-4025-9E86-DA3C388FBC1A}" dt="2019-07-07T23:50:31.881" v="4620" actId="20577"/>
          <ac:spMkLst>
            <pc:docMk/>
            <pc:sldMk cId="1317524030" sldId="274"/>
            <ac:spMk id="2" creationId="{00000000-0000-0000-0000-000000000000}"/>
          </ac:spMkLst>
        </pc:spChg>
        <pc:spChg chg="mod">
          <ac:chgData name="Marin, Jonathan" userId="2f0c3d47-c732-43cb-9fd0-c6f82cb2162e" providerId="ADAL" clId="{88CE108A-F6AD-4025-9E86-DA3C388FBC1A}" dt="2019-07-07T23:50:24.502" v="4604" actId="27636"/>
          <ac:spMkLst>
            <pc:docMk/>
            <pc:sldMk cId="1317524030" sldId="274"/>
            <ac:spMk id="3" creationId="{00000000-0000-0000-0000-000000000000}"/>
          </ac:spMkLst>
        </pc:spChg>
      </pc:sldChg>
      <pc:sldChg chg="del">
        <pc:chgData name="Marin, Jonathan" userId="2f0c3d47-c732-43cb-9fd0-c6f82cb2162e" providerId="ADAL" clId="{88CE108A-F6AD-4025-9E86-DA3C388FBC1A}" dt="2019-07-07T23:44:19.504" v="4586" actId="2696"/>
        <pc:sldMkLst>
          <pc:docMk/>
          <pc:sldMk cId="922487993" sldId="275"/>
        </pc:sldMkLst>
      </pc:sldChg>
      <pc:sldChg chg="modSp ord">
        <pc:chgData name="Marin, Jonathan" userId="2f0c3d47-c732-43cb-9fd0-c6f82cb2162e" providerId="ADAL" clId="{88CE108A-F6AD-4025-9E86-DA3C388FBC1A}" dt="2019-07-08T00:02:40.774" v="4952" actId="6549"/>
        <pc:sldMkLst>
          <pc:docMk/>
          <pc:sldMk cId="1571250658" sldId="276"/>
        </pc:sldMkLst>
        <pc:spChg chg="mod">
          <ac:chgData name="Marin, Jonathan" userId="2f0c3d47-c732-43cb-9fd0-c6f82cb2162e" providerId="ADAL" clId="{88CE108A-F6AD-4025-9E86-DA3C388FBC1A}" dt="2019-07-08T00:02:40.774" v="4952" actId="6549"/>
          <ac:spMkLst>
            <pc:docMk/>
            <pc:sldMk cId="1571250658" sldId="276"/>
            <ac:spMk id="2" creationId="{00000000-0000-0000-0000-000000000000}"/>
          </ac:spMkLst>
        </pc:spChg>
        <pc:spChg chg="mod">
          <ac:chgData name="Marin, Jonathan" userId="2f0c3d47-c732-43cb-9fd0-c6f82cb2162e" providerId="ADAL" clId="{88CE108A-F6AD-4025-9E86-DA3C388FBC1A}" dt="2019-07-07T23:44:41.295" v="4592" actId="20577"/>
          <ac:spMkLst>
            <pc:docMk/>
            <pc:sldMk cId="1571250658" sldId="276"/>
            <ac:spMk id="3" creationId="{00000000-0000-0000-0000-000000000000}"/>
          </ac:spMkLst>
        </pc:spChg>
      </pc:sldChg>
      <pc:sldChg chg="addSp modSp add ord modNotesTx">
        <pc:chgData name="Marin, Jonathan" userId="2f0c3d47-c732-43cb-9fd0-c6f82cb2162e" providerId="ADAL" clId="{88CE108A-F6AD-4025-9E86-DA3C388FBC1A}" dt="2019-07-08T02:17:23.185" v="6154" actId="255"/>
        <pc:sldMkLst>
          <pc:docMk/>
          <pc:sldMk cId="1144426383" sldId="277"/>
        </pc:sldMkLst>
        <pc:spChg chg="mod">
          <ac:chgData name="Marin, Jonathan" userId="2f0c3d47-c732-43cb-9fd0-c6f82cb2162e" providerId="ADAL" clId="{88CE108A-F6AD-4025-9E86-DA3C388FBC1A}" dt="2019-07-07T21:27:02.872" v="1011" actId="20577"/>
          <ac:spMkLst>
            <pc:docMk/>
            <pc:sldMk cId="1144426383" sldId="277"/>
            <ac:spMk id="2" creationId="{D8FE7902-6F45-40CA-9001-57F8836A543B}"/>
          </ac:spMkLst>
        </pc:spChg>
        <pc:spChg chg="mod">
          <ac:chgData name="Marin, Jonathan" userId="2f0c3d47-c732-43cb-9fd0-c6f82cb2162e" providerId="ADAL" clId="{88CE108A-F6AD-4025-9E86-DA3C388FBC1A}" dt="2019-07-08T01:55:23.446" v="6103"/>
          <ac:spMkLst>
            <pc:docMk/>
            <pc:sldMk cId="1144426383" sldId="277"/>
            <ac:spMk id="3" creationId="{09CC02EC-5943-470A-8B70-BBCBBC1DEE96}"/>
          </ac:spMkLst>
        </pc:spChg>
        <pc:spChg chg="add mod">
          <ac:chgData name="Marin, Jonathan" userId="2f0c3d47-c732-43cb-9fd0-c6f82cb2162e" providerId="ADAL" clId="{88CE108A-F6AD-4025-9E86-DA3C388FBC1A}" dt="2019-07-08T02:17:23.185" v="6154" actId="255"/>
          <ac:spMkLst>
            <pc:docMk/>
            <pc:sldMk cId="1144426383" sldId="277"/>
            <ac:spMk id="5" creationId="{270833C9-A615-4871-9855-89C46D45E39C}"/>
          </ac:spMkLst>
        </pc:spChg>
      </pc:sldChg>
      <pc:sldChg chg="add del">
        <pc:chgData name="Marin, Jonathan" userId="2f0c3d47-c732-43cb-9fd0-c6f82cb2162e" providerId="ADAL" clId="{88CE108A-F6AD-4025-9E86-DA3C388FBC1A}" dt="2019-07-07T22:49:17.277" v="3884"/>
        <pc:sldMkLst>
          <pc:docMk/>
          <pc:sldMk cId="1825309942" sldId="278"/>
        </pc:sldMkLst>
      </pc:sldChg>
      <pc:sldChg chg="addSp delSp modSp add del modNotesTx">
        <pc:chgData name="Marin, Jonathan" userId="2f0c3d47-c732-43cb-9fd0-c6f82cb2162e" providerId="ADAL" clId="{88CE108A-F6AD-4025-9E86-DA3C388FBC1A}" dt="2019-07-08T02:28:21.317" v="6193" actId="2696"/>
        <pc:sldMkLst>
          <pc:docMk/>
          <pc:sldMk cId="3464615617" sldId="278"/>
        </pc:sldMkLst>
        <pc:spChg chg="mod">
          <ac:chgData name="Marin, Jonathan" userId="2f0c3d47-c732-43cb-9fd0-c6f82cb2162e" providerId="ADAL" clId="{88CE108A-F6AD-4025-9E86-DA3C388FBC1A}" dt="2019-07-08T01:55:18.954" v="6102" actId="20577"/>
          <ac:spMkLst>
            <pc:docMk/>
            <pc:sldMk cId="3464615617" sldId="278"/>
            <ac:spMk id="3" creationId="{09CC02EC-5943-470A-8B70-BBCBBC1DEE96}"/>
          </ac:spMkLst>
        </pc:spChg>
        <pc:spChg chg="add del mod">
          <ac:chgData name="Marin, Jonathan" userId="2f0c3d47-c732-43cb-9fd0-c6f82cb2162e" providerId="ADAL" clId="{88CE108A-F6AD-4025-9E86-DA3C388FBC1A}" dt="2019-07-08T02:03:26.622" v="6128"/>
          <ac:spMkLst>
            <pc:docMk/>
            <pc:sldMk cId="3464615617" sldId="278"/>
            <ac:spMk id="5" creationId="{360661FE-BD21-4CC2-8570-BBDDD79323E7}"/>
          </ac:spMkLst>
        </pc:spChg>
        <pc:spChg chg="add del">
          <ac:chgData name="Marin, Jonathan" userId="2f0c3d47-c732-43cb-9fd0-c6f82cb2162e" providerId="ADAL" clId="{88CE108A-F6AD-4025-9E86-DA3C388FBC1A}" dt="2019-07-08T02:03:29" v="6130"/>
          <ac:spMkLst>
            <pc:docMk/>
            <pc:sldMk cId="3464615617" sldId="278"/>
            <ac:spMk id="6" creationId="{96947431-B4E8-4D16-BF39-DD4FA305B4AD}"/>
          </ac:spMkLst>
        </pc:spChg>
      </pc:sldChg>
      <pc:sldChg chg="modSp add">
        <pc:chgData name="Marin, Jonathan" userId="2f0c3d47-c732-43cb-9fd0-c6f82cb2162e" providerId="ADAL" clId="{88CE108A-F6AD-4025-9E86-DA3C388FBC1A}" dt="2019-07-08T01:25:29.556" v="6065" actId="5793"/>
        <pc:sldMkLst>
          <pc:docMk/>
          <pc:sldMk cId="1687210613" sldId="279"/>
        </pc:sldMkLst>
        <pc:spChg chg="mod">
          <ac:chgData name="Marin, Jonathan" userId="2f0c3d47-c732-43cb-9fd0-c6f82cb2162e" providerId="ADAL" clId="{88CE108A-F6AD-4025-9E86-DA3C388FBC1A}" dt="2019-07-08T01:25:29.556" v="6065" actId="5793"/>
          <ac:spMkLst>
            <pc:docMk/>
            <pc:sldMk cId="1687210613" sldId="279"/>
            <ac:spMk id="3" creationId="{229F55E0-DE2B-4760-BAB5-06189EF1434D}"/>
          </ac:spMkLst>
        </pc:spChg>
      </pc:sldChg>
      <pc:sldChg chg="modSp add del">
        <pc:chgData name="Marin, Jonathan" userId="2f0c3d47-c732-43cb-9fd0-c6f82cb2162e" providerId="ADAL" clId="{88CE108A-F6AD-4025-9E86-DA3C388FBC1A}" dt="2019-07-08T01:25:00.673" v="6058" actId="2696"/>
        <pc:sldMkLst>
          <pc:docMk/>
          <pc:sldMk cId="4106795917" sldId="279"/>
        </pc:sldMkLst>
        <pc:spChg chg="mod">
          <ac:chgData name="Marin, Jonathan" userId="2f0c3d47-c732-43cb-9fd0-c6f82cb2162e" providerId="ADAL" clId="{88CE108A-F6AD-4025-9E86-DA3C388FBC1A}" dt="2019-07-08T01:24:05.341" v="6057" actId="20577"/>
          <ac:spMkLst>
            <pc:docMk/>
            <pc:sldMk cId="4106795917" sldId="279"/>
            <ac:spMk id="2" creationId="{FAEC4CF1-6911-4C7A-914A-9FC0B84B72C7}"/>
          </ac:spMkLst>
        </pc:spChg>
      </pc:sldChg>
      <pc:sldChg chg="add ord modNotesTx">
        <pc:chgData name="Marin, Jonathan" userId="2f0c3d47-c732-43cb-9fd0-c6f82cb2162e" providerId="ADAL" clId="{88CE108A-F6AD-4025-9E86-DA3C388FBC1A}" dt="2019-07-08T02:28:40.713" v="6234" actId="113"/>
        <pc:sldMkLst>
          <pc:docMk/>
          <pc:sldMk cId="3814664810" sldId="280"/>
        </pc:sldMkLst>
      </pc:sldChg>
    </pc:docChg>
  </pc:docChgLst>
  <pc:docChgLst>
    <pc:chgData name="Lin, Jason" userId="S::jglin@smu.edu::951dda74-760c-49f5-a9b7-a003c0121fea" providerId="AD" clId="Web-{6586287E-51FA-8F9C-1446-0DA69DB6F960}"/>
    <pc:docChg chg="modSld">
      <pc:chgData name="Lin, Jason" userId="S::jglin@smu.edu::951dda74-760c-49f5-a9b7-a003c0121fea" providerId="AD" clId="Web-{6586287E-51FA-8F9C-1446-0DA69DB6F960}" dt="2019-07-08T01:51:44.035" v="2" actId="20577"/>
      <pc:docMkLst>
        <pc:docMk/>
      </pc:docMkLst>
      <pc:sldChg chg="modSp">
        <pc:chgData name="Lin, Jason" userId="S::jglin@smu.edu::951dda74-760c-49f5-a9b7-a003c0121fea" providerId="AD" clId="Web-{6586287E-51FA-8F9C-1446-0DA69DB6F960}" dt="2019-07-08T01:51:39.332" v="1" actId="20577"/>
        <pc:sldMkLst>
          <pc:docMk/>
          <pc:sldMk cId="1317524030" sldId="274"/>
        </pc:sldMkLst>
        <pc:spChg chg="mod">
          <ac:chgData name="Lin, Jason" userId="S::jglin@smu.edu::951dda74-760c-49f5-a9b7-a003c0121fea" providerId="AD" clId="Web-{6586287E-51FA-8F9C-1446-0DA69DB6F960}" dt="2019-07-08T01:51:39.332" v="1" actId="20577"/>
          <ac:spMkLst>
            <pc:docMk/>
            <pc:sldMk cId="1317524030" sldId="274"/>
            <ac:spMk id="3" creationId="{00000000-0000-0000-0000-000000000000}"/>
          </ac:spMkLst>
        </pc:spChg>
      </pc:sldChg>
    </pc:docChg>
  </pc:docChgLst>
  <pc:docChgLst>
    <pc:chgData name="Lin, Jason" userId="951dda74-760c-49f5-a9b7-a003c0121fea" providerId="ADAL" clId="{0C2CCCDA-F4B2-4911-97E9-2905A030A063}"/>
    <pc:docChg chg="custSel modSld">
      <pc:chgData name="Lin, Jason" userId="951dda74-760c-49f5-a9b7-a003c0121fea" providerId="ADAL" clId="{0C2CCCDA-F4B2-4911-97E9-2905A030A063}" dt="2019-07-08T02:32:38.108" v="4190" actId="20577"/>
      <pc:docMkLst>
        <pc:docMk/>
      </pc:docMkLst>
      <pc:sldChg chg="modTransition">
        <pc:chgData name="Lin, Jason" userId="951dda74-760c-49f5-a9b7-a003c0121fea" providerId="ADAL" clId="{0C2CCCDA-F4B2-4911-97E9-2905A030A063}" dt="2019-07-06T23:19:25.945" v="0"/>
        <pc:sldMkLst>
          <pc:docMk/>
          <pc:sldMk cId="1677321490" sldId="256"/>
        </pc:sldMkLst>
      </pc:sldChg>
      <pc:sldChg chg="modSp">
        <pc:chgData name="Lin, Jason" userId="951dda74-760c-49f5-a9b7-a003c0121fea" providerId="ADAL" clId="{0C2CCCDA-F4B2-4911-97E9-2905A030A063}" dt="2019-07-08T02:32:38.108" v="4190" actId="20577"/>
        <pc:sldMkLst>
          <pc:docMk/>
          <pc:sldMk cId="724448261" sldId="257"/>
        </pc:sldMkLst>
        <pc:spChg chg="mod">
          <ac:chgData name="Lin, Jason" userId="951dda74-760c-49f5-a9b7-a003c0121fea" providerId="ADAL" clId="{0C2CCCDA-F4B2-4911-97E9-2905A030A063}" dt="2019-07-08T02:32:38.108" v="4190" actId="20577"/>
          <ac:spMkLst>
            <pc:docMk/>
            <pc:sldMk cId="724448261" sldId="257"/>
            <ac:spMk id="4" creationId="{1D35F493-675A-41AD-8EDC-797649591A68}"/>
          </ac:spMkLst>
        </pc:spChg>
      </pc:sldChg>
      <pc:sldChg chg="modSp modNotesTx">
        <pc:chgData name="Lin, Jason" userId="951dda74-760c-49f5-a9b7-a003c0121fea" providerId="ADAL" clId="{0C2CCCDA-F4B2-4911-97E9-2905A030A063}" dt="2019-07-08T02:31:43.482" v="4175" actId="20577"/>
        <pc:sldMkLst>
          <pc:docMk/>
          <pc:sldMk cId="1431376286" sldId="259"/>
        </pc:sldMkLst>
        <pc:spChg chg="mod">
          <ac:chgData name="Lin, Jason" userId="951dda74-760c-49f5-a9b7-a003c0121fea" providerId="ADAL" clId="{0C2CCCDA-F4B2-4911-97E9-2905A030A063}" dt="2019-07-08T00:14:01.360" v="185" actId="20577"/>
          <ac:spMkLst>
            <pc:docMk/>
            <pc:sldMk cId="1431376286" sldId="259"/>
            <ac:spMk id="2" creationId="{00000000-0000-0000-0000-000000000000}"/>
          </ac:spMkLst>
        </pc:spChg>
        <pc:spChg chg="mod">
          <ac:chgData name="Lin, Jason" userId="951dda74-760c-49f5-a9b7-a003c0121fea" providerId="ADAL" clId="{0C2CCCDA-F4B2-4911-97E9-2905A030A063}" dt="2019-07-08T02:31:43.482" v="4175" actId="20577"/>
          <ac:spMkLst>
            <pc:docMk/>
            <pc:sldMk cId="1431376286" sldId="259"/>
            <ac:spMk id="3" creationId="{00000000-0000-0000-0000-000000000000}"/>
          </ac:spMkLst>
        </pc:spChg>
      </pc:sldChg>
      <pc:sldChg chg="modSp modNotesTx">
        <pc:chgData name="Lin, Jason" userId="951dda74-760c-49f5-a9b7-a003c0121fea" providerId="ADAL" clId="{0C2CCCDA-F4B2-4911-97E9-2905A030A063}" dt="2019-07-08T02:31:53.762" v="4179" actId="20577"/>
        <pc:sldMkLst>
          <pc:docMk/>
          <pc:sldMk cId="1029425108" sldId="260"/>
        </pc:sldMkLst>
        <pc:spChg chg="mod">
          <ac:chgData name="Lin, Jason" userId="951dda74-760c-49f5-a9b7-a003c0121fea" providerId="ADAL" clId="{0C2CCCDA-F4B2-4911-97E9-2905A030A063}" dt="2019-07-08T00:14:15.519" v="203" actId="20577"/>
          <ac:spMkLst>
            <pc:docMk/>
            <pc:sldMk cId="1029425108" sldId="260"/>
            <ac:spMk id="2" creationId="{00000000-0000-0000-0000-000000000000}"/>
          </ac:spMkLst>
        </pc:spChg>
        <pc:spChg chg="mod">
          <ac:chgData name="Lin, Jason" userId="951dda74-760c-49f5-a9b7-a003c0121fea" providerId="ADAL" clId="{0C2CCCDA-F4B2-4911-97E9-2905A030A063}" dt="2019-07-08T02:31:53.762" v="4179" actId="20577"/>
          <ac:spMkLst>
            <pc:docMk/>
            <pc:sldMk cId="1029425108" sldId="260"/>
            <ac:spMk id="3" creationId="{00000000-0000-0000-0000-000000000000}"/>
          </ac:spMkLst>
        </pc:spChg>
      </pc:sldChg>
      <pc:sldChg chg="modSp modNotesTx">
        <pc:chgData name="Lin, Jason" userId="951dda74-760c-49f5-a9b7-a003c0121fea" providerId="ADAL" clId="{0C2CCCDA-F4B2-4911-97E9-2905A030A063}" dt="2019-07-08T02:31:48.730" v="4177" actId="20577"/>
        <pc:sldMkLst>
          <pc:docMk/>
          <pc:sldMk cId="1419529924" sldId="261"/>
        </pc:sldMkLst>
        <pc:spChg chg="mod">
          <ac:chgData name="Lin, Jason" userId="951dda74-760c-49f5-a9b7-a003c0121fea" providerId="ADAL" clId="{0C2CCCDA-F4B2-4911-97E9-2905A030A063}" dt="2019-07-08T00:14:07.262" v="194" actId="20577"/>
          <ac:spMkLst>
            <pc:docMk/>
            <pc:sldMk cId="1419529924" sldId="261"/>
            <ac:spMk id="2" creationId="{00000000-0000-0000-0000-000000000000}"/>
          </ac:spMkLst>
        </pc:spChg>
        <pc:spChg chg="mod">
          <ac:chgData name="Lin, Jason" userId="951dda74-760c-49f5-a9b7-a003c0121fea" providerId="ADAL" clId="{0C2CCCDA-F4B2-4911-97E9-2905A030A063}" dt="2019-07-08T02:31:48.730" v="4177" actId="20577"/>
          <ac:spMkLst>
            <pc:docMk/>
            <pc:sldMk cId="1419529924" sldId="261"/>
            <ac:spMk id="3" creationId="{00000000-0000-0000-0000-000000000000}"/>
          </ac:spMkLst>
        </pc:spChg>
      </pc:sldChg>
      <pc:sldChg chg="modSp modNotesTx">
        <pc:chgData name="Lin, Jason" userId="951dda74-760c-49f5-a9b7-a003c0121fea" providerId="ADAL" clId="{0C2CCCDA-F4B2-4911-97E9-2905A030A063}" dt="2019-07-08T01:16:04.093" v="3584" actId="20577"/>
        <pc:sldMkLst>
          <pc:docMk/>
          <pc:sldMk cId="1265965297" sldId="264"/>
        </pc:sldMkLst>
        <pc:spChg chg="mod">
          <ac:chgData name="Lin, Jason" userId="951dda74-760c-49f5-a9b7-a003c0121fea" providerId="ADAL" clId="{0C2CCCDA-F4B2-4911-97E9-2905A030A063}" dt="2019-07-08T00:15:08.883" v="227" actId="20577"/>
          <ac:spMkLst>
            <pc:docMk/>
            <pc:sldMk cId="1265965297" sldId="264"/>
            <ac:spMk id="2" creationId="{00000000-0000-0000-0000-000000000000}"/>
          </ac:spMkLst>
        </pc:spChg>
        <pc:spChg chg="mod">
          <ac:chgData name="Lin, Jason" userId="951dda74-760c-49f5-a9b7-a003c0121fea" providerId="ADAL" clId="{0C2CCCDA-F4B2-4911-97E9-2905A030A063}" dt="2019-07-08T01:13:53.260" v="3540" actId="20577"/>
          <ac:spMkLst>
            <pc:docMk/>
            <pc:sldMk cId="1265965297" sldId="264"/>
            <ac:spMk id="3" creationId="{00000000-0000-0000-0000-000000000000}"/>
          </ac:spMkLst>
        </pc:spChg>
      </pc:sldChg>
      <pc:sldChg chg="modSp modNotesTx">
        <pc:chgData name="Lin, Jason" userId="951dda74-760c-49f5-a9b7-a003c0121fea" providerId="ADAL" clId="{0C2CCCDA-F4B2-4911-97E9-2905A030A063}" dt="2019-07-08T00:39:50.366" v="1261" actId="20577"/>
        <pc:sldMkLst>
          <pc:docMk/>
          <pc:sldMk cId="1958255850" sldId="265"/>
        </pc:sldMkLst>
        <pc:spChg chg="mod">
          <ac:chgData name="Lin, Jason" userId="951dda74-760c-49f5-a9b7-a003c0121fea" providerId="ADAL" clId="{0C2CCCDA-F4B2-4911-97E9-2905A030A063}" dt="2019-07-08T00:14:53.353" v="211" actId="20577"/>
          <ac:spMkLst>
            <pc:docMk/>
            <pc:sldMk cId="1958255850" sldId="265"/>
            <ac:spMk id="2" creationId="{00000000-0000-0000-0000-000000000000}"/>
          </ac:spMkLst>
        </pc:spChg>
        <pc:spChg chg="mod">
          <ac:chgData name="Lin, Jason" userId="951dda74-760c-49f5-a9b7-a003c0121fea" providerId="ADAL" clId="{0C2CCCDA-F4B2-4911-97E9-2905A030A063}" dt="2019-07-08T00:38:28.668" v="1111" actId="5793"/>
          <ac:spMkLst>
            <pc:docMk/>
            <pc:sldMk cId="1958255850" sldId="265"/>
            <ac:spMk id="3" creationId="{00000000-0000-0000-0000-000000000000}"/>
          </ac:spMkLst>
        </pc:spChg>
      </pc:sldChg>
      <pc:sldChg chg="modNotesTx">
        <pc:chgData name="Lin, Jason" userId="951dda74-760c-49f5-a9b7-a003c0121fea" providerId="ADAL" clId="{0C2CCCDA-F4B2-4911-97E9-2905A030A063}" dt="2019-07-08T01:06:41.268" v="2827" actId="20577"/>
        <pc:sldMkLst>
          <pc:docMk/>
          <pc:sldMk cId="753163827" sldId="270"/>
        </pc:sldMkLst>
      </pc:sldChg>
      <pc:sldChg chg="modNotesTx">
        <pc:chgData name="Lin, Jason" userId="951dda74-760c-49f5-a9b7-a003c0121fea" providerId="ADAL" clId="{0C2CCCDA-F4B2-4911-97E9-2905A030A063}" dt="2019-07-08T01:19:47.941" v="3999" actId="20577"/>
        <pc:sldMkLst>
          <pc:docMk/>
          <pc:sldMk cId="1155824971" sldId="271"/>
        </pc:sldMkLst>
      </pc:sldChg>
      <pc:sldChg chg="modSp">
        <pc:chgData name="Lin, Jason" userId="951dda74-760c-49f5-a9b7-a003c0121fea" providerId="ADAL" clId="{0C2CCCDA-F4B2-4911-97E9-2905A030A063}" dt="2019-07-08T02:32:10.023" v="4181" actId="20577"/>
        <pc:sldMkLst>
          <pc:docMk/>
          <pc:sldMk cId="356437759" sldId="273"/>
        </pc:sldMkLst>
        <pc:spChg chg="mod">
          <ac:chgData name="Lin, Jason" userId="951dda74-760c-49f5-a9b7-a003c0121fea" providerId="ADAL" clId="{0C2CCCDA-F4B2-4911-97E9-2905A030A063}" dt="2019-07-08T02:32:10.023" v="4181" actId="20577"/>
          <ac:spMkLst>
            <pc:docMk/>
            <pc:sldMk cId="356437759" sldId="273"/>
            <ac:spMk id="5" creationId="{C9A1B8A1-B385-451F-99DA-B2F5EEA01CF6}"/>
          </ac:spMkLst>
        </pc:spChg>
      </pc:sldChg>
      <pc:sldChg chg="modSp">
        <pc:chgData name="Lin, Jason" userId="951dda74-760c-49f5-a9b7-a003c0121fea" providerId="ADAL" clId="{0C2CCCDA-F4B2-4911-97E9-2905A030A063}" dt="2019-07-08T01:54:11.830" v="4124" actId="20577"/>
        <pc:sldMkLst>
          <pc:docMk/>
          <pc:sldMk cId="1317524030" sldId="274"/>
        </pc:sldMkLst>
        <pc:spChg chg="mod">
          <ac:chgData name="Lin, Jason" userId="951dda74-760c-49f5-a9b7-a003c0121fea" providerId="ADAL" clId="{0C2CCCDA-F4B2-4911-97E9-2905A030A063}" dt="2019-07-08T01:54:11.830" v="4124" actId="20577"/>
          <ac:spMkLst>
            <pc:docMk/>
            <pc:sldMk cId="1317524030" sldId="274"/>
            <ac:spMk id="3" creationId="{00000000-0000-0000-0000-000000000000}"/>
          </ac:spMkLst>
        </pc:spChg>
      </pc:sldChg>
      <pc:sldChg chg="modSp modNotesTx">
        <pc:chgData name="Lin, Jason" userId="951dda74-760c-49f5-a9b7-a003c0121fea" providerId="ADAL" clId="{0C2CCCDA-F4B2-4911-97E9-2905A030A063}" dt="2019-07-08T01:16:12.111" v="3588" actId="20577"/>
        <pc:sldMkLst>
          <pc:docMk/>
          <pc:sldMk cId="1571250658" sldId="276"/>
        </pc:sldMkLst>
        <pc:spChg chg="mod">
          <ac:chgData name="Lin, Jason" userId="951dda74-760c-49f5-a9b7-a003c0121fea" providerId="ADAL" clId="{0C2CCCDA-F4B2-4911-97E9-2905A030A063}" dt="2019-07-08T00:15:00.992" v="219" actId="20577"/>
          <ac:spMkLst>
            <pc:docMk/>
            <pc:sldMk cId="1571250658" sldId="276"/>
            <ac:spMk id="2" creationId="{00000000-0000-0000-0000-000000000000}"/>
          </ac:spMkLst>
        </pc:spChg>
        <pc:spChg chg="mod">
          <ac:chgData name="Lin, Jason" userId="951dda74-760c-49f5-a9b7-a003c0121fea" providerId="ADAL" clId="{0C2CCCDA-F4B2-4911-97E9-2905A030A063}" dt="2019-07-08T00:55:18.888" v="2084" actId="20577"/>
          <ac:spMkLst>
            <pc:docMk/>
            <pc:sldMk cId="1571250658" sldId="276"/>
            <ac:spMk id="3" creationId="{00000000-0000-0000-0000-000000000000}"/>
          </ac:spMkLst>
        </pc:spChg>
      </pc:sldChg>
      <pc:sldChg chg="modSp modNotesTx">
        <pc:chgData name="Lin, Jason" userId="951dda74-760c-49f5-a9b7-a003c0121fea" providerId="ADAL" clId="{0C2CCCDA-F4B2-4911-97E9-2905A030A063}" dt="2019-07-08T02:32:32.005" v="4188" actId="20577"/>
        <pc:sldMkLst>
          <pc:docMk/>
          <pc:sldMk cId="1144426383" sldId="277"/>
        </pc:sldMkLst>
        <pc:spChg chg="mod">
          <ac:chgData name="Lin, Jason" userId="951dda74-760c-49f5-a9b7-a003c0121fea" providerId="ADAL" clId="{0C2CCCDA-F4B2-4911-97E9-2905A030A063}" dt="2019-07-08T02:32:32.005" v="4188" actId="20577"/>
          <ac:spMkLst>
            <pc:docMk/>
            <pc:sldMk cId="1144426383" sldId="277"/>
            <ac:spMk id="5" creationId="{270833C9-A615-4871-9855-89C46D45E39C}"/>
          </ac:spMkLst>
        </pc:spChg>
      </pc:sldChg>
      <pc:sldChg chg="modSp">
        <pc:chgData name="Lin, Jason" userId="951dda74-760c-49f5-a9b7-a003c0121fea" providerId="ADAL" clId="{0C2CCCDA-F4B2-4911-97E9-2905A030A063}" dt="2019-07-08T01:24:16.430" v="4122" actId="20577"/>
        <pc:sldMkLst>
          <pc:docMk/>
          <pc:sldMk cId="4106795917" sldId="279"/>
        </pc:sldMkLst>
        <pc:spChg chg="mod">
          <ac:chgData name="Lin, Jason" userId="951dda74-760c-49f5-a9b7-a003c0121fea" providerId="ADAL" clId="{0C2CCCDA-F4B2-4911-97E9-2905A030A063}" dt="2019-07-08T01:24:16.430" v="4122" actId="20577"/>
          <ac:spMkLst>
            <pc:docMk/>
            <pc:sldMk cId="4106795917" sldId="279"/>
            <ac:spMk id="2" creationId="{FAEC4CF1-6911-4C7A-914A-9FC0B84B72C7}"/>
          </ac:spMkLst>
        </pc:spChg>
      </pc:sldChg>
      <pc:sldChg chg="modSp">
        <pc:chgData name="Lin, Jason" userId="951dda74-760c-49f5-a9b7-a003c0121fea" providerId="ADAL" clId="{0C2CCCDA-F4B2-4911-97E9-2905A030A063}" dt="2019-07-08T02:32:22.091" v="4184" actId="20577"/>
        <pc:sldMkLst>
          <pc:docMk/>
          <pc:sldMk cId="3814664810" sldId="280"/>
        </pc:sldMkLst>
        <pc:spChg chg="mod">
          <ac:chgData name="Lin, Jason" userId="951dda74-760c-49f5-a9b7-a003c0121fea" providerId="ADAL" clId="{0C2CCCDA-F4B2-4911-97E9-2905A030A063}" dt="2019-07-08T02:32:22.091" v="4184" actId="20577"/>
          <ac:spMkLst>
            <pc:docMk/>
            <pc:sldMk cId="3814664810" sldId="280"/>
            <ac:spMk id="5" creationId="{270833C9-A615-4871-9855-89C46D45E39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336F5-A68D-9A4A-83AB-B8CD6FA5C732}" type="datetimeFigureOut">
              <a:rPr lang="en-US" smtClean="0"/>
              <a:t>7/7/2019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A9633A-392A-4347-9D1C-FF5FFE9476B1}" type="slidenum">
              <a:rPr lang="en-US" smtClean="0"/>
              <a:t>‹#›</a:t>
            </a:fld>
            <a:endParaRPr lang="en-US"/>
          </a:p>
        </p:txBody>
      </p:sp>
    </p:spTree>
    <p:extLst>
      <p:ext uri="{BB962C8B-B14F-4D97-AF65-F5344CB8AC3E}">
        <p14:creationId xmlns:p14="http://schemas.microsoft.com/office/powerpoint/2010/main" val="171712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A9633A-392A-4347-9D1C-FF5FFE9476B1}" type="slidenum">
              <a:rPr lang="en-US" smtClean="0"/>
              <a:t>1</a:t>
            </a:fld>
            <a:endParaRPr lang="en-US"/>
          </a:p>
        </p:txBody>
      </p:sp>
    </p:spTree>
    <p:extLst>
      <p:ext uri="{BB962C8B-B14F-4D97-AF65-F5344CB8AC3E}">
        <p14:creationId xmlns:p14="http://schemas.microsoft.com/office/powerpoint/2010/main" val="248492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Meaning there is no need to understand the statistical distribution of the data</a:t>
            </a:r>
          </a:p>
          <a:p>
            <a:pPr marL="171450" indent="-171450">
              <a:buFont typeface="Arial" panose="020B0604020202020204" pitchFamily="34" charset="0"/>
              <a:buChar char="•"/>
            </a:pPr>
            <a:r>
              <a:rPr lang="en-US"/>
              <a:t>Measures of purity include Gini and Information Gain </a:t>
            </a:r>
          </a:p>
          <a:p>
            <a:pPr marL="171450" indent="-171450">
              <a:buFont typeface="Arial" panose="020B0604020202020204" pitchFamily="34" charset="0"/>
              <a:buChar char="•"/>
            </a:pPr>
            <a:r>
              <a:rPr lang="en-US"/>
              <a:t>Sometimes the model is so complex that it does not generalize well outside of training data</a:t>
            </a:r>
          </a:p>
        </p:txBody>
      </p:sp>
      <p:sp>
        <p:nvSpPr>
          <p:cNvPr id="4" name="Slide Number Placeholder 3"/>
          <p:cNvSpPr>
            <a:spLocks noGrp="1"/>
          </p:cNvSpPr>
          <p:nvPr>
            <p:ph type="sldNum" sz="quarter" idx="5"/>
          </p:nvPr>
        </p:nvSpPr>
        <p:spPr/>
        <p:txBody>
          <a:bodyPr/>
          <a:lstStyle/>
          <a:p>
            <a:fld id="{BAA9633A-392A-4347-9D1C-FF5FFE9476B1}" type="slidenum">
              <a:rPr lang="en-US" smtClean="0"/>
              <a:t>13</a:t>
            </a:fld>
            <a:endParaRPr lang="en-US"/>
          </a:p>
        </p:txBody>
      </p:sp>
    </p:spTree>
    <p:extLst>
      <p:ext uri="{BB962C8B-B14F-4D97-AF65-F5344CB8AC3E}">
        <p14:creationId xmlns:p14="http://schemas.microsoft.com/office/powerpoint/2010/main" val="2708468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The results clearly show that decision tree may have predictive power in the case of RNA Concentration data</a:t>
            </a:r>
          </a:p>
        </p:txBody>
      </p:sp>
      <p:sp>
        <p:nvSpPr>
          <p:cNvPr id="4" name="Slide Number Placeholder 3"/>
          <p:cNvSpPr>
            <a:spLocks noGrp="1"/>
          </p:cNvSpPr>
          <p:nvPr>
            <p:ph type="sldNum" sz="quarter" idx="5"/>
          </p:nvPr>
        </p:nvSpPr>
        <p:spPr/>
        <p:txBody>
          <a:bodyPr/>
          <a:lstStyle/>
          <a:p>
            <a:fld id="{BAA9633A-392A-4347-9D1C-FF5FFE9476B1}" type="slidenum">
              <a:rPr lang="en-US" smtClean="0"/>
              <a:t>14</a:t>
            </a:fld>
            <a:endParaRPr lang="en-US"/>
          </a:p>
        </p:txBody>
      </p:sp>
    </p:spTree>
    <p:extLst>
      <p:ext uri="{BB962C8B-B14F-4D97-AF65-F5344CB8AC3E}">
        <p14:creationId xmlns:p14="http://schemas.microsoft.com/office/powerpoint/2010/main" val="2805591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Same as decision tree, it does not require an assumption about the statistical distribution</a:t>
            </a:r>
          </a:p>
          <a:p>
            <a:pPr marL="171450" indent="-171450">
              <a:buFont typeface="Arial" panose="020B0604020202020204" pitchFamily="34" charset="0"/>
              <a:buChar char="•"/>
            </a:pPr>
            <a:r>
              <a:rPr lang="en-US"/>
              <a:t>The model algorithm is simple to use</a:t>
            </a:r>
          </a:p>
          <a:p>
            <a:pPr marL="171450" indent="-171450">
              <a:buFont typeface="Arial" panose="020B0604020202020204" pitchFamily="34" charset="0"/>
              <a:buChar char="•"/>
            </a:pPr>
            <a:r>
              <a:rPr lang="en-US"/>
              <a:t>KNN requires the use of all training data, and stores all the training data to the prediction</a:t>
            </a:r>
          </a:p>
        </p:txBody>
      </p:sp>
      <p:sp>
        <p:nvSpPr>
          <p:cNvPr id="4" name="Slide Number Placeholder 3"/>
          <p:cNvSpPr>
            <a:spLocks noGrp="1"/>
          </p:cNvSpPr>
          <p:nvPr>
            <p:ph type="sldNum" sz="quarter" idx="5"/>
          </p:nvPr>
        </p:nvSpPr>
        <p:spPr/>
        <p:txBody>
          <a:bodyPr/>
          <a:lstStyle/>
          <a:p>
            <a:fld id="{BAA9633A-392A-4347-9D1C-FF5FFE9476B1}" type="slidenum">
              <a:rPr lang="en-US" smtClean="0"/>
              <a:t>15</a:t>
            </a:fld>
            <a:endParaRPr lang="en-US"/>
          </a:p>
        </p:txBody>
      </p:sp>
    </p:spTree>
    <p:extLst>
      <p:ext uri="{BB962C8B-B14F-4D97-AF65-F5344CB8AC3E}">
        <p14:creationId xmlns:p14="http://schemas.microsoft.com/office/powerpoint/2010/main" val="228071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RNA-Sequence counts clearly has predictive power with the given features</a:t>
            </a:r>
          </a:p>
          <a:p>
            <a:pPr marL="171450" indent="-171450">
              <a:buFont typeface="Arial" panose="020B0604020202020204" pitchFamily="34" charset="0"/>
              <a:buChar char="•"/>
            </a:pPr>
            <a:r>
              <a:rPr lang="en-US"/>
              <a:t>It shows RNA Sequence counts data has potential to clearly differentiate preterm and full term birth.</a:t>
            </a:r>
          </a:p>
        </p:txBody>
      </p:sp>
      <p:sp>
        <p:nvSpPr>
          <p:cNvPr id="4" name="Slide Number Placeholder 3"/>
          <p:cNvSpPr>
            <a:spLocks noGrp="1"/>
          </p:cNvSpPr>
          <p:nvPr>
            <p:ph type="sldNum" sz="quarter" idx="5"/>
          </p:nvPr>
        </p:nvSpPr>
        <p:spPr/>
        <p:txBody>
          <a:bodyPr/>
          <a:lstStyle/>
          <a:p>
            <a:fld id="{BAA9633A-392A-4347-9D1C-FF5FFE9476B1}" type="slidenum">
              <a:rPr lang="en-US" smtClean="0"/>
              <a:t>16</a:t>
            </a:fld>
            <a:endParaRPr lang="en-US"/>
          </a:p>
        </p:txBody>
      </p:sp>
    </p:spTree>
    <p:extLst>
      <p:ext uri="{BB962C8B-B14F-4D97-AF65-F5344CB8AC3E}">
        <p14:creationId xmlns:p14="http://schemas.microsoft.com/office/powerpoint/2010/main" val="3550368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As the same as the other two mentioned models, it is a non-parametric model</a:t>
            </a:r>
          </a:p>
          <a:p>
            <a:pPr marL="171450" indent="-171450">
              <a:buFont typeface="Arial" panose="020B0604020202020204" pitchFamily="34" charset="0"/>
              <a:buChar char="•"/>
            </a:pPr>
            <a:r>
              <a:rPr lang="en-US"/>
              <a:t>Random forest is a ensemble method. </a:t>
            </a:r>
            <a:r>
              <a:rPr lang="en-US" sz="1200" b="1" i="1" kern="1200">
                <a:solidFill>
                  <a:schemeClr val="tx1"/>
                </a:solidFill>
                <a:effectLst/>
                <a:latin typeface="+mn-lt"/>
                <a:ea typeface="+mn-ea"/>
                <a:cs typeface="+mn-cs"/>
              </a:rPr>
              <a:t>A large number of relatively uncorrelated models (trees) operating as a committee will outperform any of the individual constituent models.</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However, there must be low correlation because one tree may influence another tree’s decision.</a:t>
            </a:r>
            <a:endParaRPr lang="en-US" b="0" i="0"/>
          </a:p>
        </p:txBody>
      </p:sp>
      <p:sp>
        <p:nvSpPr>
          <p:cNvPr id="4" name="Slide Number Placeholder 3"/>
          <p:cNvSpPr>
            <a:spLocks noGrp="1"/>
          </p:cNvSpPr>
          <p:nvPr>
            <p:ph type="sldNum" sz="quarter" idx="5"/>
          </p:nvPr>
        </p:nvSpPr>
        <p:spPr/>
        <p:txBody>
          <a:bodyPr/>
          <a:lstStyle/>
          <a:p>
            <a:fld id="{BAA9633A-392A-4347-9D1C-FF5FFE9476B1}" type="slidenum">
              <a:rPr lang="en-US" smtClean="0"/>
              <a:t>17</a:t>
            </a:fld>
            <a:endParaRPr lang="en-US"/>
          </a:p>
        </p:txBody>
      </p:sp>
    </p:spTree>
    <p:extLst>
      <p:ext uri="{BB962C8B-B14F-4D97-AF65-F5344CB8AC3E}">
        <p14:creationId xmlns:p14="http://schemas.microsoft.com/office/powerpoint/2010/main" val="2800087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RNA-Sequence counts clearly has predictive power with the given features</a:t>
            </a:r>
          </a:p>
          <a:p>
            <a:pPr marL="171450" indent="-171450">
              <a:buFont typeface="Arial" panose="020B0604020202020204" pitchFamily="34" charset="0"/>
              <a:buChar char="•"/>
            </a:pPr>
            <a:r>
              <a:rPr lang="en-US"/>
              <a:t>It shows RNA Sequence counts data has potential to clearly differentiate preterm and full term birth.</a:t>
            </a:r>
          </a:p>
        </p:txBody>
      </p:sp>
      <p:sp>
        <p:nvSpPr>
          <p:cNvPr id="4" name="Slide Number Placeholder 3"/>
          <p:cNvSpPr>
            <a:spLocks noGrp="1"/>
          </p:cNvSpPr>
          <p:nvPr>
            <p:ph type="sldNum" sz="quarter" idx="5"/>
          </p:nvPr>
        </p:nvSpPr>
        <p:spPr/>
        <p:txBody>
          <a:bodyPr/>
          <a:lstStyle/>
          <a:p>
            <a:fld id="{BAA9633A-392A-4347-9D1C-FF5FFE9476B1}" type="slidenum">
              <a:rPr lang="en-US" smtClean="0"/>
              <a:t>18</a:t>
            </a:fld>
            <a:endParaRPr lang="en-US"/>
          </a:p>
        </p:txBody>
      </p:sp>
    </p:spTree>
    <p:extLst>
      <p:ext uri="{BB962C8B-B14F-4D97-AF65-F5344CB8AC3E}">
        <p14:creationId xmlns:p14="http://schemas.microsoft.com/office/powerpoint/2010/main" val="3166343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Overall, RNA sequence data is clearly more predictive with lower sample volume. </a:t>
            </a:r>
          </a:p>
          <a:p>
            <a:r>
              <a:rPr lang="en-US"/>
              <a:t>But with the higher sample data set, we were able to predict the same AUC as Stanford, which they did not use</a:t>
            </a:r>
          </a:p>
          <a:p>
            <a:r>
              <a:rPr lang="en-US"/>
              <a:t>Potentially the RNA concentration data set could be used for further study. </a:t>
            </a:r>
          </a:p>
        </p:txBody>
      </p:sp>
      <p:sp>
        <p:nvSpPr>
          <p:cNvPr id="4" name="Slide Number Placeholder 3"/>
          <p:cNvSpPr>
            <a:spLocks noGrp="1"/>
          </p:cNvSpPr>
          <p:nvPr>
            <p:ph type="sldNum" sz="quarter" idx="5"/>
          </p:nvPr>
        </p:nvSpPr>
        <p:spPr/>
        <p:txBody>
          <a:bodyPr/>
          <a:lstStyle/>
          <a:p>
            <a:fld id="{BAA9633A-392A-4347-9D1C-FF5FFE9476B1}" type="slidenum">
              <a:rPr lang="en-US" smtClean="0"/>
              <a:t>19</a:t>
            </a:fld>
            <a:endParaRPr lang="en-US"/>
          </a:p>
        </p:txBody>
      </p:sp>
    </p:spTree>
    <p:extLst>
      <p:ext uri="{BB962C8B-B14F-4D97-AF65-F5344CB8AC3E}">
        <p14:creationId xmlns:p14="http://schemas.microsoft.com/office/powerpoint/2010/main" val="2137535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Preterm birth is defined as birth before 37 weeks of gestation age.   According to the World Health Organization, preterm birth is the leading cause of death in infants where 15 million babies are born prematurely every year. </a:t>
            </a:r>
          </a:p>
        </p:txBody>
      </p:sp>
      <p:sp>
        <p:nvSpPr>
          <p:cNvPr id="4" name="Slide Number Placeholder 3"/>
          <p:cNvSpPr>
            <a:spLocks noGrp="1"/>
          </p:cNvSpPr>
          <p:nvPr>
            <p:ph type="sldNum" sz="quarter" idx="5"/>
          </p:nvPr>
        </p:nvSpPr>
        <p:spPr/>
        <p:txBody>
          <a:bodyPr/>
          <a:lstStyle/>
          <a:p>
            <a:fld id="{BAA9633A-392A-4347-9D1C-FF5FFE9476B1}" type="slidenum">
              <a:rPr lang="en-US" smtClean="0"/>
              <a:t>2</a:t>
            </a:fld>
            <a:endParaRPr lang="en-US"/>
          </a:p>
        </p:txBody>
      </p:sp>
    </p:spTree>
    <p:extLst>
      <p:ext uri="{BB962C8B-B14F-4D97-AF65-F5344CB8AC3E}">
        <p14:creationId xmlns:p14="http://schemas.microsoft.com/office/powerpoint/2010/main" val="1136431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Their currently isn’t any test or indicator other than previous history that a women may deliver preterm birth.  With early indication, measures can be taken to prolong spontaneous birth such as bedrest, a cerclage, or progesterone if doctors knew what to look for. </a:t>
            </a:r>
          </a:p>
        </p:txBody>
      </p:sp>
      <p:sp>
        <p:nvSpPr>
          <p:cNvPr id="4" name="Slide Number Placeholder 3"/>
          <p:cNvSpPr>
            <a:spLocks noGrp="1"/>
          </p:cNvSpPr>
          <p:nvPr>
            <p:ph type="sldNum" sz="quarter" idx="5"/>
          </p:nvPr>
        </p:nvSpPr>
        <p:spPr/>
        <p:txBody>
          <a:bodyPr/>
          <a:lstStyle/>
          <a:p>
            <a:fld id="{BAA9633A-392A-4347-9D1C-FF5FFE9476B1}" type="slidenum">
              <a:rPr lang="en-US" smtClean="0"/>
              <a:t>3</a:t>
            </a:fld>
            <a:endParaRPr lang="en-US"/>
          </a:p>
        </p:txBody>
      </p:sp>
    </p:spTree>
    <p:extLst>
      <p:ext uri="{BB962C8B-B14F-4D97-AF65-F5344CB8AC3E}">
        <p14:creationId xmlns:p14="http://schemas.microsoft.com/office/powerpoint/2010/main" val="982587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Stanford University conducted this study sponsored by March of Dimes, Bill and Melinda Gates Foundation, and the Chan Zuckerberg Foundation in which Chan Zuckerberg filed a patent for Stanford’s results and technology. </a:t>
            </a:r>
          </a:p>
        </p:txBody>
      </p:sp>
      <p:sp>
        <p:nvSpPr>
          <p:cNvPr id="4" name="Slide Number Placeholder 3"/>
          <p:cNvSpPr>
            <a:spLocks noGrp="1"/>
          </p:cNvSpPr>
          <p:nvPr>
            <p:ph type="sldNum" sz="quarter" idx="5"/>
          </p:nvPr>
        </p:nvSpPr>
        <p:spPr/>
        <p:txBody>
          <a:bodyPr/>
          <a:lstStyle/>
          <a:p>
            <a:fld id="{BAA9633A-392A-4347-9D1C-FF5FFE9476B1}" type="slidenum">
              <a:rPr lang="en-US" smtClean="0"/>
              <a:t>4</a:t>
            </a:fld>
            <a:endParaRPr lang="en-US"/>
          </a:p>
        </p:txBody>
      </p:sp>
    </p:spTree>
    <p:extLst>
      <p:ext uri="{BB962C8B-B14F-4D97-AF65-F5344CB8AC3E}">
        <p14:creationId xmlns:p14="http://schemas.microsoft.com/office/powerpoint/2010/main" val="3262610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Dup Slide on purpose for more time!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Stanford mainly used Statistical techniques throughout the published study and we were able to recreate the results using their code.   We wanted to see if we can improve AUC by using data science techniques.  </a:t>
            </a:r>
          </a:p>
        </p:txBody>
      </p:sp>
      <p:sp>
        <p:nvSpPr>
          <p:cNvPr id="4" name="Slide Number Placeholder 3"/>
          <p:cNvSpPr>
            <a:spLocks noGrp="1"/>
          </p:cNvSpPr>
          <p:nvPr>
            <p:ph type="sldNum" sz="quarter" idx="5"/>
          </p:nvPr>
        </p:nvSpPr>
        <p:spPr/>
        <p:txBody>
          <a:bodyPr/>
          <a:lstStyle/>
          <a:p>
            <a:fld id="{BAA9633A-392A-4347-9D1C-FF5FFE9476B1}" type="slidenum">
              <a:rPr lang="en-US" smtClean="0"/>
              <a:t>5</a:t>
            </a:fld>
            <a:endParaRPr lang="en-US"/>
          </a:p>
        </p:txBody>
      </p:sp>
    </p:spTree>
    <p:extLst>
      <p:ext uri="{BB962C8B-B14F-4D97-AF65-F5344CB8AC3E}">
        <p14:creationId xmlns:p14="http://schemas.microsoft.com/office/powerpoint/2010/main" val="3681961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Non-invasive blood samples were taken from women who delivered full term and preterm at time of birth. The range of gestation age for the study </a:t>
            </a:r>
          </a:p>
        </p:txBody>
      </p:sp>
      <p:sp>
        <p:nvSpPr>
          <p:cNvPr id="4" name="Slide Number Placeholder 3"/>
          <p:cNvSpPr>
            <a:spLocks noGrp="1"/>
          </p:cNvSpPr>
          <p:nvPr>
            <p:ph type="sldNum" sz="quarter" idx="5"/>
          </p:nvPr>
        </p:nvSpPr>
        <p:spPr/>
        <p:txBody>
          <a:bodyPr/>
          <a:lstStyle/>
          <a:p>
            <a:fld id="{BAA9633A-392A-4347-9D1C-FF5FFE9476B1}" type="slidenum">
              <a:rPr lang="en-US" smtClean="0"/>
              <a:t>6</a:t>
            </a:fld>
            <a:endParaRPr lang="en-US"/>
          </a:p>
        </p:txBody>
      </p:sp>
    </p:spTree>
    <p:extLst>
      <p:ext uri="{BB962C8B-B14F-4D97-AF65-F5344CB8AC3E}">
        <p14:creationId xmlns:p14="http://schemas.microsoft.com/office/powerpoint/2010/main" val="1273541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Extra Trees Classifier was used to reduce features from ~50,000 genes.  We noticed that important features changed upon execution.  So, we executed feature selection 100,000 times and counted the features for weighting of the most important genes for the study.  </a:t>
            </a:r>
          </a:p>
        </p:txBody>
      </p:sp>
      <p:sp>
        <p:nvSpPr>
          <p:cNvPr id="4" name="Slide Number Placeholder 3"/>
          <p:cNvSpPr>
            <a:spLocks noGrp="1"/>
          </p:cNvSpPr>
          <p:nvPr>
            <p:ph type="sldNum" sz="quarter" idx="5"/>
          </p:nvPr>
        </p:nvSpPr>
        <p:spPr/>
        <p:txBody>
          <a:bodyPr/>
          <a:lstStyle/>
          <a:p>
            <a:fld id="{BAA9633A-392A-4347-9D1C-FF5FFE9476B1}" type="slidenum">
              <a:rPr lang="en-US" smtClean="0"/>
              <a:t>10</a:t>
            </a:fld>
            <a:endParaRPr lang="en-US"/>
          </a:p>
        </p:txBody>
      </p:sp>
    </p:spTree>
    <p:extLst>
      <p:ext uri="{BB962C8B-B14F-4D97-AF65-F5344CB8AC3E}">
        <p14:creationId xmlns:p14="http://schemas.microsoft.com/office/powerpoint/2010/main" val="2935774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11</a:t>
            </a:fld>
            <a:endParaRPr lang="en-US"/>
          </a:p>
        </p:txBody>
      </p:sp>
    </p:spTree>
    <p:extLst>
      <p:ext uri="{BB962C8B-B14F-4D97-AF65-F5344CB8AC3E}">
        <p14:creationId xmlns:p14="http://schemas.microsoft.com/office/powerpoint/2010/main" val="1501452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Higher the AUC, better the model is at predicting 0s as 0s and 1s as 1s. By analogy, Higher the AUC, better the model is at distinguishing between patients with disease and no disease.</a:t>
            </a:r>
          </a:p>
        </p:txBody>
      </p:sp>
      <p:sp>
        <p:nvSpPr>
          <p:cNvPr id="4" name="Slide Number Placeholder 3"/>
          <p:cNvSpPr>
            <a:spLocks noGrp="1"/>
          </p:cNvSpPr>
          <p:nvPr>
            <p:ph type="sldNum" sz="quarter" idx="5"/>
          </p:nvPr>
        </p:nvSpPr>
        <p:spPr/>
        <p:txBody>
          <a:bodyPr/>
          <a:lstStyle/>
          <a:p>
            <a:fld id="{BAA9633A-392A-4347-9D1C-FF5FFE9476B1}" type="slidenum">
              <a:rPr lang="en-US" smtClean="0"/>
              <a:t>12</a:t>
            </a:fld>
            <a:endParaRPr lang="en-US"/>
          </a:p>
        </p:txBody>
      </p:sp>
    </p:spTree>
    <p:extLst>
      <p:ext uri="{BB962C8B-B14F-4D97-AF65-F5344CB8AC3E}">
        <p14:creationId xmlns:p14="http://schemas.microsoft.com/office/powerpoint/2010/main" val="3209115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D8AC05B1-2526-7C44-8A74-66C916069F4A}" type="datetime1">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C0E5C021-D243-504D-84B8-D45D829E8B6B}" type="datetime1">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B6F93F85-28A1-8344-9763-EF19E19F9128}" type="datetime1">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A2B5E9FB-9AD4-754B-A772-6D3733DD5BAC}" type="datetime1">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3140DF9E-9222-EE48-A64D-28DE5FAE4784}" type="datetime1">
              <a:rPr lang="en-US" smtClean="0"/>
              <a:t>7/7/2019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5528449"/>
            <a:ext cx="2057400" cy="365125"/>
          </a:xfrm>
          <a:prstGeom prst="rect">
            <a:avLst/>
          </a:prstGeom>
        </p:spPr>
        <p:txBody>
          <a:bodyPr/>
          <a:lstStyle/>
          <a:p>
            <a:fld id="{A61490FA-57A5-0041-9FDC-ACD83A9AA0E7}" type="datetime1">
              <a:rPr lang="en-US" smtClean="0"/>
              <a:t>7/7/2019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28650" y="5528449"/>
            <a:ext cx="2057400" cy="365125"/>
          </a:xfrm>
          <a:prstGeom prst="rect">
            <a:avLst/>
          </a:prstGeom>
        </p:spPr>
        <p:txBody>
          <a:bodyPr/>
          <a:lstStyle/>
          <a:p>
            <a:fld id="{7E8290BC-2F66-E549-BF33-0BE20A5801B5}" type="datetime1">
              <a:rPr lang="en-US" smtClean="0"/>
              <a:t>7/7/2019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5528449"/>
            <a:ext cx="2057400" cy="365125"/>
          </a:xfrm>
          <a:prstGeom prst="rect">
            <a:avLst/>
          </a:prstGeom>
        </p:spPr>
        <p:txBody>
          <a:bodyPr/>
          <a:lstStyle/>
          <a:p>
            <a:fld id="{3BC728CC-7587-8545-9431-C9A8BB34EC62}" type="datetime1">
              <a:rPr lang="en-US" smtClean="0"/>
              <a:t>7/7/2019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9A66CD15-5422-0542-9CE8-BC312846333A}" type="datetime1">
              <a:rPr lang="en-US" smtClean="0"/>
              <a:t>7/7/2019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2A2384D1-AE54-4D4A-B83F-6EAD03BEB987}" type="datetime1">
              <a:rPr lang="en-US" smtClean="0"/>
              <a:t>7/7/2019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rgbClr val="002060"/>
                </a:solidFill>
              </a:defRPr>
            </a:lvl1pPr>
          </a:lstStyle>
          <a:p>
            <a:fld id="{38327683-8978-6B4B-9130-4A6A841F0549}" type="slidenum">
              <a:rPr lang="en-US" smtClean="0"/>
              <a:pPr/>
              <a:t>‹#›</a:t>
            </a:fld>
            <a:endParaRPr lang="en-US"/>
          </a:p>
        </p:txBody>
      </p:sp>
      <p:sp>
        <p:nvSpPr>
          <p:cNvPr id="7" name="Title 1"/>
          <p:cNvSpPr txBox="1">
            <a:spLocks/>
          </p:cNvSpPr>
          <p:nvPr userDrawn="1"/>
        </p:nvSpPr>
        <p:spPr>
          <a:xfrm>
            <a:off x="628650" y="6356350"/>
            <a:ext cx="1892128" cy="488950"/>
          </a:xfrm>
          <a:prstGeom prst="rect">
            <a:avLst/>
          </a:prstGeom>
        </p:spPr>
        <p:txBody>
          <a:bodyPr>
            <a:normAutofit/>
          </a:bodyPr>
          <a:lstStyle>
            <a:lvl1pPr algn="ctr" defTabSz="2641600" rtl="0" eaLnBrk="0" fontAlgn="base" hangingPunct="0">
              <a:spcBef>
                <a:spcPct val="0"/>
              </a:spcBef>
              <a:spcAft>
                <a:spcPct val="0"/>
              </a:spcAft>
              <a:defRPr sz="6000">
                <a:solidFill>
                  <a:schemeClr val="tx2"/>
                </a:solidFill>
                <a:latin typeface="+mj-lt"/>
                <a:ea typeface="ＭＳ Ｐゴシック" charset="-128"/>
                <a:cs typeface="+mj-cs"/>
              </a:defRPr>
            </a:lvl1pPr>
            <a:lvl2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2pPr>
            <a:lvl3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3pPr>
            <a:lvl4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4pPr>
            <a:lvl5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5pPr>
            <a:lvl6pPr marL="457200" algn="ctr" defTabSz="2641600" rtl="0" fontAlgn="base">
              <a:spcBef>
                <a:spcPct val="0"/>
              </a:spcBef>
              <a:spcAft>
                <a:spcPct val="0"/>
              </a:spcAft>
              <a:defRPr sz="6000">
                <a:solidFill>
                  <a:schemeClr val="tx2"/>
                </a:solidFill>
                <a:latin typeface="Arial" pitchFamily="-65" charset="0"/>
              </a:defRPr>
            </a:lvl6pPr>
            <a:lvl7pPr marL="914400" algn="ctr" defTabSz="2641600" rtl="0" fontAlgn="base">
              <a:spcBef>
                <a:spcPct val="0"/>
              </a:spcBef>
              <a:spcAft>
                <a:spcPct val="0"/>
              </a:spcAft>
              <a:defRPr sz="6000">
                <a:solidFill>
                  <a:schemeClr val="tx2"/>
                </a:solidFill>
                <a:latin typeface="Arial" pitchFamily="-65" charset="0"/>
              </a:defRPr>
            </a:lvl7pPr>
            <a:lvl8pPr marL="1371600" algn="ctr" defTabSz="2641600" rtl="0" fontAlgn="base">
              <a:spcBef>
                <a:spcPct val="0"/>
              </a:spcBef>
              <a:spcAft>
                <a:spcPct val="0"/>
              </a:spcAft>
              <a:defRPr sz="6000">
                <a:solidFill>
                  <a:schemeClr val="tx2"/>
                </a:solidFill>
                <a:latin typeface="Arial" pitchFamily="-65" charset="0"/>
              </a:defRPr>
            </a:lvl8pPr>
            <a:lvl9pPr marL="1828800" algn="ctr" defTabSz="2641600" rtl="0" fontAlgn="base">
              <a:spcBef>
                <a:spcPct val="0"/>
              </a:spcBef>
              <a:spcAft>
                <a:spcPct val="0"/>
              </a:spcAft>
              <a:defRPr sz="6000">
                <a:solidFill>
                  <a:schemeClr val="tx2"/>
                </a:solidFill>
                <a:latin typeface="Arial" pitchFamily="-65" charset="0"/>
              </a:defRPr>
            </a:lvl9pPr>
          </a:lstStyle>
          <a:p>
            <a:pPr>
              <a:defRPr/>
            </a:pPr>
            <a:r>
              <a:rPr lang="en-US" sz="1600" b="1" kern="0" err="1">
                <a:solidFill>
                  <a:srgbClr val="0257A1"/>
                </a:solidFill>
              </a:rPr>
              <a:t>DataScience</a:t>
            </a:r>
            <a:r>
              <a:rPr lang="en-US" sz="1600" b="1" kern="0" err="1">
                <a:solidFill>
                  <a:srgbClr val="C00000"/>
                </a:solidFill>
              </a:rPr>
              <a:t>@</a:t>
            </a:r>
            <a:r>
              <a:rPr lang="en-US" sz="1600" b="1" kern="0" err="1">
                <a:solidFill>
                  <a:srgbClr val="0257A1"/>
                </a:solidFill>
              </a:rPr>
              <a:t>SMU</a:t>
            </a:r>
            <a:endParaRPr lang="en-US" sz="1600" b="1" kern="0">
              <a:solidFill>
                <a:srgbClr val="0257A1"/>
              </a:solidFill>
            </a:endParaRPr>
          </a:p>
        </p:txBody>
      </p:sp>
      <p:pic>
        <p:nvPicPr>
          <p:cNvPr id="4" name="Picture 3"/>
          <p:cNvPicPr>
            <a:picLocks noChangeAspect="1"/>
          </p:cNvPicPr>
          <p:nvPr userDrawn="1"/>
        </p:nvPicPr>
        <p:blipFill>
          <a:blip r:embed="rId13"/>
          <a:stretch>
            <a:fillRect/>
          </a:stretch>
        </p:blipFill>
        <p:spPr>
          <a:xfrm>
            <a:off x="7017093" y="6295132"/>
            <a:ext cx="939114" cy="487561"/>
          </a:xfrm>
          <a:prstGeom prst="rect">
            <a:avLst/>
          </a:prstGeom>
        </p:spPr>
      </p:pic>
    </p:spTree>
    <p:extLst>
      <p:ext uri="{BB962C8B-B14F-4D97-AF65-F5344CB8AC3E}">
        <p14:creationId xmlns:p14="http://schemas.microsoft.com/office/powerpoint/2010/main" val="155907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txStyles>
    <p:title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cikit-learn.org/stable/modules/tree.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cikit-learn.org/stable/modules/generated/sklearn.neighbors.KNeighborsClassifier.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cikit-learn.org/stable/modules/generated/sklearn.ensemble.RandomForestClassifier.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who.int/news-room/fact-sheets/detail/preterm-birth"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hindawi.com/journals/jp/2018/836757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med.stanford.edu/news/all-news/2018/06/blood-test-for-pregnant-women-can-predict-premature-birth.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ed.stanford.edu/news/all-news/2018/06/blood-test-for-pregnant-women-can-predict-premature-birth.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Predicting Preterm Birth using </a:t>
            </a:r>
            <a:r>
              <a:rPr lang="en-US" dirty="0" err="1"/>
              <a:t>cfRNA</a:t>
            </a:r>
            <a:endParaRPr lang="en-US" dirty="0"/>
          </a:p>
        </p:txBody>
      </p:sp>
      <p:sp>
        <p:nvSpPr>
          <p:cNvPr id="3" name="Subtitle 2"/>
          <p:cNvSpPr>
            <a:spLocks noGrp="1"/>
          </p:cNvSpPr>
          <p:nvPr>
            <p:ph type="subTitle" idx="1"/>
          </p:nvPr>
        </p:nvSpPr>
        <p:spPr/>
        <p:txBody>
          <a:bodyPr/>
          <a:lstStyle/>
          <a:p>
            <a:r>
              <a:rPr lang="en-US" dirty="0"/>
              <a:t>Jason Lin, Jonathan Marin, John Santerre PhD</a:t>
            </a:r>
          </a:p>
        </p:txBody>
      </p:sp>
      <p:sp>
        <p:nvSpPr>
          <p:cNvPr id="4" name="Slide Number Placeholder 3"/>
          <p:cNvSpPr>
            <a:spLocks noGrp="1"/>
          </p:cNvSpPr>
          <p:nvPr>
            <p:ph type="sldNum" sz="quarter" idx="12"/>
          </p:nvPr>
        </p:nvSpPr>
        <p:spPr/>
        <p:txBody>
          <a:bodyPr/>
          <a:lstStyle/>
          <a:p>
            <a:fld id="{38327683-8978-6B4B-9130-4A6A841F0549}" type="slidenum">
              <a:rPr lang="en-US" smtClean="0"/>
              <a:t>1</a:t>
            </a:fld>
            <a:endParaRPr lang="en-US"/>
          </a:p>
        </p:txBody>
      </p:sp>
    </p:spTree>
    <p:extLst>
      <p:ext uri="{BB962C8B-B14F-4D97-AF65-F5344CB8AC3E}">
        <p14:creationId xmlns:p14="http://schemas.microsoft.com/office/powerpoint/2010/main" val="1677321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 Selection</a:t>
            </a:r>
          </a:p>
        </p:txBody>
      </p:sp>
      <p:sp>
        <p:nvSpPr>
          <p:cNvPr id="4" name="Slide Number Placeholder 3"/>
          <p:cNvSpPr>
            <a:spLocks noGrp="1"/>
          </p:cNvSpPr>
          <p:nvPr>
            <p:ph type="sldNum" sz="quarter" idx="12"/>
          </p:nvPr>
        </p:nvSpPr>
        <p:spPr/>
        <p:txBody>
          <a:bodyPr/>
          <a:lstStyle/>
          <a:p>
            <a:fld id="{38327683-8978-6B4B-9130-4A6A841F0549}" type="slidenum">
              <a:rPr lang="en-US" smtClean="0"/>
              <a:t>10</a:t>
            </a:fld>
            <a:endParaRPr lang="en-US"/>
          </a:p>
        </p:txBody>
      </p:sp>
      <p:pic>
        <p:nvPicPr>
          <p:cNvPr id="5" name="Picture 4">
            <a:extLst>
              <a:ext uri="{FF2B5EF4-FFF2-40B4-BE49-F238E27FC236}">
                <a16:creationId xmlns:a16="http://schemas.microsoft.com/office/drawing/2014/main" id="{7404BAC5-F16A-4408-A72C-0ED4B78AEA8C}"/>
              </a:ext>
            </a:extLst>
          </p:cNvPr>
          <p:cNvPicPr>
            <a:picLocks noChangeAspect="1"/>
          </p:cNvPicPr>
          <p:nvPr/>
        </p:nvPicPr>
        <p:blipFill>
          <a:blip r:embed="rId3"/>
          <a:stretch>
            <a:fillRect/>
          </a:stretch>
        </p:blipFill>
        <p:spPr>
          <a:xfrm>
            <a:off x="491878" y="1468747"/>
            <a:ext cx="8160243" cy="4624763"/>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29844376"/>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RNA Sequence Counts by Genes</a:t>
            </a:r>
          </a:p>
        </p:txBody>
      </p:sp>
      <p:sp>
        <p:nvSpPr>
          <p:cNvPr id="4" name="Slide Number Placeholder 3"/>
          <p:cNvSpPr>
            <a:spLocks noGrp="1"/>
          </p:cNvSpPr>
          <p:nvPr>
            <p:ph type="sldNum" sz="quarter" idx="12"/>
          </p:nvPr>
        </p:nvSpPr>
        <p:spPr/>
        <p:txBody>
          <a:bodyPr/>
          <a:lstStyle/>
          <a:p>
            <a:fld id="{38327683-8978-6B4B-9130-4A6A841F0549}" type="slidenum">
              <a:rPr lang="en-US" smtClean="0"/>
              <a:t>11</a:t>
            </a:fld>
            <a:endParaRPr lang="en-US"/>
          </a:p>
        </p:txBody>
      </p:sp>
      <p:pic>
        <p:nvPicPr>
          <p:cNvPr id="9" name="Picture 8">
            <a:extLst>
              <a:ext uri="{FF2B5EF4-FFF2-40B4-BE49-F238E27FC236}">
                <a16:creationId xmlns:a16="http://schemas.microsoft.com/office/drawing/2014/main" id="{5C78825C-F0D3-42ED-A506-4C2027883086}"/>
              </a:ext>
            </a:extLst>
          </p:cNvPr>
          <p:cNvPicPr>
            <a:picLocks noChangeAspect="1"/>
          </p:cNvPicPr>
          <p:nvPr/>
        </p:nvPicPr>
        <p:blipFill>
          <a:blip r:embed="rId3"/>
          <a:stretch>
            <a:fillRect/>
          </a:stretch>
        </p:blipFill>
        <p:spPr>
          <a:xfrm>
            <a:off x="699671" y="1601912"/>
            <a:ext cx="7425061" cy="4611296"/>
          </a:xfrm>
          <a:prstGeom prst="rect">
            <a:avLst/>
          </a:prstGeom>
          <a:ln>
            <a:solidFill>
              <a:schemeClr val="tx1"/>
            </a:solidFill>
          </a:ln>
        </p:spPr>
      </p:pic>
    </p:spTree>
    <p:extLst>
      <p:ext uri="{BB962C8B-B14F-4D97-AF65-F5344CB8AC3E}">
        <p14:creationId xmlns:p14="http://schemas.microsoft.com/office/powerpoint/2010/main" val="2023716259"/>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Classification</a:t>
            </a:r>
          </a:p>
        </p:txBody>
      </p:sp>
      <p:sp>
        <p:nvSpPr>
          <p:cNvPr id="3" name="Content Placeholder 2"/>
          <p:cNvSpPr>
            <a:spLocks noGrp="1"/>
          </p:cNvSpPr>
          <p:nvPr>
            <p:ph idx="1"/>
          </p:nvPr>
        </p:nvSpPr>
        <p:spPr/>
        <p:txBody>
          <a:bodyPr/>
          <a:lstStyle/>
          <a:p>
            <a:pPr>
              <a:spcBef>
                <a:spcPct val="30000"/>
              </a:spcBef>
              <a:buFontTx/>
              <a:buChar char="•"/>
            </a:pPr>
            <a:r>
              <a:rPr lang="en-US" altLang="en-US" sz="2500" dirty="0">
                <a:solidFill>
                  <a:srgbClr val="000000"/>
                </a:solidFill>
                <a:latin typeface="Arial"/>
                <a:cs typeface="Arial"/>
              </a:rPr>
              <a:t>To mitigate small sample size, stratified shuffle split was implemented with 20% test validation and 10 number of splits</a:t>
            </a:r>
          </a:p>
          <a:p>
            <a:pPr>
              <a:spcBef>
                <a:spcPct val="30000"/>
              </a:spcBef>
              <a:buFontTx/>
              <a:buChar char="•"/>
            </a:pPr>
            <a:r>
              <a:rPr lang="en-US" altLang="en-US" sz="2500" dirty="0">
                <a:solidFill>
                  <a:srgbClr val="000000"/>
                </a:solidFill>
                <a:latin typeface="Arial"/>
                <a:cs typeface="Arial"/>
              </a:rPr>
              <a:t>To optimize AUC, area under curve, grid search was used to determine best model</a:t>
            </a:r>
          </a:p>
          <a:p>
            <a:pPr>
              <a:spcBef>
                <a:spcPct val="30000"/>
              </a:spcBef>
              <a:buFontTx/>
              <a:buChar char="•"/>
            </a:pPr>
            <a:r>
              <a:rPr lang="en-US" altLang="en-US" sz="2500" dirty="0">
                <a:solidFill>
                  <a:srgbClr val="000000"/>
                </a:solidFill>
                <a:latin typeface="Arial"/>
                <a:cs typeface="Arial"/>
              </a:rPr>
              <a:t>The measurement of AUC is used to compare to the Stanford Study</a:t>
            </a:r>
          </a:p>
          <a:p>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12</a:t>
            </a:fld>
            <a:endParaRPr lang="en-US"/>
          </a:p>
        </p:txBody>
      </p:sp>
    </p:spTree>
    <p:extLst>
      <p:ext uri="{BB962C8B-B14F-4D97-AF65-F5344CB8AC3E}">
        <p14:creationId xmlns:p14="http://schemas.microsoft.com/office/powerpoint/2010/main" val="753163827"/>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a:t>
            </a:r>
            <a:r>
              <a:rPr lang="en-US"/>
              <a:t> Overview</a:t>
            </a:r>
            <a:endParaRPr lang="en-US" dirty="0"/>
          </a:p>
        </p:txBody>
      </p:sp>
      <p:sp>
        <p:nvSpPr>
          <p:cNvPr id="3" name="Content Placeholder 2"/>
          <p:cNvSpPr>
            <a:spLocks noGrp="1"/>
          </p:cNvSpPr>
          <p:nvPr>
            <p:ph idx="1"/>
          </p:nvPr>
        </p:nvSpPr>
        <p:spPr/>
        <p:txBody>
          <a:bodyPr>
            <a:normAutofit/>
          </a:bodyPr>
          <a:lstStyle/>
          <a:p>
            <a:r>
              <a:rPr lang="en-US"/>
              <a:t>It is a non-parametric model</a:t>
            </a:r>
          </a:p>
          <a:p>
            <a:r>
              <a:rPr lang="en-US"/>
              <a:t>A sequential list of questions leading to a given outcome</a:t>
            </a:r>
          </a:p>
          <a:p>
            <a:r>
              <a:rPr lang="en-US"/>
              <a:t>Measures are used to ensure “purity” of final outcome</a:t>
            </a:r>
          </a:p>
          <a:p>
            <a:r>
              <a:rPr lang="en-US"/>
              <a:t>However, can easily lead to overfitting</a:t>
            </a:r>
          </a:p>
          <a:p>
            <a:endParaRPr lang="en-US"/>
          </a:p>
          <a:p>
            <a:pPr marL="0" indent="0">
              <a:buNone/>
            </a:pPr>
            <a:r>
              <a:rPr lang="en-US" sz="1000"/>
              <a:t>"1.10. Decision Trees." </a:t>
            </a:r>
            <a:r>
              <a:rPr lang="en-US" sz="1000" err="1"/>
              <a:t>Scikit</a:t>
            </a:r>
            <a:r>
              <a:rPr lang="en-US" sz="1000"/>
              <a:t>. Accessed July 07, 2019. </a:t>
            </a:r>
            <a:r>
              <a:rPr lang="en-US" sz="1000">
                <a:hlinkClick r:id="rId3"/>
              </a:rPr>
              <a:t>https://scikit-learn.org/stable/modules/tree.html</a:t>
            </a:r>
            <a:endParaRPr lang="en-US" sz="1000"/>
          </a:p>
          <a:p>
            <a:pPr marL="0" indent="0">
              <a:buNone/>
            </a:pPr>
            <a:endParaRPr lang="en-US" sz="1000"/>
          </a:p>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13</a:t>
            </a:fld>
            <a:endParaRPr lang="en-US"/>
          </a:p>
        </p:txBody>
      </p:sp>
    </p:spTree>
    <p:extLst>
      <p:ext uri="{BB962C8B-B14F-4D97-AF65-F5344CB8AC3E}">
        <p14:creationId xmlns:p14="http://schemas.microsoft.com/office/powerpoint/2010/main" val="1029425108"/>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a:t>
            </a:r>
            <a:r>
              <a:rPr lang="en-US"/>
              <a:t> Results</a:t>
            </a:r>
            <a:endParaRPr lang="en-US" dirty="0"/>
          </a:p>
        </p:txBody>
      </p:sp>
      <p:sp>
        <p:nvSpPr>
          <p:cNvPr id="3" name="Content Placeholder 2"/>
          <p:cNvSpPr>
            <a:spLocks noGrp="1"/>
          </p:cNvSpPr>
          <p:nvPr>
            <p:ph idx="1"/>
          </p:nvPr>
        </p:nvSpPr>
        <p:spPr/>
        <p:txBody>
          <a:bodyPr/>
          <a:lstStyle/>
          <a:p>
            <a:r>
              <a:rPr lang="en-US"/>
              <a:t>RNA-Sequence Counts AUC = 70%</a:t>
            </a:r>
          </a:p>
          <a:p>
            <a:pPr marL="0" indent="0">
              <a:buNone/>
            </a:pPr>
            <a:endParaRPr lang="en-US"/>
          </a:p>
          <a:p>
            <a:r>
              <a:rPr lang="en-US"/>
              <a:t>RNA- Concentration AUC = 80%</a:t>
            </a:r>
          </a:p>
          <a:p>
            <a:pPr marL="0" indent="0">
              <a:buNone/>
            </a:pPr>
            <a:endParaRPr lang="en-US"/>
          </a:p>
          <a:p>
            <a:r>
              <a:rPr lang="en-US"/>
              <a:t>Stanford AUC = 81%</a:t>
            </a:r>
          </a:p>
          <a:p>
            <a:endParaRPr lang="en-US"/>
          </a:p>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14</a:t>
            </a:fld>
            <a:endParaRPr lang="en-US"/>
          </a:p>
        </p:txBody>
      </p:sp>
    </p:spTree>
    <p:extLst>
      <p:ext uri="{BB962C8B-B14F-4D97-AF65-F5344CB8AC3E}">
        <p14:creationId xmlns:p14="http://schemas.microsoft.com/office/powerpoint/2010/main" val="1958255850"/>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a:t>
            </a:r>
            <a:r>
              <a:rPr lang="en-US"/>
              <a:t> Overview</a:t>
            </a:r>
            <a:endParaRPr lang="en-US" dirty="0"/>
          </a:p>
        </p:txBody>
      </p:sp>
      <p:sp>
        <p:nvSpPr>
          <p:cNvPr id="3" name="Content Placeholder 2"/>
          <p:cNvSpPr>
            <a:spLocks noGrp="1"/>
          </p:cNvSpPr>
          <p:nvPr>
            <p:ph idx="1"/>
          </p:nvPr>
        </p:nvSpPr>
        <p:spPr/>
        <p:txBody>
          <a:bodyPr>
            <a:normAutofit/>
          </a:bodyPr>
          <a:lstStyle/>
          <a:p>
            <a:r>
              <a:rPr lang="en-US"/>
              <a:t>It is ALSO a non-parametric model</a:t>
            </a:r>
          </a:p>
          <a:p>
            <a:r>
              <a:rPr lang="en-US"/>
              <a:t>A random point is placed and a “vote” is taken by it’s K nearest neighbors</a:t>
            </a:r>
          </a:p>
          <a:p>
            <a:r>
              <a:rPr lang="en-US"/>
              <a:t>High accuracy relative to other supervised models</a:t>
            </a:r>
          </a:p>
          <a:p>
            <a:r>
              <a:rPr lang="en-US"/>
              <a:t>However, it is computationally expensive</a:t>
            </a:r>
          </a:p>
          <a:p>
            <a:pPr marL="0" indent="0">
              <a:buNone/>
            </a:pPr>
            <a:endParaRPr lang="en-US"/>
          </a:p>
          <a:p>
            <a:pPr marL="0" indent="0">
              <a:buNone/>
            </a:pPr>
            <a:r>
              <a:rPr lang="en-US" sz="1100"/>
              <a:t>"</a:t>
            </a:r>
            <a:r>
              <a:rPr lang="en-US" sz="1100" err="1"/>
              <a:t>Sklearn.neighbors.KNeighborsClassifier</a:t>
            </a:r>
            <a:r>
              <a:rPr lang="en-US" sz="1100"/>
              <a:t>." </a:t>
            </a:r>
            <a:r>
              <a:rPr lang="en-US" sz="1100" err="1"/>
              <a:t>Scikit</a:t>
            </a:r>
            <a:r>
              <a:rPr lang="en-US" sz="1100"/>
              <a:t>. Accessed July 07, 2019. </a:t>
            </a:r>
            <a:r>
              <a:rPr lang="en-US" sz="1100">
                <a:hlinkClick r:id="rId3"/>
              </a:rPr>
              <a:t>https://scikit-learn.org/stable/modules/generated/sklearn.neighbors.KNeighborsClassifier.html</a:t>
            </a:r>
            <a:r>
              <a:rPr lang="en-US" sz="1100"/>
              <a:t>.</a:t>
            </a:r>
          </a:p>
          <a:p>
            <a:endParaRPr lang="en-US" sz="1400"/>
          </a:p>
        </p:txBody>
      </p:sp>
      <p:sp>
        <p:nvSpPr>
          <p:cNvPr id="4" name="Slide Number Placeholder 3"/>
          <p:cNvSpPr>
            <a:spLocks noGrp="1"/>
          </p:cNvSpPr>
          <p:nvPr>
            <p:ph type="sldNum" sz="quarter" idx="12"/>
          </p:nvPr>
        </p:nvSpPr>
        <p:spPr/>
        <p:txBody>
          <a:bodyPr/>
          <a:lstStyle/>
          <a:p>
            <a:fld id="{38327683-8978-6B4B-9130-4A6A841F0549}" type="slidenum">
              <a:rPr lang="en-US" smtClean="0"/>
              <a:t>15</a:t>
            </a:fld>
            <a:endParaRPr lang="en-US"/>
          </a:p>
        </p:txBody>
      </p:sp>
    </p:spTree>
    <p:extLst>
      <p:ext uri="{BB962C8B-B14F-4D97-AF65-F5344CB8AC3E}">
        <p14:creationId xmlns:p14="http://schemas.microsoft.com/office/powerpoint/2010/main" val="1419529924"/>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a:t>
            </a:r>
            <a:r>
              <a:rPr lang="en-US"/>
              <a:t> Results</a:t>
            </a:r>
            <a:endParaRPr lang="en-US" dirty="0"/>
          </a:p>
        </p:txBody>
      </p:sp>
      <p:sp>
        <p:nvSpPr>
          <p:cNvPr id="3" name="Content Placeholder 2"/>
          <p:cNvSpPr>
            <a:spLocks noGrp="1"/>
          </p:cNvSpPr>
          <p:nvPr>
            <p:ph idx="1"/>
          </p:nvPr>
        </p:nvSpPr>
        <p:spPr/>
        <p:txBody>
          <a:bodyPr/>
          <a:lstStyle/>
          <a:p>
            <a:r>
              <a:rPr lang="en-US"/>
              <a:t>RNA-Sequence Counts AUC = 100%</a:t>
            </a:r>
          </a:p>
          <a:p>
            <a:pPr marL="0" indent="0">
              <a:buNone/>
            </a:pPr>
            <a:endParaRPr lang="en-US"/>
          </a:p>
          <a:p>
            <a:r>
              <a:rPr lang="en-US"/>
              <a:t>RNA- Concentration AUC = 67%</a:t>
            </a:r>
          </a:p>
          <a:p>
            <a:pPr marL="0" indent="0">
              <a:buNone/>
            </a:pPr>
            <a:endParaRPr lang="en-US"/>
          </a:p>
          <a:p>
            <a:r>
              <a:rPr lang="en-US"/>
              <a:t>Stanford AUC = 81%</a:t>
            </a:r>
          </a:p>
          <a:p>
            <a:pPr marL="0" indent="0">
              <a:buNone/>
            </a:pPr>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16</a:t>
            </a:fld>
            <a:endParaRPr lang="en-US"/>
          </a:p>
        </p:txBody>
      </p:sp>
    </p:spTree>
    <p:extLst>
      <p:ext uri="{BB962C8B-B14F-4D97-AF65-F5344CB8AC3E}">
        <p14:creationId xmlns:p14="http://schemas.microsoft.com/office/powerpoint/2010/main" val="1571250658"/>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a:t>
            </a:r>
            <a:r>
              <a:rPr lang="en-US"/>
              <a:t> Overview</a:t>
            </a:r>
            <a:endParaRPr lang="en-US" dirty="0"/>
          </a:p>
        </p:txBody>
      </p:sp>
      <p:sp>
        <p:nvSpPr>
          <p:cNvPr id="3" name="Content Placeholder 2"/>
          <p:cNvSpPr>
            <a:spLocks noGrp="1"/>
          </p:cNvSpPr>
          <p:nvPr>
            <p:ph idx="1"/>
          </p:nvPr>
        </p:nvSpPr>
        <p:spPr/>
        <p:txBody>
          <a:bodyPr>
            <a:normAutofit/>
          </a:bodyPr>
          <a:lstStyle/>
          <a:p>
            <a:r>
              <a:rPr lang="en-US"/>
              <a:t>It is a collection of many decision trees</a:t>
            </a:r>
          </a:p>
          <a:p>
            <a:r>
              <a:rPr lang="en-US"/>
              <a:t>The collective vote of the decision trees is the outcome</a:t>
            </a:r>
          </a:p>
          <a:p>
            <a:r>
              <a:rPr lang="en-US"/>
              <a:t>However, must be low correlation between trees</a:t>
            </a:r>
          </a:p>
          <a:p>
            <a:pPr marL="0" indent="0">
              <a:buNone/>
            </a:pPr>
            <a:endParaRPr lang="en-US"/>
          </a:p>
          <a:p>
            <a:pPr marL="0" indent="0">
              <a:buNone/>
            </a:pPr>
            <a:r>
              <a:rPr lang="en-US" sz="1100"/>
              <a:t>"3.2.4.3.1. </a:t>
            </a:r>
            <a:r>
              <a:rPr lang="en-US" sz="1100" err="1"/>
              <a:t>Sklearn.ensemble.RandomForestClassifier</a:t>
            </a:r>
            <a:r>
              <a:rPr lang="en-US" sz="1100"/>
              <a:t>." </a:t>
            </a:r>
            <a:r>
              <a:rPr lang="en-US" sz="1100" err="1"/>
              <a:t>Scikit</a:t>
            </a:r>
            <a:r>
              <a:rPr lang="en-US" sz="1100"/>
              <a:t>. Accessed July 07, 2019. </a:t>
            </a:r>
            <a:r>
              <a:rPr lang="en-US" sz="1100">
                <a:hlinkClick r:id="rId3"/>
              </a:rPr>
              <a:t>https://scikit-learn.org/stable/modules/generated/sklearn.ensemble.RandomForestClassifier.html</a:t>
            </a:r>
            <a:r>
              <a:rPr lang="en-US" sz="1100"/>
              <a:t>.</a:t>
            </a:r>
          </a:p>
          <a:p>
            <a:pPr marL="0" indent="0">
              <a:buNone/>
            </a:pPr>
            <a:endParaRPr lang="en-US" sz="1100"/>
          </a:p>
        </p:txBody>
      </p:sp>
      <p:sp>
        <p:nvSpPr>
          <p:cNvPr id="4" name="Slide Number Placeholder 3"/>
          <p:cNvSpPr>
            <a:spLocks noGrp="1"/>
          </p:cNvSpPr>
          <p:nvPr>
            <p:ph type="sldNum" sz="quarter" idx="12"/>
          </p:nvPr>
        </p:nvSpPr>
        <p:spPr/>
        <p:txBody>
          <a:bodyPr/>
          <a:lstStyle/>
          <a:p>
            <a:fld id="{38327683-8978-6B4B-9130-4A6A841F0549}" type="slidenum">
              <a:rPr lang="en-US" smtClean="0"/>
              <a:t>17</a:t>
            </a:fld>
            <a:endParaRPr lang="en-US"/>
          </a:p>
        </p:txBody>
      </p:sp>
    </p:spTree>
    <p:extLst>
      <p:ext uri="{BB962C8B-B14F-4D97-AF65-F5344CB8AC3E}">
        <p14:creationId xmlns:p14="http://schemas.microsoft.com/office/powerpoint/2010/main" val="1431376286"/>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a:t>
            </a:r>
            <a:r>
              <a:rPr lang="en-US"/>
              <a:t> Results</a:t>
            </a:r>
            <a:endParaRPr lang="en-US" dirty="0"/>
          </a:p>
        </p:txBody>
      </p:sp>
      <p:sp>
        <p:nvSpPr>
          <p:cNvPr id="3" name="Content Placeholder 2"/>
          <p:cNvSpPr>
            <a:spLocks noGrp="1"/>
          </p:cNvSpPr>
          <p:nvPr>
            <p:ph idx="1"/>
          </p:nvPr>
        </p:nvSpPr>
        <p:spPr/>
        <p:txBody>
          <a:bodyPr/>
          <a:lstStyle/>
          <a:p>
            <a:r>
              <a:rPr lang="en-US"/>
              <a:t>RNA-Sequence Counts AUC = 100%</a:t>
            </a:r>
          </a:p>
          <a:p>
            <a:pPr marL="0" indent="0">
              <a:buNone/>
            </a:pPr>
            <a:endParaRPr lang="en-US"/>
          </a:p>
          <a:p>
            <a:r>
              <a:rPr lang="en-US"/>
              <a:t>RNA- Concentration AUC = 77%</a:t>
            </a:r>
          </a:p>
          <a:p>
            <a:pPr marL="0" indent="0">
              <a:buNone/>
            </a:pPr>
            <a:endParaRPr lang="en-US"/>
          </a:p>
          <a:p>
            <a:r>
              <a:rPr lang="en-US"/>
              <a:t>Stanford AUC = 81%</a:t>
            </a:r>
          </a:p>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18</a:t>
            </a:fld>
            <a:endParaRPr lang="en-US"/>
          </a:p>
        </p:txBody>
      </p:sp>
    </p:spTree>
    <p:extLst>
      <p:ext uri="{BB962C8B-B14F-4D97-AF65-F5344CB8AC3E}">
        <p14:creationId xmlns:p14="http://schemas.microsoft.com/office/powerpoint/2010/main" val="1265965297"/>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4" name="Slide Number Placeholder 3"/>
          <p:cNvSpPr>
            <a:spLocks noGrp="1"/>
          </p:cNvSpPr>
          <p:nvPr>
            <p:ph type="sldNum" sz="quarter" idx="12"/>
          </p:nvPr>
        </p:nvSpPr>
        <p:spPr/>
        <p:txBody>
          <a:bodyPr/>
          <a:lstStyle/>
          <a:p>
            <a:fld id="{38327683-8978-6B4B-9130-4A6A841F0549}" type="slidenum">
              <a:rPr lang="en-US" smtClean="0"/>
              <a:t>19</a:t>
            </a:fld>
            <a:endParaRPr lang="en-US"/>
          </a:p>
        </p:txBody>
      </p:sp>
      <p:pic>
        <p:nvPicPr>
          <p:cNvPr id="5" name="Picture 4">
            <a:extLst>
              <a:ext uri="{FF2B5EF4-FFF2-40B4-BE49-F238E27FC236}">
                <a16:creationId xmlns:a16="http://schemas.microsoft.com/office/drawing/2014/main" id="{EFF34A1E-7FCC-4EAD-9FD8-8D87ED720936}"/>
              </a:ext>
            </a:extLst>
          </p:cNvPr>
          <p:cNvPicPr>
            <a:picLocks noChangeAspect="1"/>
          </p:cNvPicPr>
          <p:nvPr/>
        </p:nvPicPr>
        <p:blipFill>
          <a:blip r:embed="rId3"/>
          <a:stretch>
            <a:fillRect/>
          </a:stretch>
        </p:blipFill>
        <p:spPr>
          <a:xfrm>
            <a:off x="168675" y="1928895"/>
            <a:ext cx="8806649" cy="1500105"/>
          </a:xfrm>
          <a:prstGeom prst="rect">
            <a:avLst/>
          </a:prstGeom>
        </p:spPr>
      </p:pic>
    </p:spTree>
    <p:extLst>
      <p:ext uri="{BB962C8B-B14F-4D97-AF65-F5344CB8AC3E}">
        <p14:creationId xmlns:p14="http://schemas.microsoft.com/office/powerpoint/2010/main" val="1155824971"/>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Preterm birth is the leading cause of death in infants</a:t>
            </a:r>
          </a:p>
          <a:p>
            <a:r>
              <a:rPr lang="en-US" dirty="0"/>
              <a:t>15 million babies are born prematurely before 37 weeks every year</a:t>
            </a:r>
          </a:p>
          <a:p>
            <a:r>
              <a:rPr lang="en-US" dirty="0"/>
              <a:t>Rates of preterm birth range from 5% to 18% across 184 countries</a:t>
            </a:r>
          </a:p>
        </p:txBody>
      </p:sp>
      <p:sp>
        <p:nvSpPr>
          <p:cNvPr id="5" name="Slide Number Placeholder 4"/>
          <p:cNvSpPr>
            <a:spLocks noGrp="1"/>
          </p:cNvSpPr>
          <p:nvPr>
            <p:ph type="sldNum" sz="quarter" idx="12"/>
          </p:nvPr>
        </p:nvSpPr>
        <p:spPr/>
        <p:txBody>
          <a:bodyPr/>
          <a:lstStyle/>
          <a:p>
            <a:fld id="{38327683-8978-6B4B-9130-4A6A841F0549}" type="slidenum">
              <a:rPr lang="en-US" smtClean="0"/>
              <a:t>2</a:t>
            </a:fld>
            <a:endParaRPr lang="en-US"/>
          </a:p>
        </p:txBody>
      </p:sp>
      <p:sp>
        <p:nvSpPr>
          <p:cNvPr id="4" name="Rectangle 3">
            <a:extLst>
              <a:ext uri="{FF2B5EF4-FFF2-40B4-BE49-F238E27FC236}">
                <a16:creationId xmlns:a16="http://schemas.microsoft.com/office/drawing/2014/main" id="{1D35F493-675A-41AD-8EDC-797649591A68}"/>
              </a:ext>
            </a:extLst>
          </p:cNvPr>
          <p:cNvSpPr/>
          <p:nvPr/>
        </p:nvSpPr>
        <p:spPr>
          <a:xfrm>
            <a:off x="785673" y="5068505"/>
            <a:ext cx="7523825" cy="701731"/>
          </a:xfrm>
          <a:prstGeom prst="rect">
            <a:avLst/>
          </a:prstGeom>
        </p:spPr>
        <p:txBody>
          <a:bodyPr wrap="square">
            <a:spAutoFit/>
          </a:bodyPr>
          <a:lstStyle/>
          <a:p>
            <a:pPr>
              <a:lnSpc>
                <a:spcPct val="90000"/>
              </a:lnSpc>
              <a:spcBef>
                <a:spcPct val="30000"/>
              </a:spcBef>
            </a:pPr>
            <a:r>
              <a:rPr lang="en-US" altLang="en-US" sz="1000" b="1" dirty="0">
                <a:latin typeface="Arial"/>
                <a:ea typeface="ＭＳ Ｐゴシック"/>
                <a:cs typeface="Arial"/>
              </a:rPr>
              <a:t>"Preterm Birth." World Health Organization. February 19, 2018. Accessed July </a:t>
            </a:r>
            <a:r>
              <a:rPr lang="en-US" altLang="en-US" sz="1000" b="1">
                <a:latin typeface="Arial"/>
                <a:ea typeface="ＭＳ Ｐゴシック"/>
                <a:cs typeface="Arial"/>
              </a:rPr>
              <a:t>07</a:t>
            </a:r>
            <a:r>
              <a:rPr lang="en-US" altLang="en-US" sz="1000" b="1" dirty="0">
                <a:latin typeface="Arial"/>
                <a:ea typeface="ＭＳ Ｐゴシック"/>
                <a:cs typeface="Arial"/>
              </a:rPr>
              <a:t>, 2019. </a:t>
            </a:r>
            <a:r>
              <a:rPr lang="en-US" altLang="en-US" sz="1000" b="1" dirty="0">
                <a:latin typeface="Arial"/>
                <a:ea typeface="ＭＳ Ｐゴシック"/>
                <a:cs typeface="Arial"/>
                <a:hlinkClick r:id="rId3"/>
              </a:rPr>
              <a:t>https://www.who.int/news-room/fact-sheets/detail/preterm-birth</a:t>
            </a:r>
            <a:endParaRPr lang="en-US" altLang="en-US" sz="1000" b="1" dirty="0">
              <a:latin typeface="Arial"/>
              <a:ea typeface="ＭＳ Ｐゴシック"/>
              <a:cs typeface="Arial"/>
            </a:endParaRPr>
          </a:p>
          <a:p>
            <a:pPr>
              <a:lnSpc>
                <a:spcPct val="90000"/>
              </a:lnSpc>
              <a:spcBef>
                <a:spcPct val="30000"/>
              </a:spcBef>
            </a:pPr>
            <a:endParaRPr lang="en-US" altLang="en-US" b="1" dirty="0">
              <a:latin typeface="Arial"/>
              <a:ea typeface="ＭＳ Ｐゴシック"/>
              <a:cs typeface="Arial"/>
            </a:endParaRPr>
          </a:p>
        </p:txBody>
      </p:sp>
    </p:spTree>
    <p:extLst>
      <p:ext uri="{BB962C8B-B14F-4D97-AF65-F5344CB8AC3E}">
        <p14:creationId xmlns:p14="http://schemas.microsoft.com/office/powerpoint/2010/main" val="724448261"/>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a:spcBef>
                <a:spcPct val="30000"/>
              </a:spcBef>
              <a:buFontTx/>
              <a:buChar char="•"/>
            </a:pPr>
            <a:r>
              <a:rPr lang="en-US" altLang="en-US" sz="2500" b="1" dirty="0">
                <a:latin typeface="Arial"/>
                <a:ea typeface="ＭＳ Ｐゴシック"/>
                <a:cs typeface="Arial"/>
              </a:rPr>
              <a:t>Machine learning increased AUC to 100% compared to the Stanford Study of 81%</a:t>
            </a:r>
          </a:p>
          <a:p>
            <a:pPr>
              <a:spcBef>
                <a:spcPct val="30000"/>
              </a:spcBef>
              <a:buFontTx/>
              <a:buChar char="•"/>
            </a:pPr>
            <a:r>
              <a:rPr lang="en-US" altLang="en-US" sz="2500" b="1" dirty="0">
                <a:latin typeface="Arial"/>
                <a:ea typeface="ＭＳ Ｐゴシック"/>
                <a:cs typeface="Arial"/>
              </a:rPr>
              <a:t>The RNA concentration data set containing two cohorts was not as predictive as the RNA sequence count of one cohort.</a:t>
            </a:r>
            <a:endParaRPr lang="en-US" altLang="en-US" sz="2500" b="1" dirty="0">
              <a:latin typeface="Arial" panose="020B0604020202020204" pitchFamily="34" charset="0"/>
              <a:cs typeface="Arial"/>
            </a:endParaRPr>
          </a:p>
          <a:p>
            <a:pPr>
              <a:spcBef>
                <a:spcPct val="30000"/>
              </a:spcBef>
              <a:buFontTx/>
              <a:buChar char="•"/>
            </a:pPr>
            <a:r>
              <a:rPr lang="en-US" altLang="en-US" sz="2500" b="1" dirty="0">
                <a:latin typeface="Arial"/>
                <a:ea typeface="ＭＳ Ｐゴシック"/>
                <a:cs typeface="Arial"/>
              </a:rPr>
              <a:t>A more diverse sample should be collected to confirm results</a:t>
            </a:r>
            <a:endParaRPr lang="en-US" altLang="en-US" sz="2500" b="1"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20</a:t>
            </a:fld>
            <a:endParaRPr lang="en-US"/>
          </a:p>
        </p:txBody>
      </p:sp>
    </p:spTree>
    <p:extLst>
      <p:ext uri="{BB962C8B-B14F-4D97-AF65-F5344CB8AC3E}">
        <p14:creationId xmlns:p14="http://schemas.microsoft.com/office/powerpoint/2010/main" val="1960700482"/>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DA3D6-3ECE-424F-A9D6-CE07CA4AEA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9F55E0-DE2B-4760-BAB5-06189EF1434D}"/>
              </a:ext>
            </a:extLst>
          </p:cNvPr>
          <p:cNvSpPr>
            <a:spLocks noGrp="1"/>
          </p:cNvSpPr>
          <p:nvPr>
            <p:ph idx="1"/>
          </p:nvPr>
        </p:nvSpPr>
        <p:spPr/>
        <p:txBody>
          <a:bodyPr/>
          <a:lstStyle/>
          <a:p>
            <a:pPr marL="0" indent="0" algn="ctr">
              <a:buNone/>
            </a:pPr>
            <a:r>
              <a:rPr lang="en-US" dirty="0">
                <a:ln w="0"/>
                <a:solidFill>
                  <a:srgbClr val="FF0000"/>
                </a:solidFill>
                <a:effectLst>
                  <a:outerShdw blurRad="38100" dist="25400" dir="5400000" algn="ctr" rotWithShape="0">
                    <a:srgbClr val="6E747A">
                      <a:alpha val="43000"/>
                    </a:srgbClr>
                  </a:outerShdw>
                </a:effectLst>
              </a:rPr>
              <a:t>In Dedication to:</a:t>
            </a:r>
          </a:p>
          <a:p>
            <a:pPr marL="0" indent="0" algn="ctr">
              <a:buNone/>
            </a:pPr>
            <a:r>
              <a:rPr lang="en-US" dirty="0">
                <a:ln w="0"/>
                <a:solidFill>
                  <a:srgbClr val="FF0000"/>
                </a:solidFill>
                <a:effectLst>
                  <a:outerShdw blurRad="38100" dist="25400" dir="5400000" algn="ctr" rotWithShape="0">
                    <a:srgbClr val="6E747A">
                      <a:alpha val="43000"/>
                    </a:srgbClr>
                  </a:outerShdw>
                </a:effectLst>
              </a:rPr>
              <a:t>Sofia Adriana Marin</a:t>
            </a:r>
          </a:p>
          <a:p>
            <a:pPr marL="0" indent="0" algn="ctr">
              <a:buNone/>
            </a:pPr>
            <a:r>
              <a:rPr lang="en-US" dirty="0">
                <a:ln w="0"/>
                <a:solidFill>
                  <a:srgbClr val="FF0000"/>
                </a:solidFill>
                <a:effectLst>
                  <a:outerShdw blurRad="38100" dist="25400" dir="5400000" algn="ctr" rotWithShape="0">
                    <a:srgbClr val="6E747A">
                      <a:alpha val="43000"/>
                    </a:srgbClr>
                  </a:outerShdw>
                </a:effectLst>
              </a:rPr>
              <a:t>Marisa Diane Marin</a:t>
            </a:r>
          </a:p>
          <a:p>
            <a:pPr marL="0" indent="0" algn="ctr">
              <a:buNone/>
            </a:pPr>
            <a:r>
              <a:rPr lang="en-US" dirty="0">
                <a:ln w="0"/>
                <a:solidFill>
                  <a:srgbClr val="FF0000"/>
                </a:solidFill>
                <a:effectLst>
                  <a:outerShdw blurRad="38100" dist="25400" dir="5400000" algn="ctr" rotWithShape="0">
                    <a:srgbClr val="6E747A">
                      <a:alpha val="43000"/>
                    </a:srgbClr>
                  </a:outerShdw>
                </a:effectLst>
              </a:rPr>
              <a:t>Olivia Gene Marin</a:t>
            </a:r>
          </a:p>
          <a:p>
            <a:pPr marL="0" indent="0" algn="ctr">
              <a:buNone/>
            </a:pPr>
            <a:r>
              <a:rPr lang="en-US" dirty="0">
                <a:ln w="0"/>
                <a:solidFill>
                  <a:srgbClr val="FF0000"/>
                </a:solidFill>
                <a:effectLst>
                  <a:outerShdw blurRad="38100" dist="25400" dir="5400000" algn="ctr" rotWithShape="0">
                    <a:srgbClr val="6E747A">
                      <a:alpha val="43000"/>
                    </a:srgbClr>
                  </a:outerShdw>
                </a:effectLst>
              </a:rPr>
              <a:t>9/16/2013-9/16/2013</a:t>
            </a:r>
          </a:p>
          <a:p>
            <a:endParaRPr lang="en-US" dirty="0"/>
          </a:p>
        </p:txBody>
      </p:sp>
      <p:sp>
        <p:nvSpPr>
          <p:cNvPr id="4" name="Slide Number Placeholder 3">
            <a:extLst>
              <a:ext uri="{FF2B5EF4-FFF2-40B4-BE49-F238E27FC236}">
                <a16:creationId xmlns:a16="http://schemas.microsoft.com/office/drawing/2014/main" id="{A09C1293-A9ED-4334-B849-C02FADD28435}"/>
              </a:ext>
            </a:extLst>
          </p:cNvPr>
          <p:cNvSpPr>
            <a:spLocks noGrp="1"/>
          </p:cNvSpPr>
          <p:nvPr>
            <p:ph type="sldNum" sz="quarter" idx="12"/>
          </p:nvPr>
        </p:nvSpPr>
        <p:spPr/>
        <p:txBody>
          <a:bodyPr/>
          <a:lstStyle/>
          <a:p>
            <a:fld id="{38327683-8978-6B4B-9130-4A6A841F0549}" type="slidenum">
              <a:rPr lang="en-US" smtClean="0"/>
              <a:pPr/>
              <a:t>21</a:t>
            </a:fld>
            <a:endParaRPr lang="en-US"/>
          </a:p>
        </p:txBody>
      </p:sp>
    </p:spTree>
    <p:extLst>
      <p:ext uri="{BB962C8B-B14F-4D97-AF65-F5344CB8AC3E}">
        <p14:creationId xmlns:p14="http://schemas.microsoft.com/office/powerpoint/2010/main" val="1687210613"/>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Healthcare Problem</a:t>
            </a:r>
          </a:p>
        </p:txBody>
      </p:sp>
      <p:sp>
        <p:nvSpPr>
          <p:cNvPr id="3" name="Content Placeholder 2"/>
          <p:cNvSpPr>
            <a:spLocks noGrp="1"/>
          </p:cNvSpPr>
          <p:nvPr>
            <p:ph idx="1"/>
          </p:nvPr>
        </p:nvSpPr>
        <p:spPr/>
        <p:txBody>
          <a:bodyPr/>
          <a:lstStyle/>
          <a:p>
            <a:pPr>
              <a:spcBef>
                <a:spcPct val="30000"/>
              </a:spcBef>
              <a:buFontTx/>
              <a:buChar char="•"/>
            </a:pPr>
            <a:r>
              <a:rPr lang="en-US" dirty="0">
                <a:latin typeface="Arial"/>
                <a:ea typeface="ＭＳ Ｐゴシック"/>
                <a:cs typeface="Arial"/>
              </a:rPr>
              <a:t>Modern medicine currently has no definitive indication for preterm birth</a:t>
            </a:r>
          </a:p>
          <a:p>
            <a:pPr>
              <a:spcBef>
                <a:spcPct val="30000"/>
              </a:spcBef>
              <a:buFontTx/>
              <a:buChar char="•"/>
            </a:pPr>
            <a:r>
              <a:rPr lang="en-US" dirty="0">
                <a:latin typeface="Arial"/>
                <a:ea typeface="ＭＳ Ｐゴシック"/>
                <a:cs typeface="Arial"/>
              </a:rPr>
              <a:t>Measures can be taken to possibly prevent preterm birth if an early indication existed</a:t>
            </a:r>
          </a:p>
          <a:p>
            <a:pPr>
              <a:spcBef>
                <a:spcPct val="30000"/>
              </a:spcBef>
              <a:buFontTx/>
              <a:buChar char="•"/>
            </a:pPr>
            <a:r>
              <a:rPr lang="en-US" dirty="0">
                <a:latin typeface="Arial"/>
                <a:ea typeface="ＭＳ Ｐゴシック"/>
                <a:cs typeface="Arial"/>
              </a:rPr>
              <a:t>Currently the health industry lacks insight in preterm birth related to gene expression</a:t>
            </a:r>
          </a:p>
          <a:p>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3</a:t>
            </a:fld>
            <a:endParaRPr lang="en-US"/>
          </a:p>
        </p:txBody>
      </p:sp>
      <p:sp>
        <p:nvSpPr>
          <p:cNvPr id="5" name="TextBox 4">
            <a:extLst>
              <a:ext uri="{FF2B5EF4-FFF2-40B4-BE49-F238E27FC236}">
                <a16:creationId xmlns:a16="http://schemas.microsoft.com/office/drawing/2014/main" id="{BD6BD7D9-C380-4E12-BBDA-E38005E6B5D1}"/>
              </a:ext>
            </a:extLst>
          </p:cNvPr>
          <p:cNvSpPr txBox="1"/>
          <p:nvPr/>
        </p:nvSpPr>
        <p:spPr>
          <a:xfrm>
            <a:off x="852256" y="5692165"/>
            <a:ext cx="7164280" cy="553998"/>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Kaplan, </a:t>
            </a:r>
            <a:r>
              <a:rPr lang="en-US" sz="1000" dirty="0" err="1">
                <a:latin typeface="Arial" panose="020B0604020202020204" pitchFamily="34" charset="0"/>
                <a:cs typeface="Arial" panose="020B0604020202020204" pitchFamily="34" charset="0"/>
              </a:rPr>
              <a:t>Oskovi</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Ozgu-Erdinc</a:t>
            </a:r>
            <a:r>
              <a:rPr lang="en-US" sz="1000" dirty="0">
                <a:latin typeface="Arial" panose="020B0604020202020204" pitchFamily="34" charset="0"/>
                <a:cs typeface="Arial" panose="020B0604020202020204" pitchFamily="34" charset="0"/>
              </a:rPr>
              <a:t> Zeynep </a:t>
            </a:r>
            <a:r>
              <a:rPr lang="en-US" sz="1000" dirty="0" err="1">
                <a:latin typeface="Arial" panose="020B0604020202020204" pitchFamily="34" charset="0"/>
                <a:cs typeface="Arial" panose="020B0604020202020204" pitchFamily="34" charset="0"/>
              </a:rPr>
              <a:t>Asli</a:t>
            </a:r>
            <a:r>
              <a:rPr lang="en-US" sz="1000" dirty="0">
                <a:latin typeface="Arial" panose="020B0604020202020204" pitchFamily="34" charset="0"/>
                <a:cs typeface="Arial" panose="020B0604020202020204" pitchFamily="34" charset="0"/>
              </a:rPr>
              <a:t>, and A. </a:t>
            </a:r>
            <a:r>
              <a:rPr lang="en-US" sz="1000" dirty="0" err="1">
                <a:latin typeface="Arial" panose="020B0604020202020204" pitchFamily="34" charset="0"/>
                <a:cs typeface="Arial" panose="020B0604020202020204" pitchFamily="34" charset="0"/>
              </a:rPr>
              <a:t>Seval</a:t>
            </a:r>
            <a:r>
              <a:rPr lang="en-US" sz="1000" dirty="0">
                <a:latin typeface="Arial" panose="020B0604020202020204" pitchFamily="34" charset="0"/>
                <a:cs typeface="Arial" panose="020B0604020202020204" pitchFamily="34" charset="0"/>
              </a:rPr>
              <a:t>. "Prediction of Preterm Birth: Maternal Characteristics, Ultrasound Markers, and Biomarkers: An Updated Overview." Journal of Pregnancy. October 10, 2018. Accessed July 07, 2019. </a:t>
            </a:r>
            <a:r>
              <a:rPr lang="en-US" sz="1000" dirty="0">
                <a:latin typeface="Arial" panose="020B0604020202020204" pitchFamily="34" charset="0"/>
                <a:cs typeface="Arial" panose="020B0604020202020204" pitchFamily="34" charset="0"/>
                <a:hlinkClick r:id="rId3"/>
              </a:rPr>
              <a:t>https://www.hindawi.com/journals/jp/2018/8367571/</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1417302"/>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E7902-6F45-40CA-9001-57F8836A543B}"/>
              </a:ext>
            </a:extLst>
          </p:cNvPr>
          <p:cNvSpPr>
            <a:spLocks noGrp="1"/>
          </p:cNvSpPr>
          <p:nvPr>
            <p:ph type="title"/>
          </p:nvPr>
        </p:nvSpPr>
        <p:spPr/>
        <p:txBody>
          <a:bodyPr/>
          <a:lstStyle/>
          <a:p>
            <a:r>
              <a:rPr lang="en-US" dirty="0"/>
              <a:t>Study History</a:t>
            </a:r>
          </a:p>
        </p:txBody>
      </p:sp>
      <p:sp>
        <p:nvSpPr>
          <p:cNvPr id="3" name="Content Placeholder 2">
            <a:extLst>
              <a:ext uri="{FF2B5EF4-FFF2-40B4-BE49-F238E27FC236}">
                <a16:creationId xmlns:a16="http://schemas.microsoft.com/office/drawing/2014/main" id="{09CC02EC-5943-470A-8B70-BBCBBC1DEE96}"/>
              </a:ext>
            </a:extLst>
          </p:cNvPr>
          <p:cNvSpPr>
            <a:spLocks noGrp="1"/>
          </p:cNvSpPr>
          <p:nvPr>
            <p:ph idx="1"/>
          </p:nvPr>
        </p:nvSpPr>
        <p:spPr/>
        <p:txBody>
          <a:bodyPr/>
          <a:lstStyle/>
          <a:p>
            <a:r>
              <a:rPr lang="en-US" dirty="0"/>
              <a:t>Data obtained from a Stanford University published study</a:t>
            </a:r>
          </a:p>
          <a:p>
            <a:r>
              <a:rPr lang="en-US" dirty="0"/>
              <a:t>Stanford University conducted the study heavier on statistical tests rather than data science techniques</a:t>
            </a:r>
          </a:p>
          <a:p>
            <a:r>
              <a:rPr lang="en-US" dirty="0"/>
              <a:t>Stanford University concluded with an AUC of 81% in predicting preterm birth</a:t>
            </a:r>
          </a:p>
        </p:txBody>
      </p:sp>
      <p:sp>
        <p:nvSpPr>
          <p:cNvPr id="4" name="Slide Number Placeholder 3">
            <a:extLst>
              <a:ext uri="{FF2B5EF4-FFF2-40B4-BE49-F238E27FC236}">
                <a16:creationId xmlns:a16="http://schemas.microsoft.com/office/drawing/2014/main" id="{14DD891F-CF4E-471B-A531-A2450F075905}"/>
              </a:ext>
            </a:extLst>
          </p:cNvPr>
          <p:cNvSpPr>
            <a:spLocks noGrp="1"/>
          </p:cNvSpPr>
          <p:nvPr>
            <p:ph type="sldNum" sz="quarter" idx="12"/>
          </p:nvPr>
        </p:nvSpPr>
        <p:spPr/>
        <p:txBody>
          <a:bodyPr/>
          <a:lstStyle/>
          <a:p>
            <a:fld id="{38327683-8978-6B4B-9130-4A6A841F0549}" type="slidenum">
              <a:rPr lang="en-US" smtClean="0"/>
              <a:pPr/>
              <a:t>4</a:t>
            </a:fld>
            <a:endParaRPr lang="en-US"/>
          </a:p>
        </p:txBody>
      </p:sp>
      <p:sp>
        <p:nvSpPr>
          <p:cNvPr id="5" name="TextBox 4">
            <a:extLst>
              <a:ext uri="{FF2B5EF4-FFF2-40B4-BE49-F238E27FC236}">
                <a16:creationId xmlns:a16="http://schemas.microsoft.com/office/drawing/2014/main" id="{270833C9-A615-4871-9855-89C46D45E39C}"/>
              </a:ext>
            </a:extLst>
          </p:cNvPr>
          <p:cNvSpPr txBox="1"/>
          <p:nvPr/>
        </p:nvSpPr>
        <p:spPr>
          <a:xfrm>
            <a:off x="710212" y="5215211"/>
            <a:ext cx="8371643" cy="1815882"/>
          </a:xfrm>
          <a:prstGeom prst="rect">
            <a:avLst/>
          </a:prstGeom>
          <a:noFill/>
        </p:spPr>
        <p:txBody>
          <a:bodyPr wrap="square" rtlCol="0">
            <a:spAutoFit/>
          </a:bodyPr>
          <a:lstStyle/>
          <a:p>
            <a:r>
              <a:rPr lang="en-US" sz="1000" dirty="0" err="1">
                <a:latin typeface="Arial" panose="020B0604020202020204" pitchFamily="34" charset="0"/>
                <a:cs typeface="Arial" panose="020B0604020202020204" pitchFamily="34" charset="0"/>
              </a:rPr>
              <a:t>Digitale</a:t>
            </a:r>
            <a:r>
              <a:rPr lang="en-US" sz="1000" dirty="0">
                <a:latin typeface="Arial" panose="020B0604020202020204" pitchFamily="34" charset="0"/>
                <a:cs typeface="Arial" panose="020B0604020202020204" pitchFamily="34" charset="0"/>
              </a:rPr>
              <a:t>, Erin. "Blood Test for Pregnant Women Can Predict Premature Birth, Stanford-led Study Reports." News Center. June 7, 2018. Accessed July </a:t>
            </a:r>
            <a:r>
              <a:rPr lang="en-US" sz="1000">
                <a:latin typeface="Arial" panose="020B0604020202020204" pitchFamily="34" charset="0"/>
                <a:cs typeface="Arial" panose="020B0604020202020204" pitchFamily="34" charset="0"/>
              </a:rPr>
              <a:t>07</a:t>
            </a:r>
            <a:r>
              <a:rPr lang="en-US" sz="1000" dirty="0">
                <a:latin typeface="Arial" panose="020B0604020202020204" pitchFamily="34" charset="0"/>
                <a:cs typeface="Arial" panose="020B0604020202020204" pitchFamily="34" charset="0"/>
              </a:rPr>
              <a:t>, 2019. </a:t>
            </a:r>
            <a:r>
              <a:rPr lang="en-US" sz="1000" dirty="0">
                <a:latin typeface="Arial" panose="020B0604020202020204" pitchFamily="34" charset="0"/>
                <a:cs typeface="Arial" panose="020B0604020202020204" pitchFamily="34" charset="0"/>
                <a:hlinkClick r:id="rId3"/>
              </a:rPr>
              <a:t>https://med.stanford.edu/news/all-news/2018/06/blood-test-for-pregnant-women-can-predict-premature-birth.html</a:t>
            </a:r>
            <a:r>
              <a:rPr lang="en-US" sz="1000" dirty="0">
                <a:latin typeface="Arial" panose="020B0604020202020204" pitchFamily="34" charset="0"/>
                <a:cs typeface="Arial" panose="020B0604020202020204" pitchFamily="34" charset="0"/>
              </a:rPr>
              <a:t>.</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Ngo, Thuy T. M., Marie-Louise H. Rasmussen Mira N. </a:t>
            </a:r>
            <a:r>
              <a:rPr lang="en-US" sz="1000" dirty="0" err="1">
                <a:latin typeface="Arial" panose="020B0604020202020204" pitchFamily="34" charset="0"/>
                <a:cs typeface="Arial" panose="020B0604020202020204" pitchFamily="34" charset="0"/>
              </a:rPr>
              <a:t>Moufarrej</a:t>
            </a:r>
            <a:r>
              <a:rPr lang="en-US" sz="1000" dirty="0">
                <a:latin typeface="Arial" panose="020B0604020202020204" pitchFamily="34" charset="0"/>
                <a:cs typeface="Arial" panose="020B0604020202020204" pitchFamily="34" charset="0"/>
              </a:rPr>
              <a:t>, Joan </a:t>
            </a:r>
            <a:r>
              <a:rPr lang="en-US" sz="1000" dirty="0" err="1">
                <a:latin typeface="Arial" panose="020B0604020202020204" pitchFamily="34" charset="0"/>
                <a:cs typeface="Arial" panose="020B0604020202020204" pitchFamily="34" charset="0"/>
              </a:rPr>
              <a:t>Camunas</a:t>
            </a:r>
            <a:r>
              <a:rPr lang="en-US" sz="1000" dirty="0">
                <a:latin typeface="Arial" panose="020B0604020202020204" pitchFamily="34" charset="0"/>
                <a:cs typeface="Arial" panose="020B0604020202020204" pitchFamily="34" charset="0"/>
              </a:rPr>
              <a:t>-Soler, </a:t>
            </a:r>
            <a:r>
              <a:rPr lang="en-US" sz="1000" dirty="0" err="1">
                <a:latin typeface="Arial" panose="020B0604020202020204" pitchFamily="34" charset="0"/>
                <a:cs typeface="Arial" panose="020B0604020202020204" pitchFamily="34" charset="0"/>
              </a:rPr>
              <a:t>Wenying</a:t>
            </a:r>
            <a:r>
              <a:rPr lang="en-US" sz="1000" dirty="0">
                <a:latin typeface="Arial" panose="020B0604020202020204" pitchFamily="34" charset="0"/>
                <a:cs typeface="Arial" panose="020B0604020202020204" pitchFamily="34" charset="0"/>
              </a:rPr>
              <a:t> Pan, Jennifer Okamoto, Norma F. Neff, Keli Liu, Ronald J. Wong, </a:t>
            </a:r>
            <a:r>
              <a:rPr lang="en-US" sz="1000" dirty="0" err="1">
                <a:latin typeface="Arial" panose="020B0604020202020204" pitchFamily="34" charset="0"/>
                <a:cs typeface="Arial" panose="020B0604020202020204" pitchFamily="34" charset="0"/>
              </a:rPr>
              <a:t>Katheryne</a:t>
            </a:r>
            <a:r>
              <a:rPr lang="en-US" sz="1000" dirty="0">
                <a:latin typeface="Arial" panose="020B0604020202020204" pitchFamily="34" charset="0"/>
                <a:cs typeface="Arial" panose="020B0604020202020204" pitchFamily="34" charset="0"/>
              </a:rPr>
              <a:t> Downes, Robert </a:t>
            </a:r>
            <a:r>
              <a:rPr lang="en-US" sz="1000" dirty="0" err="1">
                <a:latin typeface="Arial" panose="020B0604020202020204" pitchFamily="34" charset="0"/>
                <a:cs typeface="Arial" panose="020B0604020202020204" pitchFamily="34" charset="0"/>
              </a:rPr>
              <a:t>Tibshirani</a:t>
            </a:r>
            <a:r>
              <a:rPr lang="en-US" sz="1000" dirty="0">
                <a:latin typeface="Arial" panose="020B0604020202020204" pitchFamily="34" charset="0"/>
                <a:cs typeface="Arial" panose="020B0604020202020204" pitchFamily="34" charset="0"/>
              </a:rPr>
              <a:t>, Gary M. Shaw, David K. Stevenson, Joseph R. </a:t>
            </a:r>
            <a:r>
              <a:rPr lang="en-US" sz="1000" dirty="0" err="1">
                <a:latin typeface="Arial" panose="020B0604020202020204" pitchFamily="34" charset="0"/>
                <a:cs typeface="Arial" panose="020B0604020202020204" pitchFamily="34" charset="0"/>
              </a:rPr>
              <a:t>Biggio</a:t>
            </a:r>
            <a:r>
              <a:rPr lang="en-US" sz="1000" dirty="0">
                <a:latin typeface="Arial" panose="020B0604020202020204" pitchFamily="34" charset="0"/>
                <a:cs typeface="Arial" panose="020B0604020202020204" pitchFamily="34" charset="0"/>
              </a:rPr>
              <a:t>, Michal A. </a:t>
            </a:r>
            <a:r>
              <a:rPr lang="en-US" sz="1000" dirty="0" err="1">
                <a:latin typeface="Arial" panose="020B0604020202020204" pitchFamily="34" charset="0"/>
                <a:cs typeface="Arial" panose="020B0604020202020204" pitchFamily="34" charset="0"/>
              </a:rPr>
              <a:t>Elovitz</a:t>
            </a:r>
            <a:r>
              <a:rPr lang="en-US" sz="1000" dirty="0">
                <a:latin typeface="Arial" panose="020B0604020202020204" pitchFamily="34" charset="0"/>
                <a:cs typeface="Arial" panose="020B0604020202020204" pitchFamily="34" charset="0"/>
              </a:rPr>
              <a:t>, Mads </a:t>
            </a:r>
            <a:r>
              <a:rPr lang="en-US" sz="1000" dirty="0" err="1">
                <a:latin typeface="Arial" panose="020B0604020202020204" pitchFamily="34" charset="0"/>
                <a:cs typeface="Arial" panose="020B0604020202020204" pitchFamily="34" charset="0"/>
              </a:rPr>
              <a:t>Melbye</a:t>
            </a:r>
            <a:r>
              <a:rPr lang="en-US" sz="1000" dirty="0">
                <a:latin typeface="Arial" panose="020B0604020202020204" pitchFamily="34" charset="0"/>
                <a:cs typeface="Arial" panose="020B0604020202020204" pitchFamily="34" charset="0"/>
              </a:rPr>
              <a:t>, and Stephen R. Quake. "Noninvasive Blood Tests for Fetal Development Predict Gestational Age and Preterm Delivery." Science. June 08, 2018. Accessed July </a:t>
            </a:r>
            <a:r>
              <a:rPr lang="en-US" sz="1000">
                <a:latin typeface="Arial" panose="020B0604020202020204" pitchFamily="34" charset="0"/>
                <a:cs typeface="Arial" panose="020B0604020202020204" pitchFamily="34" charset="0"/>
              </a:rPr>
              <a:t>07</a:t>
            </a:r>
            <a:r>
              <a:rPr lang="en-US" sz="1000" dirty="0">
                <a:latin typeface="Arial" panose="020B0604020202020204" pitchFamily="34" charset="0"/>
                <a:cs typeface="Arial" panose="020B0604020202020204" pitchFamily="34" charset="0"/>
              </a:rPr>
              <a:t>, 2019. https://science.sciencemag.org/content/360/6393/1133.</a:t>
            </a:r>
          </a:p>
          <a:p>
            <a:endParaRPr lang="en-US" sz="1400" dirty="0"/>
          </a:p>
          <a:p>
            <a:endParaRPr lang="en-US" sz="1400" dirty="0"/>
          </a:p>
          <a:p>
            <a:endParaRPr lang="en-US" sz="1400" dirty="0"/>
          </a:p>
        </p:txBody>
      </p:sp>
    </p:spTree>
    <p:extLst>
      <p:ext uri="{BB962C8B-B14F-4D97-AF65-F5344CB8AC3E}">
        <p14:creationId xmlns:p14="http://schemas.microsoft.com/office/powerpoint/2010/main" val="1144426383"/>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E7902-6F45-40CA-9001-57F8836A543B}"/>
              </a:ext>
            </a:extLst>
          </p:cNvPr>
          <p:cNvSpPr>
            <a:spLocks noGrp="1"/>
          </p:cNvSpPr>
          <p:nvPr>
            <p:ph type="title"/>
          </p:nvPr>
        </p:nvSpPr>
        <p:spPr/>
        <p:txBody>
          <a:bodyPr/>
          <a:lstStyle/>
          <a:p>
            <a:r>
              <a:rPr lang="en-US" dirty="0"/>
              <a:t>Study History</a:t>
            </a:r>
          </a:p>
        </p:txBody>
      </p:sp>
      <p:sp>
        <p:nvSpPr>
          <p:cNvPr id="3" name="Content Placeholder 2">
            <a:extLst>
              <a:ext uri="{FF2B5EF4-FFF2-40B4-BE49-F238E27FC236}">
                <a16:creationId xmlns:a16="http://schemas.microsoft.com/office/drawing/2014/main" id="{09CC02EC-5943-470A-8B70-BBCBBC1DEE96}"/>
              </a:ext>
            </a:extLst>
          </p:cNvPr>
          <p:cNvSpPr>
            <a:spLocks noGrp="1"/>
          </p:cNvSpPr>
          <p:nvPr>
            <p:ph idx="1"/>
          </p:nvPr>
        </p:nvSpPr>
        <p:spPr/>
        <p:txBody>
          <a:bodyPr/>
          <a:lstStyle/>
          <a:p>
            <a:r>
              <a:rPr lang="en-US" dirty="0"/>
              <a:t>Data obtained from a Stanford University published study</a:t>
            </a:r>
          </a:p>
          <a:p>
            <a:r>
              <a:rPr lang="en-US" dirty="0"/>
              <a:t>Stanford University conducted the study heavier on statistical tests rather than data science techniques</a:t>
            </a:r>
          </a:p>
          <a:p>
            <a:r>
              <a:rPr lang="en-US" dirty="0"/>
              <a:t>Stanford University concluded with an AUC of 81% in predicting preterm birth</a:t>
            </a:r>
          </a:p>
        </p:txBody>
      </p:sp>
      <p:sp>
        <p:nvSpPr>
          <p:cNvPr id="4" name="Slide Number Placeholder 3">
            <a:extLst>
              <a:ext uri="{FF2B5EF4-FFF2-40B4-BE49-F238E27FC236}">
                <a16:creationId xmlns:a16="http://schemas.microsoft.com/office/drawing/2014/main" id="{14DD891F-CF4E-471B-A531-A2450F075905}"/>
              </a:ext>
            </a:extLst>
          </p:cNvPr>
          <p:cNvSpPr>
            <a:spLocks noGrp="1"/>
          </p:cNvSpPr>
          <p:nvPr>
            <p:ph type="sldNum" sz="quarter" idx="12"/>
          </p:nvPr>
        </p:nvSpPr>
        <p:spPr/>
        <p:txBody>
          <a:bodyPr/>
          <a:lstStyle/>
          <a:p>
            <a:fld id="{38327683-8978-6B4B-9130-4A6A841F0549}" type="slidenum">
              <a:rPr lang="en-US" smtClean="0"/>
              <a:pPr/>
              <a:t>5</a:t>
            </a:fld>
            <a:endParaRPr lang="en-US"/>
          </a:p>
        </p:txBody>
      </p:sp>
      <p:sp>
        <p:nvSpPr>
          <p:cNvPr id="5" name="TextBox 4">
            <a:extLst>
              <a:ext uri="{FF2B5EF4-FFF2-40B4-BE49-F238E27FC236}">
                <a16:creationId xmlns:a16="http://schemas.microsoft.com/office/drawing/2014/main" id="{270833C9-A615-4871-9855-89C46D45E39C}"/>
              </a:ext>
            </a:extLst>
          </p:cNvPr>
          <p:cNvSpPr txBox="1"/>
          <p:nvPr/>
        </p:nvSpPr>
        <p:spPr>
          <a:xfrm>
            <a:off x="710212" y="5215211"/>
            <a:ext cx="8371643" cy="1815882"/>
          </a:xfrm>
          <a:prstGeom prst="rect">
            <a:avLst/>
          </a:prstGeom>
          <a:noFill/>
        </p:spPr>
        <p:txBody>
          <a:bodyPr wrap="square" rtlCol="0">
            <a:spAutoFit/>
          </a:bodyPr>
          <a:lstStyle/>
          <a:p>
            <a:r>
              <a:rPr lang="en-US" sz="1000" dirty="0" err="1">
                <a:latin typeface="Arial" panose="020B0604020202020204" pitchFamily="34" charset="0"/>
                <a:cs typeface="Arial" panose="020B0604020202020204" pitchFamily="34" charset="0"/>
              </a:rPr>
              <a:t>Digitale</a:t>
            </a:r>
            <a:r>
              <a:rPr lang="en-US" sz="1000" dirty="0">
                <a:latin typeface="Arial" panose="020B0604020202020204" pitchFamily="34" charset="0"/>
                <a:cs typeface="Arial" panose="020B0604020202020204" pitchFamily="34" charset="0"/>
              </a:rPr>
              <a:t>, Erin. "Blood Test for Pregnant Women Can Predict Premature Birth, Stanford-led Study Reports." News Center. June 7, 2018. Accessed July </a:t>
            </a:r>
            <a:r>
              <a:rPr lang="en-US" sz="1000">
                <a:latin typeface="Arial" panose="020B0604020202020204" pitchFamily="34" charset="0"/>
                <a:cs typeface="Arial" panose="020B0604020202020204" pitchFamily="34" charset="0"/>
              </a:rPr>
              <a:t>07</a:t>
            </a:r>
            <a:r>
              <a:rPr lang="en-US" sz="1000" dirty="0">
                <a:latin typeface="Arial" panose="020B0604020202020204" pitchFamily="34" charset="0"/>
                <a:cs typeface="Arial" panose="020B0604020202020204" pitchFamily="34" charset="0"/>
              </a:rPr>
              <a:t>, 2019. </a:t>
            </a:r>
            <a:r>
              <a:rPr lang="en-US" sz="1000" dirty="0">
                <a:latin typeface="Arial" panose="020B0604020202020204" pitchFamily="34" charset="0"/>
                <a:cs typeface="Arial" panose="020B0604020202020204" pitchFamily="34" charset="0"/>
                <a:hlinkClick r:id="rId3"/>
              </a:rPr>
              <a:t>https://med.stanford.edu/news/all-news/2018/06/blood-test-for-pregnant-women-can-predict-premature-birth.html</a:t>
            </a:r>
            <a:r>
              <a:rPr lang="en-US" sz="1000" dirty="0">
                <a:latin typeface="Arial" panose="020B0604020202020204" pitchFamily="34" charset="0"/>
                <a:cs typeface="Arial" panose="020B0604020202020204" pitchFamily="34" charset="0"/>
              </a:rPr>
              <a:t>.</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Ngo, Thuy T. M., Marie-Louise H. Rasmussen Mira N. </a:t>
            </a:r>
            <a:r>
              <a:rPr lang="en-US" sz="1000" dirty="0" err="1">
                <a:latin typeface="Arial" panose="020B0604020202020204" pitchFamily="34" charset="0"/>
                <a:cs typeface="Arial" panose="020B0604020202020204" pitchFamily="34" charset="0"/>
              </a:rPr>
              <a:t>Moufarrej</a:t>
            </a:r>
            <a:r>
              <a:rPr lang="en-US" sz="1000" dirty="0">
                <a:latin typeface="Arial" panose="020B0604020202020204" pitchFamily="34" charset="0"/>
                <a:cs typeface="Arial" panose="020B0604020202020204" pitchFamily="34" charset="0"/>
              </a:rPr>
              <a:t>, Joan </a:t>
            </a:r>
            <a:r>
              <a:rPr lang="en-US" sz="1000" dirty="0" err="1">
                <a:latin typeface="Arial" panose="020B0604020202020204" pitchFamily="34" charset="0"/>
                <a:cs typeface="Arial" panose="020B0604020202020204" pitchFamily="34" charset="0"/>
              </a:rPr>
              <a:t>Camunas</a:t>
            </a:r>
            <a:r>
              <a:rPr lang="en-US" sz="1000" dirty="0">
                <a:latin typeface="Arial" panose="020B0604020202020204" pitchFamily="34" charset="0"/>
                <a:cs typeface="Arial" panose="020B0604020202020204" pitchFamily="34" charset="0"/>
              </a:rPr>
              <a:t>-Soler, </a:t>
            </a:r>
            <a:r>
              <a:rPr lang="en-US" sz="1000" dirty="0" err="1">
                <a:latin typeface="Arial" panose="020B0604020202020204" pitchFamily="34" charset="0"/>
                <a:cs typeface="Arial" panose="020B0604020202020204" pitchFamily="34" charset="0"/>
              </a:rPr>
              <a:t>Wenying</a:t>
            </a:r>
            <a:r>
              <a:rPr lang="en-US" sz="1000" dirty="0">
                <a:latin typeface="Arial" panose="020B0604020202020204" pitchFamily="34" charset="0"/>
                <a:cs typeface="Arial" panose="020B0604020202020204" pitchFamily="34" charset="0"/>
              </a:rPr>
              <a:t> Pan, Jennifer Okamoto, Norma F. Neff, Keli Liu, Ronald J. Wong, </a:t>
            </a:r>
            <a:r>
              <a:rPr lang="en-US" sz="1000" dirty="0" err="1">
                <a:latin typeface="Arial" panose="020B0604020202020204" pitchFamily="34" charset="0"/>
                <a:cs typeface="Arial" panose="020B0604020202020204" pitchFamily="34" charset="0"/>
              </a:rPr>
              <a:t>Katheryne</a:t>
            </a:r>
            <a:r>
              <a:rPr lang="en-US" sz="1000" dirty="0">
                <a:latin typeface="Arial" panose="020B0604020202020204" pitchFamily="34" charset="0"/>
                <a:cs typeface="Arial" panose="020B0604020202020204" pitchFamily="34" charset="0"/>
              </a:rPr>
              <a:t> Downes, Robert </a:t>
            </a:r>
            <a:r>
              <a:rPr lang="en-US" sz="1000" dirty="0" err="1">
                <a:latin typeface="Arial" panose="020B0604020202020204" pitchFamily="34" charset="0"/>
                <a:cs typeface="Arial" panose="020B0604020202020204" pitchFamily="34" charset="0"/>
              </a:rPr>
              <a:t>Tibshirani</a:t>
            </a:r>
            <a:r>
              <a:rPr lang="en-US" sz="1000" dirty="0">
                <a:latin typeface="Arial" panose="020B0604020202020204" pitchFamily="34" charset="0"/>
                <a:cs typeface="Arial" panose="020B0604020202020204" pitchFamily="34" charset="0"/>
              </a:rPr>
              <a:t>, Gary M. Shaw, David K. Stevenson, Joseph R. </a:t>
            </a:r>
            <a:r>
              <a:rPr lang="en-US" sz="1000" dirty="0" err="1">
                <a:latin typeface="Arial" panose="020B0604020202020204" pitchFamily="34" charset="0"/>
                <a:cs typeface="Arial" panose="020B0604020202020204" pitchFamily="34" charset="0"/>
              </a:rPr>
              <a:t>Biggio</a:t>
            </a:r>
            <a:r>
              <a:rPr lang="en-US" sz="1000" dirty="0">
                <a:latin typeface="Arial" panose="020B0604020202020204" pitchFamily="34" charset="0"/>
                <a:cs typeface="Arial" panose="020B0604020202020204" pitchFamily="34" charset="0"/>
              </a:rPr>
              <a:t>, Michal A. </a:t>
            </a:r>
            <a:r>
              <a:rPr lang="en-US" sz="1000" dirty="0" err="1">
                <a:latin typeface="Arial" panose="020B0604020202020204" pitchFamily="34" charset="0"/>
                <a:cs typeface="Arial" panose="020B0604020202020204" pitchFamily="34" charset="0"/>
              </a:rPr>
              <a:t>Elovitz</a:t>
            </a:r>
            <a:r>
              <a:rPr lang="en-US" sz="1000" dirty="0">
                <a:latin typeface="Arial" panose="020B0604020202020204" pitchFamily="34" charset="0"/>
                <a:cs typeface="Arial" panose="020B0604020202020204" pitchFamily="34" charset="0"/>
              </a:rPr>
              <a:t>, Mads </a:t>
            </a:r>
            <a:r>
              <a:rPr lang="en-US" sz="1000" dirty="0" err="1">
                <a:latin typeface="Arial" panose="020B0604020202020204" pitchFamily="34" charset="0"/>
                <a:cs typeface="Arial" panose="020B0604020202020204" pitchFamily="34" charset="0"/>
              </a:rPr>
              <a:t>Melbye</a:t>
            </a:r>
            <a:r>
              <a:rPr lang="en-US" sz="1000" dirty="0">
                <a:latin typeface="Arial" panose="020B0604020202020204" pitchFamily="34" charset="0"/>
                <a:cs typeface="Arial" panose="020B0604020202020204" pitchFamily="34" charset="0"/>
              </a:rPr>
              <a:t>, and Stephen R. Quake. "Noninvasive Blood Tests for Fetal Development Predict Gestational Age and Preterm Delivery." Science. June 08, 2018. Accessed July </a:t>
            </a:r>
            <a:r>
              <a:rPr lang="en-US" sz="1000">
                <a:latin typeface="Arial" panose="020B0604020202020204" pitchFamily="34" charset="0"/>
                <a:cs typeface="Arial" panose="020B0604020202020204" pitchFamily="34" charset="0"/>
              </a:rPr>
              <a:t>07</a:t>
            </a:r>
            <a:r>
              <a:rPr lang="en-US" sz="1000" dirty="0">
                <a:latin typeface="Arial" panose="020B0604020202020204" pitchFamily="34" charset="0"/>
                <a:cs typeface="Arial" panose="020B0604020202020204" pitchFamily="34" charset="0"/>
              </a:rPr>
              <a:t>, 2019. https://science.sciencemag.org/content/360/6393/1133.</a:t>
            </a:r>
          </a:p>
          <a:p>
            <a:endParaRPr lang="en-US" sz="1400" dirty="0"/>
          </a:p>
          <a:p>
            <a:endParaRPr lang="en-US" sz="1400" dirty="0"/>
          </a:p>
          <a:p>
            <a:endParaRPr lang="en-US" sz="1400" dirty="0"/>
          </a:p>
        </p:txBody>
      </p:sp>
    </p:spTree>
    <p:extLst>
      <p:ext uri="{BB962C8B-B14F-4D97-AF65-F5344CB8AC3E}">
        <p14:creationId xmlns:p14="http://schemas.microsoft.com/office/powerpoint/2010/main" val="3814664810"/>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p:txBody>
          <a:bodyPr/>
          <a:lstStyle/>
          <a:p>
            <a:pPr lvl="0"/>
            <a:r>
              <a:rPr lang="en-US" dirty="0">
                <a:solidFill>
                  <a:srgbClr val="000000"/>
                </a:solidFill>
                <a:latin typeface="Arial"/>
                <a:ea typeface="Arial"/>
                <a:cs typeface="Arial"/>
              </a:rPr>
              <a:t>Non-invasive blood samples were taken for women who delivered full term and preterm</a:t>
            </a:r>
          </a:p>
          <a:p>
            <a:pPr lvl="0"/>
            <a:r>
              <a:rPr lang="en-US" dirty="0">
                <a:solidFill>
                  <a:srgbClr val="000000"/>
                </a:solidFill>
                <a:latin typeface="Arial"/>
                <a:ea typeface="Arial"/>
                <a:cs typeface="Arial"/>
              </a:rPr>
              <a:t>Two different types of data sets existed</a:t>
            </a:r>
          </a:p>
          <a:p>
            <a:pPr lvl="0"/>
            <a:r>
              <a:rPr lang="en-US" dirty="0">
                <a:solidFill>
                  <a:srgbClr val="000000"/>
                </a:solidFill>
                <a:latin typeface="Arial"/>
                <a:ea typeface="Arial"/>
                <a:cs typeface="Arial"/>
              </a:rPr>
              <a:t>There were two cohorts in the study</a:t>
            </a:r>
          </a:p>
          <a:p>
            <a:pPr lvl="0"/>
            <a:r>
              <a:rPr lang="en-US" dirty="0">
                <a:solidFill>
                  <a:srgbClr val="000000"/>
                </a:solidFill>
                <a:latin typeface="Arial"/>
                <a:ea typeface="Arial"/>
                <a:cs typeface="Arial"/>
              </a:rPr>
              <a:t>All women in both cohorts were African American</a:t>
            </a:r>
          </a:p>
          <a:p>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6</a:t>
            </a:fld>
            <a:endParaRPr lang="en-US"/>
          </a:p>
        </p:txBody>
      </p:sp>
      <p:sp>
        <p:nvSpPr>
          <p:cNvPr id="5" name="TextBox 4">
            <a:extLst>
              <a:ext uri="{FF2B5EF4-FFF2-40B4-BE49-F238E27FC236}">
                <a16:creationId xmlns:a16="http://schemas.microsoft.com/office/drawing/2014/main" id="{C9A1B8A1-B385-451F-99DA-B2F5EEA01CF6}"/>
              </a:ext>
            </a:extLst>
          </p:cNvPr>
          <p:cNvSpPr txBox="1"/>
          <p:nvPr/>
        </p:nvSpPr>
        <p:spPr>
          <a:xfrm>
            <a:off x="710212" y="5215211"/>
            <a:ext cx="8371643" cy="1508105"/>
          </a:xfrm>
          <a:prstGeom prst="rect">
            <a:avLst/>
          </a:prstGeom>
          <a:noFill/>
        </p:spPr>
        <p:txBody>
          <a:bodyPr wrap="square" rtlCol="0">
            <a:spAutoFit/>
          </a:bodyPr>
          <a:lstStyle/>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Ngo, Thuy T. M., Marie-Louise H. Rasmussen Mira N. </a:t>
            </a:r>
            <a:r>
              <a:rPr lang="en-US" sz="1000" dirty="0" err="1">
                <a:latin typeface="Arial" panose="020B0604020202020204" pitchFamily="34" charset="0"/>
                <a:cs typeface="Arial" panose="020B0604020202020204" pitchFamily="34" charset="0"/>
              </a:rPr>
              <a:t>Moufarrej</a:t>
            </a:r>
            <a:r>
              <a:rPr lang="en-US" sz="1000" dirty="0">
                <a:latin typeface="Arial" panose="020B0604020202020204" pitchFamily="34" charset="0"/>
                <a:cs typeface="Arial" panose="020B0604020202020204" pitchFamily="34" charset="0"/>
              </a:rPr>
              <a:t>, Joan </a:t>
            </a:r>
            <a:r>
              <a:rPr lang="en-US" sz="1000" dirty="0" err="1">
                <a:latin typeface="Arial" panose="020B0604020202020204" pitchFamily="34" charset="0"/>
                <a:cs typeface="Arial" panose="020B0604020202020204" pitchFamily="34" charset="0"/>
              </a:rPr>
              <a:t>Camunas</a:t>
            </a:r>
            <a:r>
              <a:rPr lang="en-US" sz="1000" dirty="0">
                <a:latin typeface="Arial" panose="020B0604020202020204" pitchFamily="34" charset="0"/>
                <a:cs typeface="Arial" panose="020B0604020202020204" pitchFamily="34" charset="0"/>
              </a:rPr>
              <a:t>-Soler, </a:t>
            </a:r>
            <a:r>
              <a:rPr lang="en-US" sz="1000" dirty="0" err="1">
                <a:latin typeface="Arial" panose="020B0604020202020204" pitchFamily="34" charset="0"/>
                <a:cs typeface="Arial" panose="020B0604020202020204" pitchFamily="34" charset="0"/>
              </a:rPr>
              <a:t>Wenying</a:t>
            </a:r>
            <a:r>
              <a:rPr lang="en-US" sz="1000" dirty="0">
                <a:latin typeface="Arial" panose="020B0604020202020204" pitchFamily="34" charset="0"/>
                <a:cs typeface="Arial" panose="020B0604020202020204" pitchFamily="34" charset="0"/>
              </a:rPr>
              <a:t> Pan, Jennifer Okamoto, Norma F. Neff, Keli Liu, Ronald J. Wong, </a:t>
            </a:r>
            <a:r>
              <a:rPr lang="en-US" sz="1000" dirty="0" err="1">
                <a:latin typeface="Arial" panose="020B0604020202020204" pitchFamily="34" charset="0"/>
                <a:cs typeface="Arial" panose="020B0604020202020204" pitchFamily="34" charset="0"/>
              </a:rPr>
              <a:t>Katheryne</a:t>
            </a:r>
            <a:r>
              <a:rPr lang="en-US" sz="1000" dirty="0">
                <a:latin typeface="Arial" panose="020B0604020202020204" pitchFamily="34" charset="0"/>
                <a:cs typeface="Arial" panose="020B0604020202020204" pitchFamily="34" charset="0"/>
              </a:rPr>
              <a:t> Downes, Robert </a:t>
            </a:r>
            <a:r>
              <a:rPr lang="en-US" sz="1000" dirty="0" err="1">
                <a:latin typeface="Arial" panose="020B0604020202020204" pitchFamily="34" charset="0"/>
                <a:cs typeface="Arial" panose="020B0604020202020204" pitchFamily="34" charset="0"/>
              </a:rPr>
              <a:t>Tibshirani</a:t>
            </a:r>
            <a:r>
              <a:rPr lang="en-US" sz="1000" dirty="0">
                <a:latin typeface="Arial" panose="020B0604020202020204" pitchFamily="34" charset="0"/>
                <a:cs typeface="Arial" panose="020B0604020202020204" pitchFamily="34" charset="0"/>
              </a:rPr>
              <a:t>, Gary M. Shaw, David K. Stevenson, Joseph R. </a:t>
            </a:r>
            <a:r>
              <a:rPr lang="en-US" sz="1000" dirty="0" err="1">
                <a:latin typeface="Arial" panose="020B0604020202020204" pitchFamily="34" charset="0"/>
                <a:cs typeface="Arial" panose="020B0604020202020204" pitchFamily="34" charset="0"/>
              </a:rPr>
              <a:t>Biggio</a:t>
            </a:r>
            <a:r>
              <a:rPr lang="en-US" sz="1000" dirty="0">
                <a:latin typeface="Arial" panose="020B0604020202020204" pitchFamily="34" charset="0"/>
                <a:cs typeface="Arial" panose="020B0604020202020204" pitchFamily="34" charset="0"/>
              </a:rPr>
              <a:t>, Michal A. </a:t>
            </a:r>
            <a:r>
              <a:rPr lang="en-US" sz="1000" dirty="0" err="1">
                <a:latin typeface="Arial" panose="020B0604020202020204" pitchFamily="34" charset="0"/>
                <a:cs typeface="Arial" panose="020B0604020202020204" pitchFamily="34" charset="0"/>
              </a:rPr>
              <a:t>Elovitz</a:t>
            </a:r>
            <a:r>
              <a:rPr lang="en-US" sz="1000" dirty="0">
                <a:latin typeface="Arial" panose="020B0604020202020204" pitchFamily="34" charset="0"/>
                <a:cs typeface="Arial" panose="020B0604020202020204" pitchFamily="34" charset="0"/>
              </a:rPr>
              <a:t>, Mads </a:t>
            </a:r>
            <a:r>
              <a:rPr lang="en-US" sz="1000" dirty="0" err="1">
                <a:latin typeface="Arial" panose="020B0604020202020204" pitchFamily="34" charset="0"/>
                <a:cs typeface="Arial" panose="020B0604020202020204" pitchFamily="34" charset="0"/>
              </a:rPr>
              <a:t>Melbye</a:t>
            </a:r>
            <a:r>
              <a:rPr lang="en-US" sz="1000" dirty="0">
                <a:latin typeface="Arial" panose="020B0604020202020204" pitchFamily="34" charset="0"/>
                <a:cs typeface="Arial" panose="020B0604020202020204" pitchFamily="34" charset="0"/>
              </a:rPr>
              <a:t>, and Stephen R. Quake. "Noninvasive Blood Tests for Fetal Development Predict Gestational Age and Preterm Delivery." Science. June 08, 2018. Accessed July </a:t>
            </a:r>
            <a:r>
              <a:rPr lang="en-US" sz="1000">
                <a:latin typeface="Arial" panose="020B0604020202020204" pitchFamily="34" charset="0"/>
                <a:cs typeface="Arial" panose="020B0604020202020204" pitchFamily="34" charset="0"/>
              </a:rPr>
              <a:t>07</a:t>
            </a:r>
            <a:r>
              <a:rPr lang="en-US" sz="1000" dirty="0">
                <a:latin typeface="Arial" panose="020B0604020202020204" pitchFamily="34" charset="0"/>
                <a:cs typeface="Arial" panose="020B0604020202020204" pitchFamily="34" charset="0"/>
              </a:rPr>
              <a:t>, 2019. https://science.sciencemag.org/content/360/6393/1133.</a:t>
            </a:r>
          </a:p>
          <a:p>
            <a:endParaRPr lang="en-US" sz="1400" dirty="0"/>
          </a:p>
          <a:p>
            <a:endParaRPr lang="en-US" sz="1400" dirty="0"/>
          </a:p>
          <a:p>
            <a:endParaRPr lang="en-US" sz="1400" dirty="0"/>
          </a:p>
        </p:txBody>
      </p:sp>
    </p:spTree>
    <p:extLst>
      <p:ext uri="{BB962C8B-B14F-4D97-AF65-F5344CB8AC3E}">
        <p14:creationId xmlns:p14="http://schemas.microsoft.com/office/powerpoint/2010/main" val="356437759"/>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Cont.</a:t>
            </a:r>
            <a:br>
              <a:rPr lang="en-US" dirty="0"/>
            </a:br>
            <a:r>
              <a:rPr lang="en-US" dirty="0"/>
              <a:t>RNA Sequence Counts</a:t>
            </a:r>
          </a:p>
        </p:txBody>
      </p:sp>
      <p:sp>
        <p:nvSpPr>
          <p:cNvPr id="3" name="Content Placeholder 2"/>
          <p:cNvSpPr>
            <a:spLocks noGrp="1"/>
          </p:cNvSpPr>
          <p:nvPr>
            <p:ph idx="1"/>
          </p:nvPr>
        </p:nvSpPr>
        <p:spPr>
          <a:xfrm>
            <a:off x="628650" y="1825625"/>
            <a:ext cx="7886700" cy="2790763"/>
          </a:xfrm>
        </p:spPr>
        <p:txBody>
          <a:bodyPr>
            <a:normAutofit lnSpcReduction="10000"/>
          </a:bodyPr>
          <a:lstStyle/>
          <a:p>
            <a:r>
              <a:rPr lang="en-US" sz="2500" dirty="0">
                <a:solidFill>
                  <a:srgbClr val="000000"/>
                </a:solidFill>
                <a:latin typeface="Arial"/>
                <a:ea typeface="Arial"/>
                <a:cs typeface="Arial"/>
              </a:rPr>
              <a:t>Stanford University only used this data set for preterm prediction</a:t>
            </a:r>
          </a:p>
          <a:p>
            <a:r>
              <a:rPr lang="en-US" sz="2500" dirty="0">
                <a:solidFill>
                  <a:srgbClr val="000000"/>
                </a:solidFill>
                <a:latin typeface="Arial"/>
                <a:ea typeface="Arial"/>
                <a:cs typeface="Arial"/>
              </a:rPr>
              <a:t>Only the Pennsylvania cohort had RNA sequence count data</a:t>
            </a:r>
          </a:p>
          <a:p>
            <a:r>
              <a:rPr lang="en-US" sz="2500" dirty="0">
                <a:solidFill>
                  <a:srgbClr val="000000"/>
                </a:solidFill>
                <a:latin typeface="Arial"/>
                <a:ea typeface="Arial"/>
                <a:cs typeface="Arial"/>
              </a:rPr>
              <a:t>PA cohort contained only 7 full term women and 8 preterm women (15 sample size total)</a:t>
            </a:r>
          </a:p>
          <a:p>
            <a:r>
              <a:rPr lang="en-US" sz="2500" dirty="0">
                <a:solidFill>
                  <a:srgbClr val="000000"/>
                </a:solidFill>
                <a:latin typeface="Arial"/>
                <a:ea typeface="Arial"/>
                <a:cs typeface="Arial"/>
              </a:rPr>
              <a:t>Our best model was from this dataset</a:t>
            </a:r>
          </a:p>
          <a:p>
            <a:endParaRPr lang="en-US" dirty="0">
              <a:solidFill>
                <a:srgbClr val="000000"/>
              </a:solidFill>
              <a:latin typeface="Arial"/>
              <a:ea typeface="Arial"/>
              <a:cs typeface="Arial"/>
            </a:endParaRPr>
          </a:p>
          <a:p>
            <a:pPr marL="0" indent="0">
              <a:buNone/>
            </a:pPr>
            <a:endParaRPr lang="en-US" dirty="0">
              <a:solidFill>
                <a:srgbClr val="000000"/>
              </a:solidFill>
              <a:latin typeface="Arial"/>
              <a:ea typeface="Arial"/>
              <a:cs typeface="Arial"/>
            </a:endParaRPr>
          </a:p>
          <a:p>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7</a:t>
            </a:fld>
            <a:endParaRPr lang="en-US"/>
          </a:p>
        </p:txBody>
      </p:sp>
      <p:pic>
        <p:nvPicPr>
          <p:cNvPr id="5" name="Picture 4">
            <a:extLst>
              <a:ext uri="{FF2B5EF4-FFF2-40B4-BE49-F238E27FC236}">
                <a16:creationId xmlns:a16="http://schemas.microsoft.com/office/drawing/2014/main" id="{250081B4-D545-4345-B76D-21A927D6C285}"/>
              </a:ext>
            </a:extLst>
          </p:cNvPr>
          <p:cNvPicPr>
            <a:picLocks noChangeAspect="1"/>
          </p:cNvPicPr>
          <p:nvPr/>
        </p:nvPicPr>
        <p:blipFill>
          <a:blip r:embed="rId2"/>
          <a:stretch>
            <a:fillRect/>
          </a:stretch>
        </p:blipFill>
        <p:spPr>
          <a:xfrm>
            <a:off x="142043" y="4436299"/>
            <a:ext cx="8717872" cy="1417191"/>
          </a:xfrm>
          <a:prstGeom prst="rect">
            <a:avLst/>
          </a:prstGeom>
        </p:spPr>
      </p:pic>
    </p:spTree>
    <p:extLst>
      <p:ext uri="{BB962C8B-B14F-4D97-AF65-F5344CB8AC3E}">
        <p14:creationId xmlns:p14="http://schemas.microsoft.com/office/powerpoint/2010/main" val="871871654"/>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Cont.</a:t>
            </a:r>
            <a:br>
              <a:rPr lang="en-US" dirty="0"/>
            </a:br>
            <a:r>
              <a:rPr lang="en-US" dirty="0"/>
              <a:t>RNA Concentrations</a:t>
            </a:r>
          </a:p>
        </p:txBody>
      </p:sp>
      <p:sp>
        <p:nvSpPr>
          <p:cNvPr id="3" name="Content Placeholder 2"/>
          <p:cNvSpPr>
            <a:spLocks noGrp="1"/>
          </p:cNvSpPr>
          <p:nvPr>
            <p:ph idx="1"/>
          </p:nvPr>
        </p:nvSpPr>
        <p:spPr>
          <a:xfrm>
            <a:off x="628650" y="1825625"/>
            <a:ext cx="7886700" cy="3829451"/>
          </a:xfrm>
        </p:spPr>
        <p:txBody>
          <a:bodyPr>
            <a:normAutofit/>
          </a:bodyPr>
          <a:lstStyle/>
          <a:p>
            <a:r>
              <a:rPr lang="en-US" sz="2300" dirty="0">
                <a:solidFill>
                  <a:srgbClr val="000000"/>
                </a:solidFill>
                <a:latin typeface="Arial"/>
                <a:ea typeface="Arial"/>
                <a:cs typeface="Arial"/>
              </a:rPr>
              <a:t>Both Alabama and Pennsylvania had Gene Concentration data</a:t>
            </a:r>
          </a:p>
          <a:p>
            <a:r>
              <a:rPr lang="en-US" sz="2300" dirty="0">
                <a:solidFill>
                  <a:srgbClr val="000000"/>
                </a:solidFill>
                <a:latin typeface="Arial"/>
                <a:ea typeface="Arial"/>
                <a:cs typeface="Arial"/>
              </a:rPr>
              <a:t>This dataset was not used by Stanford Study</a:t>
            </a:r>
          </a:p>
          <a:p>
            <a:r>
              <a:rPr lang="en-US" sz="2300" dirty="0">
                <a:solidFill>
                  <a:srgbClr val="000000"/>
                </a:solidFill>
                <a:latin typeface="Arial"/>
                <a:ea typeface="Arial"/>
                <a:cs typeface="Arial"/>
              </a:rPr>
              <a:t>We dropped null columns and normalized the data to place it on same scale</a:t>
            </a:r>
          </a:p>
          <a:p>
            <a:r>
              <a:rPr lang="en-US" sz="2300" dirty="0">
                <a:solidFill>
                  <a:srgbClr val="000000"/>
                </a:solidFill>
                <a:latin typeface="Arial"/>
                <a:ea typeface="Arial"/>
                <a:cs typeface="Arial"/>
              </a:rPr>
              <a:t>Data set contained 25 full term women and 13 preterm women (sample size of 38)</a:t>
            </a:r>
            <a:endParaRPr lang="en-US" sz="2500" dirty="0"/>
          </a:p>
        </p:txBody>
      </p:sp>
      <p:sp>
        <p:nvSpPr>
          <p:cNvPr id="4" name="Slide Number Placeholder 3"/>
          <p:cNvSpPr>
            <a:spLocks noGrp="1"/>
          </p:cNvSpPr>
          <p:nvPr>
            <p:ph type="sldNum" sz="quarter" idx="12"/>
          </p:nvPr>
        </p:nvSpPr>
        <p:spPr/>
        <p:txBody>
          <a:bodyPr/>
          <a:lstStyle/>
          <a:p>
            <a:fld id="{38327683-8978-6B4B-9130-4A6A841F0549}" type="slidenum">
              <a:rPr lang="en-US" smtClean="0"/>
              <a:t>8</a:t>
            </a:fld>
            <a:endParaRPr lang="en-US"/>
          </a:p>
        </p:txBody>
      </p:sp>
      <p:pic>
        <p:nvPicPr>
          <p:cNvPr id="5" name="Picture 4">
            <a:extLst>
              <a:ext uri="{FF2B5EF4-FFF2-40B4-BE49-F238E27FC236}">
                <a16:creationId xmlns:a16="http://schemas.microsoft.com/office/drawing/2014/main" id="{F0F144DF-72D5-44F7-B621-148B8AF069B7}"/>
              </a:ext>
            </a:extLst>
          </p:cNvPr>
          <p:cNvPicPr>
            <a:picLocks noChangeAspect="1"/>
          </p:cNvPicPr>
          <p:nvPr/>
        </p:nvPicPr>
        <p:blipFill>
          <a:blip r:embed="rId2"/>
          <a:stretch>
            <a:fillRect/>
          </a:stretch>
        </p:blipFill>
        <p:spPr>
          <a:xfrm>
            <a:off x="71020" y="4596355"/>
            <a:ext cx="9072979" cy="1474918"/>
          </a:xfrm>
          <a:prstGeom prst="rect">
            <a:avLst/>
          </a:prstGeom>
        </p:spPr>
      </p:pic>
    </p:spTree>
    <p:extLst>
      <p:ext uri="{BB962C8B-B14F-4D97-AF65-F5344CB8AC3E}">
        <p14:creationId xmlns:p14="http://schemas.microsoft.com/office/powerpoint/2010/main" val="1643598145"/>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 Selection</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000000"/>
                </a:solidFill>
                <a:latin typeface="Arial"/>
                <a:ea typeface="Arial"/>
                <a:cs typeface="Arial"/>
              </a:rPr>
              <a:t>Extra Trees Classifier was used to reduce from ~50,000</a:t>
            </a:r>
          </a:p>
          <a:p>
            <a:r>
              <a:rPr lang="en-US" dirty="0">
                <a:solidFill>
                  <a:srgbClr val="000000"/>
                </a:solidFill>
                <a:latin typeface="Arial"/>
                <a:ea typeface="Arial"/>
                <a:cs typeface="Arial"/>
              </a:rPr>
              <a:t>Extra Trees Classifier was executed 100,000 times</a:t>
            </a:r>
          </a:p>
          <a:p>
            <a:pPr lvl="0">
              <a:buFont typeface="Arial"/>
              <a:buChar char="•"/>
            </a:pPr>
            <a:r>
              <a:rPr lang="en-US" dirty="0">
                <a:solidFill>
                  <a:srgbClr val="000000"/>
                </a:solidFill>
                <a:latin typeface="Arial"/>
                <a:ea typeface="Arial"/>
                <a:cs typeface="Arial"/>
              </a:rPr>
              <a:t>Each iteration for gene selection was counted for weighting of most important genes</a:t>
            </a:r>
          </a:p>
          <a:p>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9</a:t>
            </a:fld>
            <a:endParaRPr lang="en-US"/>
          </a:p>
        </p:txBody>
      </p:sp>
    </p:spTree>
    <p:extLst>
      <p:ext uri="{BB962C8B-B14F-4D97-AF65-F5344CB8AC3E}">
        <p14:creationId xmlns:p14="http://schemas.microsoft.com/office/powerpoint/2010/main" val="1317524030"/>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1817</Words>
  <Application>Microsoft Office PowerPoint</Application>
  <PresentationFormat>On-screen Show (4:3)</PresentationFormat>
  <Paragraphs>168</Paragraphs>
  <Slides>21</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ＭＳ Ｐゴシック</vt:lpstr>
      <vt:lpstr>Arial</vt:lpstr>
      <vt:lpstr>Calibri</vt:lpstr>
      <vt:lpstr>Calibri Light</vt:lpstr>
      <vt:lpstr>Office Theme</vt:lpstr>
      <vt:lpstr>Predicting Preterm Birth using cfRNA</vt:lpstr>
      <vt:lpstr>Introduction</vt:lpstr>
      <vt:lpstr>Healthcare Problem</vt:lpstr>
      <vt:lpstr>Study History</vt:lpstr>
      <vt:lpstr>Study History</vt:lpstr>
      <vt:lpstr>Data</vt:lpstr>
      <vt:lpstr>Data Cont. RNA Sequence Counts</vt:lpstr>
      <vt:lpstr>Data Cont. RNA Concentrations</vt:lpstr>
      <vt:lpstr>Gene Selection</vt:lpstr>
      <vt:lpstr>Gene Selection</vt:lpstr>
      <vt:lpstr>RNA Sequence Counts by Genes</vt:lpstr>
      <vt:lpstr>Model Classification</vt:lpstr>
      <vt:lpstr>Decision Tree Overview</vt:lpstr>
      <vt:lpstr>Decision Tree Results</vt:lpstr>
      <vt:lpstr>KNN Overview</vt:lpstr>
      <vt:lpstr>KNN Results</vt:lpstr>
      <vt:lpstr>Random Forest Overview</vt:lpstr>
      <vt:lpstr>Random Forest Results</vt:lpstr>
      <vt:lpstr>Results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Engels</dc:creator>
  <cp:lastModifiedBy>Marin, Jonathan</cp:lastModifiedBy>
  <cp:revision>1</cp:revision>
  <dcterms:created xsi:type="dcterms:W3CDTF">2017-03-18T16:30:52Z</dcterms:created>
  <dcterms:modified xsi:type="dcterms:W3CDTF">2019-07-08T02:34:38Z</dcterms:modified>
</cp:coreProperties>
</file>