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5544800" cy="10058400"/>
  <p:notesSz cx="7038975" cy="9185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2">
          <p15:clr>
            <a:srgbClr val="A4A3A4"/>
          </p15:clr>
        </p15:guide>
        <p15:guide id="2" pos="7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57A1"/>
    <a:srgbClr val="011893"/>
    <a:srgbClr val="0432FF"/>
    <a:srgbClr val="FF6600"/>
    <a:srgbClr val="FF9900"/>
    <a:srgbClr val="FF0000"/>
    <a:srgbClr val="99CCFF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17C3A3-10B9-4DD6-ACB3-CA6AB577F3B2}" v="2463" dt="2019-07-08T02:25:13.856"/>
    <p1510:client id="{D8681024-F638-A0FA-5D75-2714246BB5B3}" v="394" dt="2019-07-07T02:28:15.858"/>
    <p1510:client id="{F0E1BA52-C610-4E22-BB3E-4F6F12DEA014}" v="588" dt="2019-07-08T02:23:52.4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262"/>
        <p:guide pos="720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, Jason" userId="S::jglin@smu.edu::951dda74-760c-49f5-a9b7-a003c0121fea" providerId="AD" clId="Web-{C31A3C1F-C16E-73B3-0FC2-2A999D6D6A73}"/>
    <pc:docChg chg="modSld">
      <pc:chgData name="Lin, Jason" userId="S::jglin@smu.edu::951dda74-760c-49f5-a9b7-a003c0121fea" providerId="AD" clId="Web-{C31A3C1F-C16E-73B3-0FC2-2A999D6D6A73}" dt="2019-07-07T21:02:54.417" v="1" actId="20577"/>
      <pc:docMkLst>
        <pc:docMk/>
      </pc:docMkLst>
      <pc:sldChg chg="modSp">
        <pc:chgData name="Lin, Jason" userId="S::jglin@smu.edu::951dda74-760c-49f5-a9b7-a003c0121fea" providerId="AD" clId="Web-{C31A3C1F-C16E-73B3-0FC2-2A999D6D6A73}" dt="2019-07-07T21:02:54.417" v="1" actId="20577"/>
        <pc:sldMkLst>
          <pc:docMk/>
          <pc:sldMk cId="0" sldId="256"/>
        </pc:sldMkLst>
        <pc:spChg chg="mod">
          <ac:chgData name="Lin, Jason" userId="S::jglin@smu.edu::951dda74-760c-49f5-a9b7-a003c0121fea" providerId="AD" clId="Web-{C31A3C1F-C16E-73B3-0FC2-2A999D6D6A73}" dt="2019-07-07T21:02:54.417" v="1" actId="20577"/>
          <ac:spMkLst>
            <pc:docMk/>
            <pc:sldMk cId="0" sldId="256"/>
            <ac:spMk id="4103" creationId="{98F9E6CA-8A7E-473F-A0FD-62B4357727F0}"/>
          </ac:spMkLst>
        </pc:spChg>
      </pc:sldChg>
    </pc:docChg>
  </pc:docChgLst>
  <pc:docChgLst>
    <pc:chgData name="Marin, Jonathan" userId="S::marinj@smu.edu::2f0c3d47-c732-43cb-9fd0-c6f82cb2162e" providerId="AD" clId="Web-{C95DB10E-9517-ED20-EEAA-3CE079E57462}"/>
    <pc:docChg chg="modSld">
      <pc:chgData name="Marin, Jonathan" userId="S::marinj@smu.edu::2f0c3d47-c732-43cb-9fd0-c6f82cb2162e" providerId="AD" clId="Web-{C95DB10E-9517-ED20-EEAA-3CE079E57462}" dt="2019-07-07T00:00:32.257" v="670" actId="20577"/>
      <pc:docMkLst>
        <pc:docMk/>
      </pc:docMkLst>
      <pc:sldChg chg="modSp">
        <pc:chgData name="Marin, Jonathan" userId="S::marinj@smu.edu::2f0c3d47-c732-43cb-9fd0-c6f82cb2162e" providerId="AD" clId="Web-{C95DB10E-9517-ED20-EEAA-3CE079E57462}" dt="2019-07-07T00:00:32.257" v="670" actId="20577"/>
        <pc:sldMkLst>
          <pc:docMk/>
          <pc:sldMk cId="0" sldId="256"/>
        </pc:sldMkLst>
        <pc:spChg chg="mod">
          <ac:chgData name="Marin, Jonathan" userId="S::marinj@smu.edu::2f0c3d47-c732-43cb-9fd0-c6f82cb2162e" providerId="AD" clId="Web-{C95DB10E-9517-ED20-EEAA-3CE079E57462}" dt="2019-07-06T23:55:49.457" v="546" actId="20577"/>
          <ac:spMkLst>
            <pc:docMk/>
            <pc:sldMk cId="0" sldId="256"/>
            <ac:spMk id="5127" creationId="{7B05C265-F80D-45E2-9C99-FB40C64DD4D0}"/>
          </ac:spMkLst>
        </pc:spChg>
        <pc:spChg chg="mod">
          <ac:chgData name="Marin, Jonathan" userId="S::marinj@smu.edu::2f0c3d47-c732-43cb-9fd0-c6f82cb2162e" providerId="AD" clId="Web-{C95DB10E-9517-ED20-EEAA-3CE079E57462}" dt="2019-07-06T23:59:24.600" v="584" actId="20577"/>
          <ac:spMkLst>
            <pc:docMk/>
            <pc:sldMk cId="0" sldId="256"/>
            <ac:spMk id="5129" creationId="{92D2F473-16AB-4973-A499-52ACCE3384EC}"/>
          </ac:spMkLst>
        </pc:spChg>
        <pc:spChg chg="mod">
          <ac:chgData name="Marin, Jonathan" userId="S::marinj@smu.edu::2f0c3d47-c732-43cb-9fd0-c6f82cb2162e" providerId="AD" clId="Web-{C95DB10E-9517-ED20-EEAA-3CE079E57462}" dt="2019-07-06T23:59:08.490" v="579" actId="14100"/>
          <ac:spMkLst>
            <pc:docMk/>
            <pc:sldMk cId="0" sldId="256"/>
            <ac:spMk id="5133" creationId="{9B03CA8B-307F-407D-ACDB-9923F846B68D}"/>
          </ac:spMkLst>
        </pc:spChg>
        <pc:spChg chg="mod">
          <ac:chgData name="Marin, Jonathan" userId="S::marinj@smu.edu::2f0c3d47-c732-43cb-9fd0-c6f82cb2162e" providerId="AD" clId="Web-{C95DB10E-9517-ED20-EEAA-3CE079E57462}" dt="2019-07-06T23:58:35.146" v="561" actId="20577"/>
          <ac:spMkLst>
            <pc:docMk/>
            <pc:sldMk cId="0" sldId="256"/>
            <ac:spMk id="5134" creationId="{95705EF4-8F73-4FDB-B790-0E1CB424C09D}"/>
          </ac:spMkLst>
        </pc:spChg>
        <pc:spChg chg="mod">
          <ac:chgData name="Marin, Jonathan" userId="S::marinj@smu.edu::2f0c3d47-c732-43cb-9fd0-c6f82cb2162e" providerId="AD" clId="Web-{C95DB10E-9517-ED20-EEAA-3CE079E57462}" dt="2019-07-06T23:47:00.309" v="277"/>
          <ac:spMkLst>
            <pc:docMk/>
            <pc:sldMk cId="0" sldId="256"/>
            <ac:spMk id="5135" creationId="{66AF8CFC-C1B0-4F64-A2AB-4B4834A4E918}"/>
          </ac:spMkLst>
        </pc:spChg>
        <pc:spChg chg="mod">
          <ac:chgData name="Marin, Jonathan" userId="S::marinj@smu.edu::2f0c3d47-c732-43cb-9fd0-c6f82cb2162e" providerId="AD" clId="Web-{C95DB10E-9517-ED20-EEAA-3CE079E57462}" dt="2019-07-06T23:45:16.824" v="274" actId="20577"/>
          <ac:spMkLst>
            <pc:docMk/>
            <pc:sldMk cId="0" sldId="256"/>
            <ac:spMk id="5146" creationId="{2B16BFD0-F1CD-4288-A193-C03B930A816F}"/>
          </ac:spMkLst>
        </pc:spChg>
        <pc:spChg chg="mod">
          <ac:chgData name="Marin, Jonathan" userId="S::marinj@smu.edu::2f0c3d47-c732-43cb-9fd0-c6f82cb2162e" providerId="AD" clId="Web-{C95DB10E-9517-ED20-EEAA-3CE079E57462}" dt="2019-07-07T00:00:32.257" v="670" actId="20577"/>
          <ac:spMkLst>
            <pc:docMk/>
            <pc:sldMk cId="0" sldId="256"/>
            <ac:spMk id="5149" creationId="{5F5353F0-5CE0-468E-ACC4-CBAF74EFE22F}"/>
          </ac:spMkLst>
        </pc:spChg>
        <pc:spChg chg="mod">
          <ac:chgData name="Marin, Jonathan" userId="S::marinj@smu.edu::2f0c3d47-c732-43cb-9fd0-c6f82cb2162e" providerId="AD" clId="Web-{C95DB10E-9517-ED20-EEAA-3CE079E57462}" dt="2019-07-06T23:58:54.443" v="575" actId="14100"/>
          <ac:spMkLst>
            <pc:docMk/>
            <pc:sldMk cId="0" sldId="256"/>
            <ac:spMk id="5150" creationId="{AA830E30-BB0C-4EE1-AD92-608E538D033D}"/>
          </ac:spMkLst>
        </pc:spChg>
        <pc:spChg chg="mod">
          <ac:chgData name="Marin, Jonathan" userId="S::marinj@smu.edu::2f0c3d47-c732-43cb-9fd0-c6f82cb2162e" providerId="AD" clId="Web-{C95DB10E-9517-ED20-EEAA-3CE079E57462}" dt="2019-07-06T23:59:00.631" v="576" actId="1076"/>
          <ac:spMkLst>
            <pc:docMk/>
            <pc:sldMk cId="0" sldId="256"/>
            <ac:spMk id="5151" creationId="{D7D5273E-80CF-4F02-86BC-21FFEBD47996}"/>
          </ac:spMkLst>
        </pc:spChg>
        <pc:spChg chg="mod">
          <ac:chgData name="Marin, Jonathan" userId="S::marinj@smu.edu::2f0c3d47-c732-43cb-9fd0-c6f82cb2162e" providerId="AD" clId="Web-{C95DB10E-9517-ED20-EEAA-3CE079E57462}" dt="2019-07-06T23:59:02.756" v="577" actId="1076"/>
          <ac:spMkLst>
            <pc:docMk/>
            <pc:sldMk cId="0" sldId="256"/>
            <ac:spMk id="5152" creationId="{A4D50E8F-DD33-458C-B082-3B51E83327C0}"/>
          </ac:spMkLst>
        </pc:spChg>
      </pc:sldChg>
    </pc:docChg>
  </pc:docChgLst>
  <pc:docChgLst>
    <pc:chgData name="Lin, Jason" userId="951dda74-760c-49f5-a9b7-a003c0121fea" providerId="ADAL" clId="{4217C3A3-10B9-4DD6-ACB3-CA6AB577F3B2}"/>
    <pc:docChg chg="undo redo custSel modSld">
      <pc:chgData name="Lin, Jason" userId="951dda74-760c-49f5-a9b7-a003c0121fea" providerId="ADAL" clId="{4217C3A3-10B9-4DD6-ACB3-CA6AB577F3B2}" dt="2019-07-08T02:25:13.853" v="2459" actId="14100"/>
      <pc:docMkLst>
        <pc:docMk/>
      </pc:docMkLst>
      <pc:sldChg chg="addSp delSp modSp">
        <pc:chgData name="Lin, Jason" userId="951dda74-760c-49f5-a9b7-a003c0121fea" providerId="ADAL" clId="{4217C3A3-10B9-4DD6-ACB3-CA6AB577F3B2}" dt="2019-07-08T02:25:13.853" v="2459" actId="14100"/>
        <pc:sldMkLst>
          <pc:docMk/>
          <pc:sldMk cId="0" sldId="256"/>
        </pc:sldMkLst>
        <pc:spChg chg="add mod">
          <ac:chgData name="Lin, Jason" userId="951dda74-760c-49f5-a9b7-a003c0121fea" providerId="ADAL" clId="{4217C3A3-10B9-4DD6-ACB3-CA6AB577F3B2}" dt="2019-07-07T00:58:59.217" v="792" actId="14100"/>
          <ac:spMkLst>
            <pc:docMk/>
            <pc:sldMk cId="0" sldId="256"/>
            <ac:spMk id="34" creationId="{CB9DBF75-62C6-4110-8BE7-B2C6D6C69993}"/>
          </ac:spMkLst>
        </pc:spChg>
        <pc:spChg chg="add mod">
          <ac:chgData name="Lin, Jason" userId="951dda74-760c-49f5-a9b7-a003c0121fea" providerId="ADAL" clId="{4217C3A3-10B9-4DD6-ACB3-CA6AB577F3B2}" dt="2019-07-07T01:11:54.273" v="1592" actId="20577"/>
          <ac:spMkLst>
            <pc:docMk/>
            <pc:sldMk cId="0" sldId="256"/>
            <ac:spMk id="35" creationId="{0058C3D8-A0A4-41BA-8E04-4926BA71FB49}"/>
          </ac:spMkLst>
        </pc:spChg>
        <pc:spChg chg="add mod">
          <ac:chgData name="Lin, Jason" userId="951dda74-760c-49f5-a9b7-a003c0121fea" providerId="ADAL" clId="{4217C3A3-10B9-4DD6-ACB3-CA6AB577F3B2}" dt="2019-07-07T02:28:58.228" v="2084" actId="6549"/>
          <ac:spMkLst>
            <pc:docMk/>
            <pc:sldMk cId="0" sldId="256"/>
            <ac:spMk id="36" creationId="{D5E56779-AB74-4445-B094-7B745BBD7709}"/>
          </ac:spMkLst>
        </pc:spChg>
        <pc:spChg chg="add mod">
          <ac:chgData name="Lin, Jason" userId="951dda74-760c-49f5-a9b7-a003c0121fea" providerId="ADAL" clId="{4217C3A3-10B9-4DD6-ACB3-CA6AB577F3B2}" dt="2019-07-08T02:24:59.543" v="2457" actId="14100"/>
          <ac:spMkLst>
            <pc:docMk/>
            <pc:sldMk cId="0" sldId="256"/>
            <ac:spMk id="37" creationId="{C0BA2427-8E10-458E-949C-6EC32CDDDDCF}"/>
          </ac:spMkLst>
        </pc:spChg>
        <pc:spChg chg="mod">
          <ac:chgData name="Lin, Jason" userId="951dda74-760c-49f5-a9b7-a003c0121fea" providerId="ADAL" clId="{4217C3A3-10B9-4DD6-ACB3-CA6AB577F3B2}" dt="2019-07-06T23:22:33.347" v="133" actId="20577"/>
          <ac:spMkLst>
            <pc:docMk/>
            <pc:sldMk cId="0" sldId="256"/>
            <ac:spMk id="4103" creationId="{98F9E6CA-8A7E-473F-A0FD-62B4357727F0}"/>
          </ac:spMkLst>
        </pc:spChg>
        <pc:spChg chg="mod">
          <ac:chgData name="Lin, Jason" userId="951dda74-760c-49f5-a9b7-a003c0121fea" providerId="ADAL" clId="{4217C3A3-10B9-4DD6-ACB3-CA6AB577F3B2}" dt="2019-07-06T23:56:35.013" v="506" actId="1076"/>
          <ac:spMkLst>
            <pc:docMk/>
            <pc:sldMk cId="0" sldId="256"/>
            <ac:spMk id="5127" creationId="{7B05C265-F80D-45E2-9C99-FB40C64DD4D0}"/>
          </ac:spMkLst>
        </pc:spChg>
        <pc:spChg chg="mod">
          <ac:chgData name="Lin, Jason" userId="951dda74-760c-49f5-a9b7-a003c0121fea" providerId="ADAL" clId="{4217C3A3-10B9-4DD6-ACB3-CA6AB577F3B2}" dt="2019-07-07T00:58:12.337" v="788" actId="1076"/>
          <ac:spMkLst>
            <pc:docMk/>
            <pc:sldMk cId="0" sldId="256"/>
            <ac:spMk id="5128" creationId="{6C1FCBB4-3107-4005-B84A-9A5863C5A1A6}"/>
          </ac:spMkLst>
        </pc:spChg>
        <pc:spChg chg="mod">
          <ac:chgData name="Lin, Jason" userId="951dda74-760c-49f5-a9b7-a003c0121fea" providerId="ADAL" clId="{4217C3A3-10B9-4DD6-ACB3-CA6AB577F3B2}" dt="2019-07-07T00:03:06.001" v="525" actId="20577"/>
          <ac:spMkLst>
            <pc:docMk/>
            <pc:sldMk cId="0" sldId="256"/>
            <ac:spMk id="5129" creationId="{92D2F473-16AB-4973-A499-52ACCE3384EC}"/>
          </ac:spMkLst>
        </pc:spChg>
        <pc:spChg chg="mod">
          <ac:chgData name="Lin, Jason" userId="951dda74-760c-49f5-a9b7-a003c0121fea" providerId="ADAL" clId="{4217C3A3-10B9-4DD6-ACB3-CA6AB577F3B2}" dt="2019-07-07T02:36:30.314" v="2213" actId="1076"/>
          <ac:spMkLst>
            <pc:docMk/>
            <pc:sldMk cId="0" sldId="256"/>
            <ac:spMk id="5130" creationId="{69C03C27-B065-482B-8ED5-AF1C412EBA34}"/>
          </ac:spMkLst>
        </pc:spChg>
        <pc:spChg chg="mod">
          <ac:chgData name="Lin, Jason" userId="951dda74-760c-49f5-a9b7-a003c0121fea" providerId="ADAL" clId="{4217C3A3-10B9-4DD6-ACB3-CA6AB577F3B2}" dt="2019-07-07T03:17:59.673" v="2436" actId="20577"/>
          <ac:spMkLst>
            <pc:docMk/>
            <pc:sldMk cId="0" sldId="256"/>
            <ac:spMk id="5132" creationId="{9E32BA82-C74F-460C-A59C-40C53D6276E5}"/>
          </ac:spMkLst>
        </pc:spChg>
        <pc:spChg chg="mod">
          <ac:chgData name="Lin, Jason" userId="951dda74-760c-49f5-a9b7-a003c0121fea" providerId="ADAL" clId="{4217C3A3-10B9-4DD6-ACB3-CA6AB577F3B2}" dt="2019-07-07T02:36:13.801" v="2211" actId="14100"/>
          <ac:spMkLst>
            <pc:docMk/>
            <pc:sldMk cId="0" sldId="256"/>
            <ac:spMk id="5133" creationId="{9B03CA8B-307F-407D-ACDB-9923F846B68D}"/>
          </ac:spMkLst>
        </pc:spChg>
        <pc:spChg chg="mod">
          <ac:chgData name="Lin, Jason" userId="951dda74-760c-49f5-a9b7-a003c0121fea" providerId="ADAL" clId="{4217C3A3-10B9-4DD6-ACB3-CA6AB577F3B2}" dt="2019-07-07T01:05:37.039" v="1097" actId="14100"/>
          <ac:spMkLst>
            <pc:docMk/>
            <pc:sldMk cId="0" sldId="256"/>
            <ac:spMk id="5135" creationId="{66AF8CFC-C1B0-4F64-A2AB-4B4834A4E918}"/>
          </ac:spMkLst>
        </pc:spChg>
        <pc:spChg chg="mod">
          <ac:chgData name="Lin, Jason" userId="951dda74-760c-49f5-a9b7-a003c0121fea" providerId="ADAL" clId="{4217C3A3-10B9-4DD6-ACB3-CA6AB577F3B2}" dt="2019-07-07T01:20:19.595" v="2041" actId="14100"/>
          <ac:spMkLst>
            <pc:docMk/>
            <pc:sldMk cId="0" sldId="256"/>
            <ac:spMk id="5140" creationId="{6FD12CAF-335D-429A-A51C-F71F28154621}"/>
          </ac:spMkLst>
        </pc:spChg>
        <pc:spChg chg="mod">
          <ac:chgData name="Lin, Jason" userId="951dda74-760c-49f5-a9b7-a003c0121fea" providerId="ADAL" clId="{4217C3A3-10B9-4DD6-ACB3-CA6AB577F3B2}" dt="2019-07-07T20:54:21.234" v="2443" actId="20577"/>
          <ac:spMkLst>
            <pc:docMk/>
            <pc:sldMk cId="0" sldId="256"/>
            <ac:spMk id="5145" creationId="{8F1B2BDC-3714-46E0-86BB-38FE67F37724}"/>
          </ac:spMkLst>
        </pc:spChg>
        <pc:spChg chg="mod">
          <ac:chgData name="Lin, Jason" userId="951dda74-760c-49f5-a9b7-a003c0121fea" providerId="ADAL" clId="{4217C3A3-10B9-4DD6-ACB3-CA6AB577F3B2}" dt="2019-07-06T23:46:30.390" v="404" actId="20577"/>
          <ac:spMkLst>
            <pc:docMk/>
            <pc:sldMk cId="0" sldId="256"/>
            <ac:spMk id="5146" creationId="{2B16BFD0-F1CD-4288-A193-C03B930A816F}"/>
          </ac:spMkLst>
        </pc:spChg>
        <pc:spChg chg="mod">
          <ac:chgData name="Lin, Jason" userId="951dda74-760c-49f5-a9b7-a003c0121fea" providerId="ADAL" clId="{4217C3A3-10B9-4DD6-ACB3-CA6AB577F3B2}" dt="2019-07-07T01:07:15.541" v="1149" actId="20577"/>
          <ac:spMkLst>
            <pc:docMk/>
            <pc:sldMk cId="0" sldId="256"/>
            <ac:spMk id="5149" creationId="{5F5353F0-5CE0-468E-ACC4-CBAF74EFE22F}"/>
          </ac:spMkLst>
        </pc:spChg>
        <pc:spChg chg="mod">
          <ac:chgData name="Lin, Jason" userId="951dda74-760c-49f5-a9b7-a003c0121fea" providerId="ADAL" clId="{4217C3A3-10B9-4DD6-ACB3-CA6AB577F3B2}" dt="2019-07-08T02:25:13.853" v="2459" actId="14100"/>
          <ac:spMkLst>
            <pc:docMk/>
            <pc:sldMk cId="0" sldId="256"/>
            <ac:spMk id="5150" creationId="{AA830E30-BB0C-4EE1-AD92-608E538D033D}"/>
          </ac:spMkLst>
        </pc:spChg>
        <pc:spChg chg="mod">
          <ac:chgData name="Lin, Jason" userId="951dda74-760c-49f5-a9b7-a003c0121fea" providerId="ADAL" clId="{4217C3A3-10B9-4DD6-ACB3-CA6AB577F3B2}" dt="2019-07-08T02:24:49.453" v="2454" actId="1076"/>
          <ac:spMkLst>
            <pc:docMk/>
            <pc:sldMk cId="0" sldId="256"/>
            <ac:spMk id="5151" creationId="{D7D5273E-80CF-4F02-86BC-21FFEBD47996}"/>
          </ac:spMkLst>
        </pc:spChg>
        <pc:graphicFrameChg chg="del mod modGraphic">
          <ac:chgData name="Lin, Jason" userId="951dda74-760c-49f5-a9b7-a003c0121fea" providerId="ADAL" clId="{4217C3A3-10B9-4DD6-ACB3-CA6AB577F3B2}" dt="2019-07-07T00:40:15.192" v="636" actId="478"/>
          <ac:graphicFrameMkLst>
            <pc:docMk/>
            <pc:sldMk cId="0" sldId="256"/>
            <ac:graphicFrameMk id="4" creationId="{EFEC665E-A711-4E89-AF15-026EB21D6AF8}"/>
          </ac:graphicFrameMkLst>
        </pc:graphicFrameChg>
        <pc:graphicFrameChg chg="add del mod modGraphic">
          <ac:chgData name="Lin, Jason" userId="951dda74-760c-49f5-a9b7-a003c0121fea" providerId="ADAL" clId="{4217C3A3-10B9-4DD6-ACB3-CA6AB577F3B2}" dt="2019-07-07T00:30:17.808" v="597" actId="478"/>
          <ac:graphicFrameMkLst>
            <pc:docMk/>
            <pc:sldMk cId="0" sldId="256"/>
            <ac:graphicFrameMk id="7" creationId="{9BAEAAEF-07E0-4030-AE05-72EDEDEC81FA}"/>
          </ac:graphicFrameMkLst>
        </pc:graphicFrameChg>
        <pc:picChg chg="mod">
          <ac:chgData name="Lin, Jason" userId="951dda74-760c-49f5-a9b7-a003c0121fea" providerId="ADAL" clId="{4217C3A3-10B9-4DD6-ACB3-CA6AB577F3B2}" dt="2019-07-07T00:16:28.491" v="579" actId="14100"/>
          <ac:picMkLst>
            <pc:docMk/>
            <pc:sldMk cId="0" sldId="256"/>
            <ac:picMk id="3" creationId="{7784CC80-833C-406C-B7ED-C388B01B38DC}"/>
          </ac:picMkLst>
        </pc:picChg>
        <pc:picChg chg="add mod">
          <ac:chgData name="Lin, Jason" userId="951dda74-760c-49f5-a9b7-a003c0121fea" providerId="ADAL" clId="{4217C3A3-10B9-4DD6-ACB3-CA6AB577F3B2}" dt="2019-07-07T00:49:17.643" v="652" actId="14100"/>
          <ac:picMkLst>
            <pc:docMk/>
            <pc:sldMk cId="0" sldId="256"/>
            <ac:picMk id="3" creationId="{F9A9C5F2-4140-44BF-99F1-DE51D3AB5745}"/>
          </ac:picMkLst>
        </pc:picChg>
        <pc:picChg chg="add del mod">
          <ac:chgData name="Lin, Jason" userId="951dda74-760c-49f5-a9b7-a003c0121fea" providerId="ADAL" clId="{4217C3A3-10B9-4DD6-ACB3-CA6AB577F3B2}" dt="2019-07-07T00:25:56.444" v="592" actId="478"/>
          <ac:picMkLst>
            <pc:docMk/>
            <pc:sldMk cId="0" sldId="256"/>
            <ac:picMk id="5" creationId="{4F06C5F4-98A8-40BE-BFC6-6422E17EBE81}"/>
          </ac:picMkLst>
        </pc:picChg>
      </pc:sldChg>
    </pc:docChg>
  </pc:docChgLst>
  <pc:docChgLst>
    <pc:chgData name="Lin, Jason" userId="S::jglin@smu.edu::951dda74-760c-49f5-a9b7-a003c0121fea" providerId="AD" clId="Web-{D8681024-F638-A0FA-5D75-2714246BB5B3}"/>
    <pc:docChg chg="modSld">
      <pc:chgData name="Lin, Jason" userId="S::jglin@smu.edu::951dda74-760c-49f5-a9b7-a003c0121fea" providerId="AD" clId="Web-{D8681024-F638-A0FA-5D75-2714246BB5B3}" dt="2019-07-07T02:28:15.858" v="393" actId="1076"/>
      <pc:docMkLst>
        <pc:docMk/>
      </pc:docMkLst>
      <pc:sldChg chg="modSp">
        <pc:chgData name="Lin, Jason" userId="S::jglin@smu.edu::951dda74-760c-49f5-a9b7-a003c0121fea" providerId="AD" clId="Web-{D8681024-F638-A0FA-5D75-2714246BB5B3}" dt="2019-07-07T02:28:15.858" v="393" actId="1076"/>
        <pc:sldMkLst>
          <pc:docMk/>
          <pc:sldMk cId="0" sldId="256"/>
        </pc:sldMkLst>
        <pc:spChg chg="mod">
          <ac:chgData name="Lin, Jason" userId="S::jglin@smu.edu::951dda74-760c-49f5-a9b7-a003c0121fea" providerId="AD" clId="Web-{D8681024-F638-A0FA-5D75-2714246BB5B3}" dt="2019-07-07T02:28:05.530" v="391" actId="20577"/>
          <ac:spMkLst>
            <pc:docMk/>
            <pc:sldMk cId="0" sldId="256"/>
            <ac:spMk id="35" creationId="{0058C3D8-A0A4-41BA-8E04-4926BA71FB49}"/>
          </ac:spMkLst>
        </pc:spChg>
        <pc:spChg chg="mod">
          <ac:chgData name="Lin, Jason" userId="S::jglin@smu.edu::951dda74-760c-49f5-a9b7-a003c0121fea" providerId="AD" clId="Web-{D8681024-F638-A0FA-5D75-2714246BB5B3}" dt="2019-07-07T02:26:03.608" v="321" actId="20577"/>
          <ac:spMkLst>
            <pc:docMk/>
            <pc:sldMk cId="0" sldId="256"/>
            <ac:spMk id="5129" creationId="{92D2F473-16AB-4973-A499-52ACCE3384EC}"/>
          </ac:spMkLst>
        </pc:spChg>
        <pc:spChg chg="mod">
          <ac:chgData name="Lin, Jason" userId="S::jglin@smu.edu::951dda74-760c-49f5-a9b7-a003c0121fea" providerId="AD" clId="Web-{D8681024-F638-A0FA-5D75-2714246BB5B3}" dt="2019-07-07T02:17:55.493" v="3" actId="20577"/>
          <ac:spMkLst>
            <pc:docMk/>
            <pc:sldMk cId="0" sldId="256"/>
            <ac:spMk id="5132" creationId="{9E32BA82-C74F-460C-A59C-40C53D6276E5}"/>
          </ac:spMkLst>
        </pc:spChg>
        <pc:spChg chg="mod">
          <ac:chgData name="Lin, Jason" userId="S::jglin@smu.edu::951dda74-760c-49f5-a9b7-a003c0121fea" providerId="AD" clId="Web-{D8681024-F638-A0FA-5D75-2714246BB5B3}" dt="2019-07-07T02:25:56.717" v="320" actId="20577"/>
          <ac:spMkLst>
            <pc:docMk/>
            <pc:sldMk cId="0" sldId="256"/>
            <ac:spMk id="5145" creationId="{8F1B2BDC-3714-46E0-86BB-38FE67F37724}"/>
          </ac:spMkLst>
        </pc:spChg>
        <pc:spChg chg="mod">
          <ac:chgData name="Lin, Jason" userId="S::jglin@smu.edu::951dda74-760c-49f5-a9b7-a003c0121fea" providerId="AD" clId="Web-{D8681024-F638-A0FA-5D75-2714246BB5B3}" dt="2019-07-07T02:28:15.858" v="393" actId="1076"/>
          <ac:spMkLst>
            <pc:docMk/>
            <pc:sldMk cId="0" sldId="256"/>
            <ac:spMk id="5150" creationId="{AA830E30-BB0C-4EE1-AD92-608E538D033D}"/>
          </ac:spMkLst>
        </pc:spChg>
        <pc:spChg chg="mod">
          <ac:chgData name="Lin, Jason" userId="S::jglin@smu.edu::951dda74-760c-49f5-a9b7-a003c0121fea" providerId="AD" clId="Web-{D8681024-F638-A0FA-5D75-2714246BB5B3}" dt="2019-07-07T02:28:12.077" v="392" actId="1076"/>
          <ac:spMkLst>
            <pc:docMk/>
            <pc:sldMk cId="0" sldId="256"/>
            <ac:spMk id="5151" creationId="{D7D5273E-80CF-4F02-86BC-21FFEBD47996}"/>
          </ac:spMkLst>
        </pc:spChg>
      </pc:sldChg>
    </pc:docChg>
  </pc:docChgLst>
  <pc:docChgLst>
    <pc:chgData name="Marin, Jonathan" userId="S::marinj@smu.edu::2f0c3d47-c732-43cb-9fd0-c6f82cb2162e" providerId="AD" clId="Web-{6BD0DBDB-EE1C-27CE-DABA-7E4A3D18EBDD}"/>
    <pc:docChg chg="modSld">
      <pc:chgData name="Marin, Jonathan" userId="S::marinj@smu.edu::2f0c3d47-c732-43cb-9fd0-c6f82cb2162e" providerId="AD" clId="Web-{6BD0DBDB-EE1C-27CE-DABA-7E4A3D18EBDD}" dt="2019-07-07T00:16:27.684" v="9"/>
      <pc:docMkLst>
        <pc:docMk/>
      </pc:docMkLst>
      <pc:sldChg chg="addSp delSp modSp">
        <pc:chgData name="Marin, Jonathan" userId="S::marinj@smu.edu::2f0c3d47-c732-43cb-9fd0-c6f82cb2162e" providerId="AD" clId="Web-{6BD0DBDB-EE1C-27CE-DABA-7E4A3D18EBDD}" dt="2019-07-07T00:16:27.684" v="9"/>
        <pc:sldMkLst>
          <pc:docMk/>
          <pc:sldMk cId="0" sldId="256"/>
        </pc:sldMkLst>
        <pc:picChg chg="del">
          <ac:chgData name="Marin, Jonathan" userId="S::marinj@smu.edu::2f0c3d47-c732-43cb-9fd0-c6f82cb2162e" providerId="AD" clId="Web-{6BD0DBDB-EE1C-27CE-DABA-7E4A3D18EBDD}" dt="2019-07-07T00:15:37.557" v="0"/>
          <ac:picMkLst>
            <pc:docMk/>
            <pc:sldMk cId="0" sldId="256"/>
            <ac:picMk id="2" creationId="{4AC24FE5-C620-497E-BE31-F6D1DA91A366}"/>
          </ac:picMkLst>
        </pc:picChg>
        <pc:picChg chg="add del mod">
          <ac:chgData name="Marin, Jonathan" userId="S::marinj@smu.edu::2f0c3d47-c732-43cb-9fd0-c6f82cb2162e" providerId="AD" clId="Web-{6BD0DBDB-EE1C-27CE-DABA-7E4A3D18EBDD}" dt="2019-07-07T00:16:27.684" v="9"/>
          <ac:picMkLst>
            <pc:docMk/>
            <pc:sldMk cId="0" sldId="256"/>
            <ac:picMk id="3" creationId="{7784CC80-833C-406C-B7ED-C388B01B38DC}"/>
          </ac:picMkLst>
        </pc:picChg>
      </pc:sldChg>
    </pc:docChg>
  </pc:docChgLst>
  <pc:docChgLst>
    <pc:chgData name="Marin, Jonathan" userId="S::marinj@smu.edu::2f0c3d47-c732-43cb-9fd0-c6f82cb2162e" providerId="AD" clId="Web-{EF5AB1C6-4882-382F-C65E-715D04E116AF}"/>
    <pc:docChg chg="modSld">
      <pc:chgData name="Marin, Jonathan" userId="S::marinj@smu.edu::2f0c3d47-c732-43cb-9fd0-c6f82cb2162e" providerId="AD" clId="Web-{EF5AB1C6-4882-382F-C65E-715D04E116AF}" dt="2019-07-07T00:30:18.871" v="0" actId="1076"/>
      <pc:docMkLst>
        <pc:docMk/>
      </pc:docMkLst>
      <pc:sldChg chg="modSp">
        <pc:chgData name="Marin, Jonathan" userId="S::marinj@smu.edu::2f0c3d47-c732-43cb-9fd0-c6f82cb2162e" providerId="AD" clId="Web-{EF5AB1C6-4882-382F-C65E-715D04E116AF}" dt="2019-07-07T00:30:18.871" v="0" actId="1076"/>
        <pc:sldMkLst>
          <pc:docMk/>
          <pc:sldMk cId="0" sldId="256"/>
        </pc:sldMkLst>
        <pc:picChg chg="mod">
          <ac:chgData name="Marin, Jonathan" userId="S::marinj@smu.edu::2f0c3d47-c732-43cb-9fd0-c6f82cb2162e" providerId="AD" clId="Web-{EF5AB1C6-4882-382F-C65E-715D04E116AF}" dt="2019-07-07T00:30:18.871" v="0" actId="1076"/>
          <ac:picMkLst>
            <pc:docMk/>
            <pc:sldMk cId="0" sldId="256"/>
            <ac:picMk id="8" creationId="{5474FA15-8A34-487E-ADFE-F0BE68A7496E}"/>
          </ac:picMkLst>
        </pc:picChg>
      </pc:sldChg>
    </pc:docChg>
  </pc:docChgLst>
  <pc:docChgLst>
    <pc:chgData name="Marin, Jonathan" userId="S::marinj@smu.edu::2f0c3d47-c732-43cb-9fd0-c6f82cb2162e" providerId="AD" clId="Web-{6EDA08E5-18DC-D6EE-7EA0-0ECAD49CD652}"/>
    <pc:docChg chg="modSld">
      <pc:chgData name="Marin, Jonathan" userId="S::marinj@smu.edu::2f0c3d47-c732-43cb-9fd0-c6f82cb2162e" providerId="AD" clId="Web-{6EDA08E5-18DC-D6EE-7EA0-0ECAD49CD652}" dt="2019-07-07T00:13:34.456" v="78" actId="1076"/>
      <pc:docMkLst>
        <pc:docMk/>
      </pc:docMkLst>
      <pc:sldChg chg="addSp delSp modSp">
        <pc:chgData name="Marin, Jonathan" userId="S::marinj@smu.edu::2f0c3d47-c732-43cb-9fd0-c6f82cb2162e" providerId="AD" clId="Web-{6EDA08E5-18DC-D6EE-7EA0-0ECAD49CD652}" dt="2019-07-07T00:13:34.456" v="78" actId="1076"/>
        <pc:sldMkLst>
          <pc:docMk/>
          <pc:sldMk cId="0" sldId="256"/>
        </pc:sldMkLst>
        <pc:spChg chg="mod">
          <ac:chgData name="Marin, Jonathan" userId="S::marinj@smu.edu::2f0c3d47-c732-43cb-9fd0-c6f82cb2162e" providerId="AD" clId="Web-{6EDA08E5-18DC-D6EE-7EA0-0ECAD49CD652}" dt="2019-07-07T00:05:33.529" v="1" actId="20577"/>
          <ac:spMkLst>
            <pc:docMk/>
            <pc:sldMk cId="0" sldId="256"/>
            <ac:spMk id="5122" creationId="{CD964746-C0E7-4CEC-AE3E-6FEC918D02C3}"/>
          </ac:spMkLst>
        </pc:spChg>
        <pc:spChg chg="mod">
          <ac:chgData name="Marin, Jonathan" userId="S::marinj@smu.edu::2f0c3d47-c732-43cb-9fd0-c6f82cb2162e" providerId="AD" clId="Web-{6EDA08E5-18DC-D6EE-7EA0-0ECAD49CD652}" dt="2019-07-07T00:05:57.045" v="5" actId="14100"/>
          <ac:spMkLst>
            <pc:docMk/>
            <pc:sldMk cId="0" sldId="256"/>
            <ac:spMk id="5128" creationId="{6C1FCBB4-3107-4005-B84A-9A5863C5A1A6}"/>
          </ac:spMkLst>
        </pc:spChg>
        <pc:spChg chg="mod">
          <ac:chgData name="Marin, Jonathan" userId="S::marinj@smu.edu::2f0c3d47-c732-43cb-9fd0-c6f82cb2162e" providerId="AD" clId="Web-{6EDA08E5-18DC-D6EE-7EA0-0ECAD49CD652}" dt="2019-07-07T00:06:02.717" v="6" actId="1076"/>
          <ac:spMkLst>
            <pc:docMk/>
            <pc:sldMk cId="0" sldId="256"/>
            <ac:spMk id="5129" creationId="{92D2F473-16AB-4973-A499-52ACCE3384EC}"/>
          </ac:spMkLst>
        </pc:spChg>
        <pc:spChg chg="mod">
          <ac:chgData name="Marin, Jonathan" userId="S::marinj@smu.edu::2f0c3d47-c732-43cb-9fd0-c6f82cb2162e" providerId="AD" clId="Web-{6EDA08E5-18DC-D6EE-7EA0-0ECAD49CD652}" dt="2019-07-07T00:06:14.998" v="8" actId="14100"/>
          <ac:spMkLst>
            <pc:docMk/>
            <pc:sldMk cId="0" sldId="256"/>
            <ac:spMk id="5135" creationId="{66AF8CFC-C1B0-4F64-A2AB-4B4834A4E918}"/>
          </ac:spMkLst>
        </pc:spChg>
        <pc:spChg chg="mod">
          <ac:chgData name="Marin, Jonathan" userId="S::marinj@smu.edu::2f0c3d47-c732-43cb-9fd0-c6f82cb2162e" providerId="AD" clId="Web-{6EDA08E5-18DC-D6EE-7EA0-0ECAD49CD652}" dt="2019-07-07T00:05:17.232" v="0" actId="14100"/>
          <ac:spMkLst>
            <pc:docMk/>
            <pc:sldMk cId="0" sldId="256"/>
            <ac:spMk id="5146" creationId="{2B16BFD0-F1CD-4288-A193-C03B930A816F}"/>
          </ac:spMkLst>
        </pc:spChg>
        <pc:spChg chg="mod">
          <ac:chgData name="Marin, Jonathan" userId="S::marinj@smu.edu::2f0c3d47-c732-43cb-9fd0-c6f82cb2162e" providerId="AD" clId="Web-{6EDA08E5-18DC-D6EE-7EA0-0ECAD49CD652}" dt="2019-07-07T00:08:39.736" v="67" actId="20577"/>
          <ac:spMkLst>
            <pc:docMk/>
            <pc:sldMk cId="0" sldId="256"/>
            <ac:spMk id="5149" creationId="{5F5353F0-5CE0-468E-ACC4-CBAF74EFE22F}"/>
          </ac:spMkLst>
        </pc:spChg>
        <pc:picChg chg="add mod">
          <ac:chgData name="Marin, Jonathan" userId="S::marinj@smu.edu::2f0c3d47-c732-43cb-9fd0-c6f82cb2162e" providerId="AD" clId="Web-{6EDA08E5-18DC-D6EE-7EA0-0ECAD49CD652}" dt="2019-07-07T00:13:34.456" v="78" actId="1076"/>
          <ac:picMkLst>
            <pc:docMk/>
            <pc:sldMk cId="0" sldId="256"/>
            <ac:picMk id="2" creationId="{4AC24FE5-C620-497E-BE31-F6D1DA91A366}"/>
          </ac:picMkLst>
        </pc:picChg>
        <pc:picChg chg="mod">
          <ac:chgData name="Marin, Jonathan" userId="S::marinj@smu.edu::2f0c3d47-c732-43cb-9fd0-c6f82cb2162e" providerId="AD" clId="Web-{6EDA08E5-18DC-D6EE-7EA0-0ECAD49CD652}" dt="2019-07-07T00:10:55.002" v="71" actId="1076"/>
          <ac:picMkLst>
            <pc:docMk/>
            <pc:sldMk cId="0" sldId="256"/>
            <ac:picMk id="5142" creationId="{06C08399-00A0-4220-ADA4-2B232BBABEE7}"/>
          </ac:picMkLst>
        </pc:picChg>
        <pc:picChg chg="mod">
          <ac:chgData name="Marin, Jonathan" userId="S::marinj@smu.edu::2f0c3d47-c732-43cb-9fd0-c6f82cb2162e" providerId="AD" clId="Web-{6EDA08E5-18DC-D6EE-7EA0-0ECAD49CD652}" dt="2019-07-07T00:10:49.549" v="69" actId="1076"/>
          <ac:picMkLst>
            <pc:docMk/>
            <pc:sldMk cId="0" sldId="256"/>
            <ac:picMk id="5143" creationId="{650892F3-A233-418F-8901-543038FEAB53}"/>
          </ac:picMkLst>
        </pc:picChg>
        <pc:picChg chg="del mod">
          <ac:chgData name="Marin, Jonathan" userId="S::marinj@smu.edu::2f0c3d47-c732-43cb-9fd0-c6f82cb2162e" providerId="AD" clId="Web-{6EDA08E5-18DC-D6EE-7EA0-0ECAD49CD652}" dt="2019-07-07T00:13:22.363" v="72"/>
          <ac:picMkLst>
            <pc:docMk/>
            <pc:sldMk cId="0" sldId="256"/>
            <ac:picMk id="5144" creationId="{092C7CF7-CA6C-45CB-9DAF-7D18ECBB062F}"/>
          </ac:picMkLst>
        </pc:picChg>
      </pc:sldChg>
    </pc:docChg>
  </pc:docChgLst>
  <pc:docChgLst>
    <pc:chgData name="Marin, Jonathan" userId="S::marinj@smu.edu::2f0c3d47-c732-43cb-9fd0-c6f82cb2162e" providerId="AD" clId="Web-{CB7E9027-3AD4-45EB-FB09-CF2D2A06F65B}"/>
    <pc:docChg chg="modSld">
      <pc:chgData name="Marin, Jonathan" userId="S::marinj@smu.edu::2f0c3d47-c732-43cb-9fd0-c6f82cb2162e" providerId="AD" clId="Web-{CB7E9027-3AD4-45EB-FB09-CF2D2A06F65B}" dt="2019-07-06T23:37:23.689" v="340"/>
      <pc:docMkLst>
        <pc:docMk/>
      </pc:docMkLst>
      <pc:sldChg chg="addSp delSp modSp">
        <pc:chgData name="Marin, Jonathan" userId="S::marinj@smu.edu::2f0c3d47-c732-43cb-9fd0-c6f82cb2162e" providerId="AD" clId="Web-{CB7E9027-3AD4-45EB-FB09-CF2D2A06F65B}" dt="2019-07-06T23:37:23.689" v="340"/>
        <pc:sldMkLst>
          <pc:docMk/>
          <pc:sldMk cId="0" sldId="256"/>
        </pc:sldMkLst>
        <pc:spChg chg="add del mod">
          <ac:chgData name="Marin, Jonathan" userId="S::marinj@smu.edu::2f0c3d47-c732-43cb-9fd0-c6f82cb2162e" providerId="AD" clId="Web-{CB7E9027-3AD4-45EB-FB09-CF2D2A06F65B}" dt="2019-07-06T23:37:23.689" v="340"/>
          <ac:spMkLst>
            <pc:docMk/>
            <pc:sldMk cId="0" sldId="256"/>
            <ac:spMk id="2" creationId="{6A255D99-B3AE-4851-B049-5019A5054C20}"/>
          </ac:spMkLst>
        </pc:spChg>
        <pc:spChg chg="mod">
          <ac:chgData name="Marin, Jonathan" userId="S::marinj@smu.edu::2f0c3d47-c732-43cb-9fd0-c6f82cb2162e" providerId="AD" clId="Web-{CB7E9027-3AD4-45EB-FB09-CF2D2A06F65B}" dt="2019-07-06T23:37:08.374" v="336" actId="20577"/>
          <ac:spMkLst>
            <pc:docMk/>
            <pc:sldMk cId="0" sldId="256"/>
            <ac:spMk id="5127" creationId="{7B05C265-F80D-45E2-9C99-FB40C64DD4D0}"/>
          </ac:spMkLst>
        </pc:spChg>
        <pc:spChg chg="mod">
          <ac:chgData name="Marin, Jonathan" userId="S::marinj@smu.edu::2f0c3d47-c732-43cb-9fd0-c6f82cb2162e" providerId="AD" clId="Web-{CB7E9027-3AD4-45EB-FB09-CF2D2A06F65B}" dt="2019-07-06T23:35:02.872" v="310" actId="20577"/>
          <ac:spMkLst>
            <pc:docMk/>
            <pc:sldMk cId="0" sldId="256"/>
            <ac:spMk id="5137" creationId="{5AE3622D-02D9-4C78-A05C-2345DBAE4000}"/>
          </ac:spMkLst>
        </pc:spChg>
        <pc:spChg chg="mod">
          <ac:chgData name="Marin, Jonathan" userId="S::marinj@smu.edu::2f0c3d47-c732-43cb-9fd0-c6f82cb2162e" providerId="AD" clId="Web-{CB7E9027-3AD4-45EB-FB09-CF2D2A06F65B}" dt="2019-07-06T23:35:15.654" v="334" actId="14100"/>
          <ac:spMkLst>
            <pc:docMk/>
            <pc:sldMk cId="0" sldId="256"/>
            <ac:spMk id="5141" creationId="{3C7C68D9-58B2-482C-AF68-37D819A826F2}"/>
          </ac:spMkLst>
        </pc:spChg>
        <pc:spChg chg="mod">
          <ac:chgData name="Marin, Jonathan" userId="S::marinj@smu.edu::2f0c3d47-c732-43cb-9fd0-c6f82cb2162e" providerId="AD" clId="Web-{CB7E9027-3AD4-45EB-FB09-CF2D2A06F65B}" dt="2019-07-06T23:34:37.435" v="298" actId="20577"/>
          <ac:spMkLst>
            <pc:docMk/>
            <pc:sldMk cId="0" sldId="256"/>
            <ac:spMk id="5146" creationId="{2B16BFD0-F1CD-4288-A193-C03B930A816F}"/>
          </ac:spMkLst>
        </pc:spChg>
        <pc:spChg chg="mod">
          <ac:chgData name="Marin, Jonathan" userId="S::marinj@smu.edu::2f0c3d47-c732-43cb-9fd0-c6f82cb2162e" providerId="AD" clId="Web-{CB7E9027-3AD4-45EB-FB09-CF2D2A06F65B}" dt="2019-07-06T23:34:30.124" v="292" actId="20577"/>
          <ac:spMkLst>
            <pc:docMk/>
            <pc:sldMk cId="0" sldId="256"/>
            <ac:spMk id="5148" creationId="{09D51A8F-9BF2-4175-A6EA-182544DF3EDE}"/>
          </ac:spMkLst>
        </pc:spChg>
        <pc:spChg chg="mod">
          <ac:chgData name="Marin, Jonathan" userId="S::marinj@smu.edu::2f0c3d47-c732-43cb-9fd0-c6f82cb2162e" providerId="AD" clId="Web-{CB7E9027-3AD4-45EB-FB09-CF2D2A06F65B}" dt="2019-07-06T23:35:26.310" v="335" actId="20577"/>
          <ac:spMkLst>
            <pc:docMk/>
            <pc:sldMk cId="0" sldId="256"/>
            <ac:spMk id="5149" creationId="{5F5353F0-5CE0-468E-ACC4-CBAF74EFE22F}"/>
          </ac:spMkLst>
        </pc:spChg>
      </pc:sldChg>
    </pc:docChg>
  </pc:docChgLst>
  <pc:docChgLst>
    <pc:chgData name="Marin, Jonathan" userId="2f0c3d47-c732-43cb-9fd0-c6f82cb2162e" providerId="ADAL" clId="{F0E1BA52-C610-4E22-BB3E-4F6F12DEA014}"/>
    <pc:docChg chg="undo redo custSel modSld">
      <pc:chgData name="Marin, Jonathan" userId="2f0c3d47-c732-43cb-9fd0-c6f82cb2162e" providerId="ADAL" clId="{F0E1BA52-C610-4E22-BB3E-4F6F12DEA014}" dt="2019-07-08T02:23:52.466" v="584" actId="108"/>
      <pc:docMkLst>
        <pc:docMk/>
      </pc:docMkLst>
      <pc:sldChg chg="addSp delSp modSp">
        <pc:chgData name="Marin, Jonathan" userId="2f0c3d47-c732-43cb-9fd0-c6f82cb2162e" providerId="ADAL" clId="{F0E1BA52-C610-4E22-BB3E-4F6F12DEA014}" dt="2019-07-08T02:23:52.466" v="584" actId="108"/>
        <pc:sldMkLst>
          <pc:docMk/>
          <pc:sldMk cId="0" sldId="256"/>
        </pc:sldMkLst>
        <pc:spChg chg="mod">
          <ac:chgData name="Marin, Jonathan" userId="2f0c3d47-c732-43cb-9fd0-c6f82cb2162e" providerId="ADAL" clId="{F0E1BA52-C610-4E22-BB3E-4F6F12DEA014}" dt="2019-07-08T02:19:17.244" v="509" actId="14100"/>
          <ac:spMkLst>
            <pc:docMk/>
            <pc:sldMk cId="0" sldId="256"/>
            <ac:spMk id="36" creationId="{D5E56779-AB74-4445-B094-7B745BBD7709}"/>
          </ac:spMkLst>
        </pc:spChg>
        <pc:spChg chg="mod">
          <ac:chgData name="Marin, Jonathan" userId="2f0c3d47-c732-43cb-9fd0-c6f82cb2162e" providerId="ADAL" clId="{F0E1BA52-C610-4E22-BB3E-4F6F12DEA014}" dt="2019-07-08T02:23:52.466" v="584" actId="108"/>
          <ac:spMkLst>
            <pc:docMk/>
            <pc:sldMk cId="0" sldId="256"/>
            <ac:spMk id="37" creationId="{C0BA2427-8E10-458E-949C-6EC32CDDDDCF}"/>
          </ac:spMkLst>
        </pc:spChg>
        <pc:spChg chg="mod">
          <ac:chgData name="Marin, Jonathan" userId="2f0c3d47-c732-43cb-9fd0-c6f82cb2162e" providerId="ADAL" clId="{F0E1BA52-C610-4E22-BB3E-4F6F12DEA014}" dt="2019-07-07T00:53:41.705" v="87" actId="20577"/>
          <ac:spMkLst>
            <pc:docMk/>
            <pc:sldMk cId="0" sldId="256"/>
            <ac:spMk id="4103" creationId="{98F9E6CA-8A7E-473F-A0FD-62B4357727F0}"/>
          </ac:spMkLst>
        </pc:spChg>
        <pc:spChg chg="mod">
          <ac:chgData name="Marin, Jonathan" userId="2f0c3d47-c732-43cb-9fd0-c6f82cb2162e" providerId="ADAL" clId="{F0E1BA52-C610-4E22-BB3E-4F6F12DEA014}" dt="2019-07-07T00:02:59.016" v="16" actId="20577"/>
          <ac:spMkLst>
            <pc:docMk/>
            <pc:sldMk cId="0" sldId="256"/>
            <ac:spMk id="5129" creationId="{92D2F473-16AB-4973-A499-52ACCE3384EC}"/>
          </ac:spMkLst>
        </pc:spChg>
        <pc:spChg chg="mod">
          <ac:chgData name="Marin, Jonathan" userId="2f0c3d47-c732-43cb-9fd0-c6f82cb2162e" providerId="ADAL" clId="{F0E1BA52-C610-4E22-BB3E-4F6F12DEA014}" dt="2019-07-07T00:03:29.354" v="36" actId="20577"/>
          <ac:spMkLst>
            <pc:docMk/>
            <pc:sldMk cId="0" sldId="256"/>
            <ac:spMk id="5131" creationId="{A252EB5E-04EB-45F1-A252-6C7BE8AF3ED1}"/>
          </ac:spMkLst>
        </pc:spChg>
        <pc:spChg chg="mod">
          <ac:chgData name="Marin, Jonathan" userId="2f0c3d47-c732-43cb-9fd0-c6f82cb2162e" providerId="ADAL" clId="{F0E1BA52-C610-4E22-BB3E-4F6F12DEA014}" dt="2019-07-07T03:00:08.965" v="344" actId="20577"/>
          <ac:spMkLst>
            <pc:docMk/>
            <pc:sldMk cId="0" sldId="256"/>
            <ac:spMk id="5132" creationId="{9E32BA82-C74F-460C-A59C-40C53D6276E5}"/>
          </ac:spMkLst>
        </pc:spChg>
        <pc:spChg chg="mod">
          <ac:chgData name="Marin, Jonathan" userId="2f0c3d47-c732-43cb-9fd0-c6f82cb2162e" providerId="ADAL" clId="{F0E1BA52-C610-4E22-BB3E-4F6F12DEA014}" dt="2019-07-08T02:20:36.049" v="567" actId="1076"/>
          <ac:spMkLst>
            <pc:docMk/>
            <pc:sldMk cId="0" sldId="256"/>
            <ac:spMk id="5133" creationId="{9B03CA8B-307F-407D-ACDB-9923F846B68D}"/>
          </ac:spMkLst>
        </pc:spChg>
        <pc:spChg chg="mod">
          <ac:chgData name="Marin, Jonathan" userId="2f0c3d47-c732-43cb-9fd0-c6f82cb2162e" providerId="ADAL" clId="{F0E1BA52-C610-4E22-BB3E-4F6F12DEA014}" dt="2019-07-08T02:20:28.792" v="566" actId="1076"/>
          <ac:spMkLst>
            <pc:docMk/>
            <pc:sldMk cId="0" sldId="256"/>
            <ac:spMk id="5134" creationId="{95705EF4-8F73-4FDB-B790-0E1CB424C09D}"/>
          </ac:spMkLst>
        </pc:spChg>
        <pc:spChg chg="del">
          <ac:chgData name="Marin, Jonathan" userId="2f0c3d47-c732-43cb-9fd0-c6f82cb2162e" providerId="ADAL" clId="{F0E1BA52-C610-4E22-BB3E-4F6F12DEA014}" dt="2019-07-07T01:20:39.545" v="89" actId="478"/>
          <ac:spMkLst>
            <pc:docMk/>
            <pc:sldMk cId="0" sldId="256"/>
            <ac:spMk id="5138" creationId="{FE3935FF-C2F8-4FA7-AEDD-25EFEBF4B5C8}"/>
          </ac:spMkLst>
        </pc:spChg>
        <pc:spChg chg="mod">
          <ac:chgData name="Marin, Jonathan" userId="2f0c3d47-c732-43cb-9fd0-c6f82cb2162e" providerId="ADAL" clId="{F0E1BA52-C610-4E22-BB3E-4F6F12DEA014}" dt="2019-07-08T02:20:22.414" v="564" actId="1076"/>
          <ac:spMkLst>
            <pc:docMk/>
            <pc:sldMk cId="0" sldId="256"/>
            <ac:spMk id="5139" creationId="{45A5967F-ED9B-43B3-B345-6C7E882E577E}"/>
          </ac:spMkLst>
        </pc:spChg>
        <pc:spChg chg="mod">
          <ac:chgData name="Marin, Jonathan" userId="2f0c3d47-c732-43cb-9fd0-c6f82cb2162e" providerId="ADAL" clId="{F0E1BA52-C610-4E22-BB3E-4F6F12DEA014}" dt="2019-07-07T01:20:35.582" v="88" actId="20577"/>
          <ac:spMkLst>
            <pc:docMk/>
            <pc:sldMk cId="0" sldId="256"/>
            <ac:spMk id="5140" creationId="{6FD12CAF-335D-429A-A51C-F71F28154621}"/>
          </ac:spMkLst>
        </pc:spChg>
        <pc:spChg chg="mod">
          <ac:chgData name="Marin, Jonathan" userId="2f0c3d47-c732-43cb-9fd0-c6f82cb2162e" providerId="ADAL" clId="{F0E1BA52-C610-4E22-BB3E-4F6F12DEA014}" dt="2019-07-08T02:20:49.871" v="569" actId="14100"/>
          <ac:spMkLst>
            <pc:docMk/>
            <pc:sldMk cId="0" sldId="256"/>
            <ac:spMk id="5145" creationId="{8F1B2BDC-3714-46E0-86BB-38FE67F37724}"/>
          </ac:spMkLst>
        </pc:spChg>
        <pc:spChg chg="mod">
          <ac:chgData name="Marin, Jonathan" userId="2f0c3d47-c732-43cb-9fd0-c6f82cb2162e" providerId="ADAL" clId="{F0E1BA52-C610-4E22-BB3E-4F6F12DEA014}" dt="2019-07-07T21:58:54.542" v="489" actId="20577"/>
          <ac:spMkLst>
            <pc:docMk/>
            <pc:sldMk cId="0" sldId="256"/>
            <ac:spMk id="5149" creationId="{5F5353F0-5CE0-468E-ACC4-CBAF74EFE22F}"/>
          </ac:spMkLst>
        </pc:spChg>
        <pc:spChg chg="mod">
          <ac:chgData name="Marin, Jonathan" userId="2f0c3d47-c732-43cb-9fd0-c6f82cb2162e" providerId="ADAL" clId="{F0E1BA52-C610-4E22-BB3E-4F6F12DEA014}" dt="2019-07-08T02:21:51.297" v="580" actId="14100"/>
          <ac:spMkLst>
            <pc:docMk/>
            <pc:sldMk cId="0" sldId="256"/>
            <ac:spMk id="5150" creationId="{AA830E30-BB0C-4EE1-AD92-608E538D033D}"/>
          </ac:spMkLst>
        </pc:spChg>
        <pc:spChg chg="mod">
          <ac:chgData name="Marin, Jonathan" userId="2f0c3d47-c732-43cb-9fd0-c6f82cb2162e" providerId="ADAL" clId="{F0E1BA52-C610-4E22-BB3E-4F6F12DEA014}" dt="2019-07-08T02:21:02.699" v="572" actId="1076"/>
          <ac:spMkLst>
            <pc:docMk/>
            <pc:sldMk cId="0" sldId="256"/>
            <ac:spMk id="5151" creationId="{D7D5273E-80CF-4F02-86BC-21FFEBD47996}"/>
          </ac:spMkLst>
        </pc:spChg>
        <pc:spChg chg="mod">
          <ac:chgData name="Marin, Jonathan" userId="2f0c3d47-c732-43cb-9fd0-c6f82cb2162e" providerId="ADAL" clId="{F0E1BA52-C610-4E22-BB3E-4F6F12DEA014}" dt="2019-07-08T02:21:34.906" v="577" actId="14100"/>
          <ac:spMkLst>
            <pc:docMk/>
            <pc:sldMk cId="0" sldId="256"/>
            <ac:spMk id="5152" creationId="{A4D50E8F-DD33-458C-B082-3B51E83327C0}"/>
          </ac:spMkLst>
        </pc:spChg>
        <pc:graphicFrameChg chg="add del mod modGraphic">
          <ac:chgData name="Marin, Jonathan" userId="2f0c3d47-c732-43cb-9fd0-c6f82cb2162e" providerId="ADAL" clId="{F0E1BA52-C610-4E22-BB3E-4F6F12DEA014}" dt="2019-07-07T00:17:46.910" v="52" actId="3680"/>
          <ac:graphicFrameMkLst>
            <pc:docMk/>
            <pc:sldMk cId="0" sldId="256"/>
            <ac:graphicFrameMk id="2" creationId="{DEB43053-771D-427E-9D38-E76C4B3388E8}"/>
          </ac:graphicFrameMkLst>
        </pc:graphicFrameChg>
        <pc:graphicFrameChg chg="add mod modGraphic">
          <ac:chgData name="Marin, Jonathan" userId="2f0c3d47-c732-43cb-9fd0-c6f82cb2162e" providerId="ADAL" clId="{F0E1BA52-C610-4E22-BB3E-4F6F12DEA014}" dt="2019-07-07T00:34:41.162" v="81" actId="207"/>
          <ac:graphicFrameMkLst>
            <pc:docMk/>
            <pc:sldMk cId="0" sldId="256"/>
            <ac:graphicFrameMk id="4" creationId="{EFEC665E-A711-4E89-AF15-026EB21D6AF8}"/>
          </ac:graphicFrameMkLst>
        </pc:graphicFrameChg>
        <pc:graphicFrameChg chg="add del mod modGraphic">
          <ac:chgData name="Marin, Jonathan" userId="2f0c3d47-c732-43cb-9fd0-c6f82cb2162e" providerId="ADAL" clId="{F0E1BA52-C610-4E22-BB3E-4F6F12DEA014}" dt="2019-07-07T20:39:18.990" v="360" actId="478"/>
          <ac:graphicFrameMkLst>
            <pc:docMk/>
            <pc:sldMk cId="0" sldId="256"/>
            <ac:graphicFrameMk id="19" creationId="{AAF66BDB-A7F5-44BD-B13E-8BA31EE25290}"/>
          </ac:graphicFrameMkLst>
        </pc:graphicFrameChg>
        <pc:picChg chg="del">
          <ac:chgData name="Marin, Jonathan" userId="2f0c3d47-c732-43cb-9fd0-c6f82cb2162e" providerId="ADAL" clId="{F0E1BA52-C610-4E22-BB3E-4F6F12DEA014}" dt="2019-07-07T00:17:09.586" v="44" actId="478"/>
          <ac:picMkLst>
            <pc:docMk/>
            <pc:sldMk cId="0" sldId="256"/>
            <ac:picMk id="3" creationId="{7784CC80-833C-406C-B7ED-C388B01B38DC}"/>
          </ac:picMkLst>
        </pc:picChg>
        <pc:picChg chg="del mod">
          <ac:chgData name="Marin, Jonathan" userId="2f0c3d47-c732-43cb-9fd0-c6f82cb2162e" providerId="ADAL" clId="{F0E1BA52-C610-4E22-BB3E-4F6F12DEA014}" dt="2019-07-07T21:56:58.462" v="480" actId="478"/>
          <ac:picMkLst>
            <pc:docMk/>
            <pc:sldMk cId="0" sldId="256"/>
            <ac:picMk id="3" creationId="{F9A9C5F2-4140-44BF-99F1-DE51D3AB5745}"/>
          </ac:picMkLst>
        </pc:picChg>
        <pc:picChg chg="add del mod">
          <ac:chgData name="Marin, Jonathan" userId="2f0c3d47-c732-43cb-9fd0-c6f82cb2162e" providerId="ADAL" clId="{F0E1BA52-C610-4E22-BB3E-4F6F12DEA014}" dt="2019-07-07T21:59:27.384" v="490" actId="478"/>
          <ac:picMkLst>
            <pc:docMk/>
            <pc:sldMk cId="0" sldId="256"/>
            <ac:picMk id="4" creationId="{3966945F-F98C-4399-BDE9-303864C23A2E}"/>
          </ac:picMkLst>
        </pc:picChg>
        <pc:picChg chg="add mod">
          <ac:chgData name="Marin, Jonathan" userId="2f0c3d47-c732-43cb-9fd0-c6f82cb2162e" providerId="ADAL" clId="{F0E1BA52-C610-4E22-BB3E-4F6F12DEA014}" dt="2019-07-07T22:02:06.800" v="494" actId="14100"/>
          <ac:picMkLst>
            <pc:docMk/>
            <pc:sldMk cId="0" sldId="256"/>
            <ac:picMk id="6" creationId="{74236D3A-290B-4B16-9EF4-F0BD988215B0}"/>
          </ac:picMkLst>
        </pc:picChg>
        <pc:picChg chg="add del mod">
          <ac:chgData name="Marin, Jonathan" userId="2f0c3d47-c732-43cb-9fd0-c6f82cb2162e" providerId="ADAL" clId="{F0E1BA52-C610-4E22-BB3E-4F6F12DEA014}" dt="2019-07-07T00:24:58.283" v="72" actId="478"/>
          <ac:picMkLst>
            <pc:docMk/>
            <pc:sldMk cId="0" sldId="256"/>
            <ac:picMk id="6" creationId="{C24BE0DC-04A8-4219-883E-A4E33090577A}"/>
          </ac:picMkLst>
        </pc:picChg>
        <pc:picChg chg="add mod">
          <ac:chgData name="Marin, Jonathan" userId="2f0c3d47-c732-43cb-9fd0-c6f82cb2162e" providerId="ADAL" clId="{F0E1BA52-C610-4E22-BB3E-4F6F12DEA014}" dt="2019-07-07T21:57:31.326" v="486" actId="14100"/>
          <ac:picMkLst>
            <pc:docMk/>
            <pc:sldMk cId="0" sldId="256"/>
            <ac:picMk id="8" creationId="{5474FA15-8A34-487E-ADFE-F0BE68A7496E}"/>
          </ac:picMkLst>
        </pc:picChg>
        <pc:picChg chg="add mod">
          <ac:chgData name="Marin, Jonathan" userId="2f0c3d47-c732-43cb-9fd0-c6f82cb2162e" providerId="ADAL" clId="{F0E1BA52-C610-4E22-BB3E-4F6F12DEA014}" dt="2019-07-07T23:25:06.558" v="500" actId="208"/>
          <ac:picMkLst>
            <pc:docMk/>
            <pc:sldMk cId="0" sldId="256"/>
            <ac:picMk id="9" creationId="{20C0ED3A-2243-4FF6-9F40-01B1742D0997}"/>
          </ac:picMkLst>
        </pc:picChg>
        <pc:picChg chg="add del mod">
          <ac:chgData name="Marin, Jonathan" userId="2f0c3d47-c732-43cb-9fd0-c6f82cb2162e" providerId="ADAL" clId="{F0E1BA52-C610-4E22-BB3E-4F6F12DEA014}" dt="2019-07-07T02:32:28.191" v="330" actId="478"/>
          <ac:picMkLst>
            <pc:docMk/>
            <pc:sldMk cId="0" sldId="256"/>
            <ac:picMk id="10" creationId="{3C1E5DA3-1678-43E7-996E-2EF6C71E35F5}"/>
          </ac:picMkLst>
        </pc:picChg>
        <pc:picChg chg="add del mod">
          <ac:chgData name="Marin, Jonathan" userId="2f0c3d47-c732-43cb-9fd0-c6f82cb2162e" providerId="ADAL" clId="{F0E1BA52-C610-4E22-BB3E-4F6F12DEA014}" dt="2019-07-07T02:32:40.975" v="333" actId="478"/>
          <ac:picMkLst>
            <pc:docMk/>
            <pc:sldMk cId="0" sldId="256"/>
            <ac:picMk id="12" creationId="{64F17E1F-531F-4ED3-87B4-2BDE757156BA}"/>
          </ac:picMkLst>
        </pc:picChg>
        <pc:picChg chg="add del mod">
          <ac:chgData name="Marin, Jonathan" userId="2f0c3d47-c732-43cb-9fd0-c6f82cb2162e" providerId="ADAL" clId="{F0E1BA52-C610-4E22-BB3E-4F6F12DEA014}" dt="2019-07-07T03:21:31.891" v="345" actId="478"/>
          <ac:picMkLst>
            <pc:docMk/>
            <pc:sldMk cId="0" sldId="256"/>
            <ac:picMk id="14" creationId="{047032A0-7198-4D2E-9C8B-555A91D1DACC}"/>
          </ac:picMkLst>
        </pc:picChg>
        <pc:picChg chg="add mod">
          <ac:chgData name="Marin, Jonathan" userId="2f0c3d47-c732-43cb-9fd0-c6f82cb2162e" providerId="ADAL" clId="{F0E1BA52-C610-4E22-BB3E-4F6F12DEA014}" dt="2019-07-08T02:20:24.091" v="565" actId="1076"/>
          <ac:picMkLst>
            <pc:docMk/>
            <pc:sldMk cId="0" sldId="256"/>
            <ac:picMk id="16" creationId="{03241EDD-769F-41B3-A29B-01F8D75BE10A}"/>
          </ac:picMkLst>
        </pc:picChg>
        <pc:picChg chg="add del mod">
          <ac:chgData name="Marin, Jonathan" userId="2f0c3d47-c732-43cb-9fd0-c6f82cb2162e" providerId="ADAL" clId="{F0E1BA52-C610-4E22-BB3E-4F6F12DEA014}" dt="2019-07-07T20:43:16.154" v="381" actId="478"/>
          <ac:picMkLst>
            <pc:docMk/>
            <pc:sldMk cId="0" sldId="256"/>
            <ac:picMk id="18" creationId="{44677F2E-8DB8-4D4D-9003-25C9E086D5E9}"/>
          </ac:picMkLst>
        </pc:picChg>
        <pc:picChg chg="add del mod">
          <ac:chgData name="Marin, Jonathan" userId="2f0c3d47-c732-43cb-9fd0-c6f82cb2162e" providerId="ADAL" clId="{F0E1BA52-C610-4E22-BB3E-4F6F12DEA014}" dt="2019-07-07T23:24:44.187" v="495" actId="478"/>
          <ac:picMkLst>
            <pc:docMk/>
            <pc:sldMk cId="0" sldId="256"/>
            <ac:picMk id="21" creationId="{2102423C-2EC5-45EF-B16A-27F4FE1D4A06}"/>
          </ac:picMkLst>
        </pc:picChg>
        <pc:picChg chg="del">
          <ac:chgData name="Marin, Jonathan" userId="2f0c3d47-c732-43cb-9fd0-c6f82cb2162e" providerId="ADAL" clId="{F0E1BA52-C610-4E22-BB3E-4F6F12DEA014}" dt="2019-07-07T00:21:11.566" v="64" actId="478"/>
          <ac:picMkLst>
            <pc:docMk/>
            <pc:sldMk cId="0" sldId="256"/>
            <ac:picMk id="5142" creationId="{06C08399-00A0-4220-ADA4-2B232BBABEE7}"/>
          </ac:picMkLst>
        </pc:picChg>
        <pc:picChg chg="del">
          <ac:chgData name="Marin, Jonathan" userId="2f0c3d47-c732-43cb-9fd0-c6f82cb2162e" providerId="ADAL" clId="{F0E1BA52-C610-4E22-BB3E-4F6F12DEA014}" dt="2019-07-07T00:21:12.382" v="65" actId="478"/>
          <ac:picMkLst>
            <pc:docMk/>
            <pc:sldMk cId="0" sldId="256"/>
            <ac:picMk id="5143" creationId="{650892F3-A233-418F-8901-543038FEAB53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B88ACF4-1A90-4FA5-B1A7-32BC9FA35C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A598B86-C7D0-49D9-80FC-F3554BC03D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BDF8AF6-8A90-46FA-B8D5-3EAD11DA6FF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4860C3A-FBD5-4429-A939-F640D48677A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DDA5B1E8-DF50-44B0-B5F0-2DF16F623D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B59F395-CD4D-487B-B61A-5BA5538AC9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BD844DA-4F44-4286-997D-BF69ACC8A6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741F64E-3C57-4674-9768-7B3EC199BF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A969918-83A2-4004-AE25-5EF824D02F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7342E1CF-9CDA-4E02-A562-6613B5DE63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D19B617-4AFC-4BAB-AF21-6E64274DFD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360863"/>
            <a:ext cx="5178425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572" tIns="30146" rIns="74572" bIns="30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763AB8C-43D0-4A1F-BFFF-3AA4824B454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6663" y="928688"/>
            <a:ext cx="4583112" cy="2965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charset="-128"/>
        <a:cs typeface="+mn-cs"/>
      </a:defRPr>
    </a:lvl1pPr>
    <a:lvl2pPr marL="3492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690563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0477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39700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6EE556E3-FD35-4458-9A92-6A46049099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B274BD5-3E50-4D52-A365-586A4E8A1279}" type="slidenum">
              <a:rPr lang="en-US" altLang="en-US" sz="1000" smtClean="0"/>
              <a:pPr>
                <a:spcBef>
                  <a:spcPct val="0"/>
                </a:spcBef>
              </a:pPr>
              <a:t>1</a:t>
            </a:fld>
            <a:endParaRPr lang="en-US" altLang="en-US" sz="10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EE4F4CC-494E-49E6-8524-ACE2DBAB6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07938FB-F2F5-4F3C-A8BE-E57E02E049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225" y="3124200"/>
            <a:ext cx="13214350" cy="21558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2038" y="5699125"/>
            <a:ext cx="10880725" cy="25717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9443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950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663" y="403225"/>
            <a:ext cx="3497262" cy="85820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403225"/>
            <a:ext cx="10339388" cy="8582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762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568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5" y="6462713"/>
            <a:ext cx="13212763" cy="1998662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725" y="4262438"/>
            <a:ext cx="13212763" cy="22002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372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875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8600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001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875" y="2251075"/>
            <a:ext cx="6867525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875" y="3189288"/>
            <a:ext cx="6867525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225" y="2251075"/>
            <a:ext cx="6870700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225" y="3189288"/>
            <a:ext cx="6870700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213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738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1BDC467E-2FE8-4815-A205-138E51BEF1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87"/>
          <a:stretch>
            <a:fillRect/>
          </a:stretch>
        </p:blipFill>
        <p:spPr bwMode="auto">
          <a:xfrm>
            <a:off x="14252575" y="358775"/>
            <a:ext cx="115728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17F911D6-0115-454D-84EF-09481362CF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0" y="298450"/>
            <a:ext cx="658813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3" descr="PerunaRrgb.png">
            <a:extLst>
              <a:ext uri="{FF2B5EF4-FFF2-40B4-BE49-F238E27FC236}">
                <a16:creationId xmlns:a16="http://schemas.microsoft.com/office/drawing/2014/main" id="{41B5D212-D0CA-41B9-9228-7CC3334DF46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444500"/>
            <a:ext cx="1293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3B18175-59E4-4BC5-A026-62E388920B7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3366750" y="985838"/>
            <a:ext cx="2043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1600" b="1">
                <a:solidFill>
                  <a:srgbClr val="0257A1"/>
                </a:solidFill>
                <a:latin typeface="Arial" panose="020B0604020202020204" pitchFamily="34" charset="0"/>
              </a:rPr>
              <a:t>DataScience</a:t>
            </a:r>
            <a:r>
              <a:rPr lang="en-US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@</a:t>
            </a:r>
            <a:r>
              <a:rPr lang="en-US" altLang="en-US" sz="1600" b="1">
                <a:solidFill>
                  <a:srgbClr val="0257A1"/>
                </a:solidFill>
                <a:latin typeface="Arial" panose="020B0604020202020204" pitchFamily="34" charset="0"/>
              </a:rPr>
              <a:t>SMU</a:t>
            </a:r>
          </a:p>
        </p:txBody>
      </p:sp>
    </p:spTree>
    <p:extLst>
      <p:ext uri="{BB962C8B-B14F-4D97-AF65-F5344CB8AC3E}">
        <p14:creationId xmlns:p14="http://schemas.microsoft.com/office/powerpoint/2010/main" val="36483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0050"/>
            <a:ext cx="5113338" cy="17049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950" y="400050"/>
            <a:ext cx="8689975" cy="85852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875" y="2105025"/>
            <a:ext cx="5113338" cy="68802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630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413" y="7040563"/>
            <a:ext cx="9328150" cy="8318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413" y="898525"/>
            <a:ext cx="9328150" cy="6035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413" y="7872413"/>
            <a:ext cx="9328150" cy="11795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227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>
            <a:extLst>
              <a:ext uri="{FF2B5EF4-FFF2-40B4-BE49-F238E27FC236}">
                <a16:creationId xmlns:a16="http://schemas.microsoft.com/office/drawing/2014/main" id="{AD5E3F51-6F8A-448A-9B28-0BFEDC1F37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5738"/>
            <a:ext cx="15544800" cy="5675312"/>
          </a:xfrm>
          <a:prstGeom prst="rect">
            <a:avLst/>
          </a:prstGeom>
          <a:solidFill>
            <a:srgbClr val="0257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3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2pPr>
      <a:lvl3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3pPr>
      <a:lvl4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4pPr>
      <a:lvl5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5pPr>
      <a:lvl6pPr marL="4572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6pPr>
      <a:lvl7pPr marL="9144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7pPr>
      <a:lvl8pPr marL="13716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8pPr>
      <a:lvl9pPr marL="18288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9pPr>
    </p:titleStyle>
    <p:bodyStyle>
      <a:lvl1pPr marL="114300" indent="-114300" algn="l" defTabSz="2641600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sz="1400" b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3429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2pPr>
      <a:lvl3pPr marL="571500" indent="-114300" algn="l" defTabSz="2641600" rtl="0" eaLnBrk="0" fontAlgn="base" hangingPunct="0">
        <a:lnSpc>
          <a:spcPct val="89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3pPr>
      <a:lvl4pPr marL="8001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4pPr>
      <a:lvl5pPr marL="1028700" indent="-114300" algn="l" defTabSz="2641600" rtl="0" eaLnBrk="0" fontAlgn="base" hangingPunct="0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5pPr>
      <a:lvl6pPr marL="14859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6pPr>
      <a:lvl7pPr marL="19431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7pPr>
      <a:lvl8pPr marL="24003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8pPr>
      <a:lvl9pPr marL="28575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med.stanford.edu/news/all-news/2018/06/blood-test-for-pregnant-women-can-predict-premature-birth.html" TargetMode="External"/><Relationship Id="rId3" Type="http://schemas.openxmlformats.org/officeDocument/2006/relationships/notesSlide" Target="../notesSlides/notesSlide1.xml"/><Relationship Id="rId7" Type="http://schemas.openxmlformats.org/officeDocument/2006/relationships/hyperlink" Target="https://www.who.int/news-room/fact-sheets/detail/preterm-birth" TargetMode="External"/><Relationship Id="rId12" Type="http://schemas.openxmlformats.org/officeDocument/2006/relationships/image" Target="../media/image9.jp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8.jp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9" Type="http://schemas.openxmlformats.org/officeDocument/2006/relationships/hyperlink" Target="https://science.sciencemag.org/content/360/6393/113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63">
            <a:extLst>
              <a:ext uri="{FF2B5EF4-FFF2-40B4-BE49-F238E27FC236}">
                <a16:creationId xmlns:a16="http://schemas.microsoft.com/office/drawing/2014/main" id="{CD964746-C0E7-4CEC-AE3E-6FEC918D0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7646988"/>
            <a:ext cx="4467225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 anchor="t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1375"/>
              </a:lnSpc>
              <a:spcBef>
                <a:spcPct val="30000"/>
              </a:spcBef>
              <a:buFontTx/>
              <a:buChar char="•"/>
            </a:pPr>
            <a:endParaRPr lang="en-US" altLang="en-US" sz="1200" b="1">
              <a:latin typeface="Arial" panose="020B0604020202020204" pitchFamily="34" charset="0"/>
              <a:cs typeface="Arial"/>
            </a:endParaRPr>
          </a:p>
          <a:p>
            <a:pPr>
              <a:lnSpc>
                <a:spcPts val="1375"/>
              </a:lnSpc>
              <a:spcBef>
                <a:spcPct val="30000"/>
              </a:spcBef>
              <a:buFontTx/>
              <a:buChar char="•"/>
            </a:pPr>
            <a:endParaRPr lang="en-US" altLang="en-US" sz="1200" b="1">
              <a:latin typeface="Arial" panose="020B0604020202020204" pitchFamily="34" charset="0"/>
            </a:endParaRPr>
          </a:p>
        </p:txBody>
      </p:sp>
      <p:graphicFrame>
        <p:nvGraphicFramePr>
          <p:cNvPr id="5123" name="Object 2">
            <a:extLst>
              <a:ext uri="{FF2B5EF4-FFF2-40B4-BE49-F238E27FC236}">
                <a16:creationId xmlns:a16="http://schemas.microsoft.com/office/drawing/2014/main" id="{435E7752-6573-4959-BC56-EF5AC6F007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6450" y="877888"/>
          <a:ext cx="1620838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Clip" r:id="rId4" imgW="20457143" imgH="13384127" progId="MS_ClipArt_Gallery.2">
                  <p:embed/>
                </p:oleObj>
              </mc:Choice>
              <mc:Fallback>
                <p:oleObj name="Clip" r:id="rId4" imgW="20457143" imgH="13384127" progId="MS_ClipArt_Gallery.2">
                  <p:embed/>
                  <p:pic>
                    <p:nvPicPr>
                      <p:cNvPr id="5123" name="Object 2">
                        <a:extLst>
                          <a:ext uri="{FF2B5EF4-FFF2-40B4-BE49-F238E27FC236}">
                            <a16:creationId xmlns:a16="http://schemas.microsoft.com/office/drawing/2014/main" id="{435E7752-6573-4959-BC56-EF5AC6F007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88000" contrast="-3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450" y="877888"/>
                        <a:ext cx="1620838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>
            <a:extLst>
              <a:ext uri="{FF2B5EF4-FFF2-40B4-BE49-F238E27FC236}">
                <a16:creationId xmlns:a16="http://schemas.microsoft.com/office/drawing/2014/main" id="{98F9E6CA-8A7E-473F-A0FD-62B435772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28588"/>
            <a:ext cx="7315200" cy="12303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7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57162" tIns="77788" rIns="157162" bIns="77788" anchor="ctr"/>
          <a:lstStyle>
            <a:lvl1pPr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en-US" sz="2400" b="1">
                <a:solidFill>
                  <a:srgbClr val="9E0700"/>
                </a:solidFill>
                <a:latin typeface="Arial"/>
                <a:ea typeface="ＭＳ Ｐゴシック"/>
                <a:cs typeface="Arial"/>
              </a:rPr>
              <a:t>Predicting Preterm Births using </a:t>
            </a:r>
            <a:r>
              <a:rPr lang="en-US" altLang="en-US" sz="2400" b="1" err="1">
                <a:solidFill>
                  <a:srgbClr val="9E0700"/>
                </a:solidFill>
                <a:latin typeface="Arial"/>
                <a:ea typeface="ＭＳ Ｐゴシック"/>
                <a:cs typeface="Arial"/>
              </a:rPr>
              <a:t>cfRNA</a:t>
            </a:r>
            <a:endParaRPr lang="en-US" altLang="en-US" sz="2600" b="1">
              <a:latin typeface="Arial"/>
              <a:ea typeface="ＭＳ Ｐゴシック"/>
              <a:cs typeface="Arial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>
                <a:latin typeface="Arial"/>
                <a:ea typeface="ＭＳ Ｐゴシック"/>
                <a:cs typeface="Arial"/>
              </a:rPr>
              <a:t>Jason Lin, Jonathan Marin, and John Santerre PhD</a:t>
            </a:r>
            <a:endParaRPr lang="en-US" altLang="en-US" sz="1600" b="1">
              <a:latin typeface="Arial" charset="0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>
                <a:latin typeface="Arial" charset="0"/>
              </a:rPr>
              <a:t>Master of Science in Data Science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en-US" sz="1600" b="1">
                <a:latin typeface="Arial" charset="0"/>
              </a:rPr>
              <a:t>Southern Methodist University, Dallas, TX 75275, USA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E6470A7E-69EC-4143-AF1F-695E8C38B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88" y="6780213"/>
            <a:ext cx="32385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6" name="Rectangle 104">
            <a:extLst>
              <a:ext uri="{FF2B5EF4-FFF2-40B4-BE49-F238E27FC236}">
                <a16:creationId xmlns:a16="http://schemas.microsoft.com/office/drawing/2014/main" id="{5739930B-35BF-4FD4-A345-DB053BE92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2162175"/>
            <a:ext cx="44735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7" name="Rectangle 459">
            <a:extLst>
              <a:ext uri="{FF2B5EF4-FFF2-40B4-BE49-F238E27FC236}">
                <a16:creationId xmlns:a16="http://schemas.microsoft.com/office/drawing/2014/main" id="{7B05C265-F80D-45E2-9C99-FB40C64DD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8" y="3835502"/>
            <a:ext cx="44735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 anchor="t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200" b="1">
                <a:latin typeface="Arial"/>
                <a:ea typeface="ＭＳ Ｐゴシック"/>
                <a:cs typeface="Arial"/>
              </a:rPr>
              <a:t>Modern medicine currently has no definitive indication for preterm birth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200" b="1">
                <a:latin typeface="Arial"/>
                <a:ea typeface="ＭＳ Ｐゴシック"/>
                <a:cs typeface="Arial"/>
              </a:rPr>
              <a:t>Measures can be taken to possibly prevent preterm birth if an early indication existed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200" b="1">
                <a:latin typeface="Arial"/>
                <a:ea typeface="ＭＳ Ｐゴシック"/>
                <a:cs typeface="Arial"/>
              </a:rPr>
              <a:t>Currently the health industry lacks insight in preterm birth related to gene expression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Font typeface="Arial"/>
              <a:buChar char="•"/>
            </a:pPr>
            <a:endParaRPr lang="en-US" sz="1200" b="1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Font typeface="Arial"/>
              <a:buChar char="•"/>
            </a:pPr>
            <a:endParaRPr lang="en-US" sz="1200" b="1">
              <a:latin typeface="Arial"/>
              <a:cs typeface="Arial"/>
            </a:endParaRPr>
          </a:p>
        </p:txBody>
      </p:sp>
      <p:sp>
        <p:nvSpPr>
          <p:cNvPr id="5128" name="Rectangle 460">
            <a:extLst>
              <a:ext uri="{FF2B5EF4-FFF2-40B4-BE49-F238E27FC236}">
                <a16:creationId xmlns:a16="http://schemas.microsoft.com/office/drawing/2014/main" id="{6C1FCBB4-3107-4005-B84A-9A5863C5A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8105054"/>
            <a:ext cx="4467225" cy="146577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9" name="Rectangle 462">
            <a:extLst>
              <a:ext uri="{FF2B5EF4-FFF2-40B4-BE49-F238E27FC236}">
                <a16:creationId xmlns:a16="http://schemas.microsoft.com/office/drawing/2014/main" id="{92D2F473-16AB-4973-A499-52ACCE338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7858691"/>
            <a:ext cx="2605087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 anchor="t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solidFill>
                  <a:srgbClr val="9E0700"/>
                </a:solidFill>
                <a:latin typeface="Arial"/>
                <a:ea typeface="ＭＳ Ｐゴシック"/>
                <a:cs typeface="Arial"/>
              </a:rPr>
              <a:t>Gene Selection</a:t>
            </a:r>
            <a:endParaRPr lang="en-US"/>
          </a:p>
        </p:txBody>
      </p:sp>
      <p:sp>
        <p:nvSpPr>
          <p:cNvPr id="5130" name="Rectangle 470">
            <a:extLst>
              <a:ext uri="{FF2B5EF4-FFF2-40B4-BE49-F238E27FC236}">
                <a16:creationId xmlns:a16="http://schemas.microsoft.com/office/drawing/2014/main" id="{69C03C27-B065-482B-8ED5-AF1C412E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3725" y="2001838"/>
            <a:ext cx="4468813" cy="2305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1" name="Rectangle 471">
            <a:extLst>
              <a:ext uri="{FF2B5EF4-FFF2-40B4-BE49-F238E27FC236}">
                <a16:creationId xmlns:a16="http://schemas.microsoft.com/office/drawing/2014/main" id="{A252EB5E-04EB-45F1-A252-6C7BE8AF3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3425" y="1800225"/>
            <a:ext cx="2548774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solidFill>
                  <a:srgbClr val="9E0700"/>
                </a:solidFill>
                <a:latin typeface="Arial" panose="020B0604020202020204" pitchFamily="34" charset="0"/>
              </a:rPr>
              <a:t>Model Classification</a:t>
            </a:r>
            <a:endParaRPr lang="en-US" altLang="en-US" sz="1800" b="1">
              <a:solidFill>
                <a:srgbClr val="993300"/>
              </a:solidFill>
              <a:latin typeface="Arial" panose="020B0604020202020204" pitchFamily="34" charset="0"/>
            </a:endParaRPr>
          </a:p>
        </p:txBody>
      </p:sp>
      <p:sp>
        <p:nvSpPr>
          <p:cNvPr id="5132" name="Rectangle 472">
            <a:extLst>
              <a:ext uri="{FF2B5EF4-FFF2-40B4-BE49-F238E27FC236}">
                <a16:creationId xmlns:a16="http://schemas.microsoft.com/office/drawing/2014/main" id="{9E32BA82-C74F-460C-A59C-40C53D627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2138" y="2114551"/>
            <a:ext cx="4473575" cy="2094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 anchor="t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/>
                <a:ea typeface="ＭＳ Ｐゴシック"/>
                <a:cs typeface="Arial"/>
              </a:rPr>
              <a:t>To mitigate small sample size, stratified shuffle split was implemented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/>
                <a:ea typeface="ＭＳ Ｐゴシック"/>
                <a:cs typeface="Arial"/>
              </a:rPr>
              <a:t>To optimize AUC, area under curve, grid search was used to determine best model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/>
                <a:ea typeface="ＭＳ Ｐゴシック"/>
                <a:cs typeface="Arial"/>
              </a:rPr>
              <a:t>The measurement of AUC is used to compare to the Stanford Study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/>
                <a:ea typeface="ＭＳ Ｐゴシック"/>
                <a:cs typeface="Arial"/>
              </a:rPr>
              <a:t>The following models were used:</a:t>
            </a:r>
          </a:p>
          <a:p>
            <a:pPr marL="628650" lvl="1" indent="-1714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>
                <a:latin typeface="Arial"/>
                <a:ea typeface="ＭＳ Ｐゴシック"/>
                <a:cs typeface="Arial"/>
              </a:rPr>
              <a:t>Decision Tree </a:t>
            </a:r>
          </a:p>
          <a:p>
            <a:pPr marL="628650" lvl="1" indent="-1714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>
                <a:latin typeface="Arial"/>
                <a:ea typeface="ＭＳ Ｐゴシック"/>
                <a:cs typeface="Arial"/>
              </a:rPr>
              <a:t>Random Forest </a:t>
            </a:r>
            <a:endParaRPr lang="en-US" altLang="en-US" sz="1200" b="1">
              <a:latin typeface="Arial" panose="020B0604020202020204" pitchFamily="34" charset="0"/>
              <a:cs typeface="Arial"/>
            </a:endParaRPr>
          </a:p>
          <a:p>
            <a:pPr marL="628650" lvl="1" indent="-1714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>
                <a:latin typeface="Arial"/>
                <a:ea typeface="ＭＳ Ｐゴシック"/>
                <a:cs typeface="Arial"/>
              </a:rPr>
              <a:t>K-Nearest Neighbors </a:t>
            </a:r>
            <a:endParaRPr lang="en-US" altLang="en-US" sz="1200" b="1">
              <a:latin typeface="Arial" panose="020B0604020202020204" pitchFamily="34" charset="0"/>
              <a:cs typeface="Arial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>
              <a:latin typeface="Arial" panose="020B0604020202020204" pitchFamily="34" charset="0"/>
            </a:endParaRPr>
          </a:p>
        </p:txBody>
      </p:sp>
      <p:sp>
        <p:nvSpPr>
          <p:cNvPr id="5133" name="Rectangle 563">
            <a:extLst>
              <a:ext uri="{FF2B5EF4-FFF2-40B4-BE49-F238E27FC236}">
                <a16:creationId xmlns:a16="http://schemas.microsoft.com/office/drawing/2014/main" id="{9B03CA8B-307F-407D-ACDB-9923F846B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1151" y="5717660"/>
            <a:ext cx="4468813" cy="1574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4" name="Rectangle 564">
            <a:extLst>
              <a:ext uri="{FF2B5EF4-FFF2-40B4-BE49-F238E27FC236}">
                <a16:creationId xmlns:a16="http://schemas.microsoft.com/office/drawing/2014/main" id="{95705EF4-8F73-4FDB-B790-0E1CB424C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5648" y="5493287"/>
            <a:ext cx="1574148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 anchor="t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solidFill>
                  <a:srgbClr val="9E0700"/>
                </a:solidFill>
                <a:latin typeface="Arial"/>
                <a:ea typeface="ＭＳ Ｐゴシック"/>
                <a:cs typeface="Arial"/>
              </a:rPr>
              <a:t>Conclusion</a:t>
            </a:r>
            <a:endParaRPr lang="en-US"/>
          </a:p>
        </p:txBody>
      </p:sp>
      <p:sp>
        <p:nvSpPr>
          <p:cNvPr id="5135" name="Rectangle 142">
            <a:extLst>
              <a:ext uri="{FF2B5EF4-FFF2-40B4-BE49-F238E27FC236}">
                <a16:creationId xmlns:a16="http://schemas.microsoft.com/office/drawing/2014/main" id="{66AF8CFC-C1B0-4F64-A2AB-4B4834A4E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5607050"/>
            <a:ext cx="4467225" cy="225164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6" name="Rectangle 457">
            <a:extLst>
              <a:ext uri="{FF2B5EF4-FFF2-40B4-BE49-F238E27FC236}">
                <a16:creationId xmlns:a16="http://schemas.microsoft.com/office/drawing/2014/main" id="{0DB1AD4F-528F-4AF8-B91D-7161CA2F0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3705225"/>
            <a:ext cx="4468812" cy="162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7" name="Rectangle 458">
            <a:extLst>
              <a:ext uri="{FF2B5EF4-FFF2-40B4-BE49-F238E27FC236}">
                <a16:creationId xmlns:a16="http://schemas.microsoft.com/office/drawing/2014/main" id="{5AE3622D-02D9-4C78-A05C-2345DBAE4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3497263"/>
            <a:ext cx="1240723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 anchor="t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solidFill>
                  <a:srgbClr val="9E0700"/>
                </a:solidFill>
                <a:latin typeface="Arial"/>
                <a:ea typeface="ＭＳ Ｐゴシック"/>
                <a:cs typeface="Arial"/>
              </a:rPr>
              <a:t>Problem</a:t>
            </a:r>
            <a:endParaRPr lang="en-US"/>
          </a:p>
        </p:txBody>
      </p:sp>
      <p:sp>
        <p:nvSpPr>
          <p:cNvPr id="5139" name="Rectangle 477">
            <a:extLst>
              <a:ext uri="{FF2B5EF4-FFF2-40B4-BE49-F238E27FC236}">
                <a16:creationId xmlns:a16="http://schemas.microsoft.com/office/drawing/2014/main" id="{45A5967F-ED9B-43B3-B345-6C7E882E5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2735" y="4312275"/>
            <a:ext cx="1150955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solidFill>
                  <a:srgbClr val="9E0700"/>
                </a:solidFill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5140" name="Rectangle 478">
            <a:extLst>
              <a:ext uri="{FF2B5EF4-FFF2-40B4-BE49-F238E27FC236}">
                <a16:creationId xmlns:a16="http://schemas.microsoft.com/office/drawing/2014/main" id="{6FD12CAF-335D-429A-A51C-F71F28154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7375" y="4759331"/>
            <a:ext cx="4473575" cy="198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>
              <a:latin typeface="Arial" panose="020B0604020202020204" pitchFamily="34" charset="0"/>
            </a:endParaRPr>
          </a:p>
        </p:txBody>
      </p:sp>
      <p:sp>
        <p:nvSpPr>
          <p:cNvPr id="5141" name="Rectangle 458">
            <a:extLst>
              <a:ext uri="{FF2B5EF4-FFF2-40B4-BE49-F238E27FC236}">
                <a16:creationId xmlns:a16="http://schemas.microsoft.com/office/drawing/2014/main" id="{3C7C68D9-58B2-482C-AF68-37D819A82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5391252"/>
            <a:ext cx="2186990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 anchor="t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solidFill>
                  <a:srgbClr val="9E0700"/>
                </a:solidFill>
                <a:latin typeface="Arial"/>
                <a:ea typeface="ＭＳ Ｐゴシック"/>
                <a:cs typeface="Arial"/>
              </a:rPr>
              <a:t>Data Summary</a:t>
            </a:r>
            <a:endParaRPr lang="en-US" altLang="en-US" sz="1800" b="1">
              <a:solidFill>
                <a:srgbClr val="9E0700"/>
              </a:solidFill>
              <a:latin typeface="Arial" panose="020B0604020202020204" pitchFamily="34" charset="0"/>
            </a:endParaRPr>
          </a:p>
        </p:txBody>
      </p:sp>
      <p:sp>
        <p:nvSpPr>
          <p:cNvPr id="5145" name="Rectangle 104">
            <a:extLst>
              <a:ext uri="{FF2B5EF4-FFF2-40B4-BE49-F238E27FC236}">
                <a16:creationId xmlns:a16="http://schemas.microsoft.com/office/drawing/2014/main" id="{8F1B2BDC-3714-46E0-86BB-38FE67F37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1646" y="5798929"/>
            <a:ext cx="4456113" cy="140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 anchor="t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/>
                <a:ea typeface="ＭＳ Ｐゴシック"/>
                <a:cs typeface="Arial"/>
              </a:rPr>
              <a:t>Machine learning increased AUC to 100% compared to the Stanford Study of 81%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/>
                <a:ea typeface="ＭＳ Ｐゴシック"/>
                <a:cs typeface="Arial"/>
              </a:rPr>
              <a:t>The RNA concentration data set containing two cohorts was not as predictive as the RNA sequence count of one cohort.</a:t>
            </a:r>
            <a:endParaRPr lang="en-US" altLang="en-US" sz="1200" b="1">
              <a:latin typeface="Arial" panose="020B0604020202020204" pitchFamily="34" charset="0"/>
              <a:cs typeface="Arial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/>
                <a:ea typeface="ＭＳ Ｐゴシック"/>
                <a:cs typeface="Arial"/>
              </a:rPr>
              <a:t>A more diverse sample should be collected to confirm results</a:t>
            </a:r>
            <a:endParaRPr lang="en-US" alt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46" name="Rectangle 104">
            <a:extLst>
              <a:ext uri="{FF2B5EF4-FFF2-40B4-BE49-F238E27FC236}">
                <a16:creationId xmlns:a16="http://schemas.microsoft.com/office/drawing/2014/main" id="{2B16BFD0-F1CD-4288-A193-C03B930A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48" y="2095176"/>
            <a:ext cx="4216740" cy="141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 anchor="t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/>
                <a:ea typeface="ＭＳ Ｐゴシック"/>
                <a:cs typeface="Arial"/>
              </a:rPr>
              <a:t>Preterm birth is the leading cause of death in infants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/>
                <a:ea typeface="ＭＳ Ｐゴシック"/>
                <a:cs typeface="Arial"/>
              </a:rPr>
              <a:t>15 million babies are born prematurely before 37 weeks every year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/>
                <a:ea typeface="ＭＳ Ｐゴシック"/>
                <a:cs typeface="Arial"/>
              </a:rPr>
              <a:t>Rates of preterm birth range from 5% to 18% across 184 countries. </a:t>
            </a:r>
            <a:endParaRPr lang="en-US" altLang="en-US" sz="1200" b="1">
              <a:latin typeface="Arial" panose="020B0604020202020204" pitchFamily="34" charset="0"/>
              <a:cs typeface="Arial"/>
            </a:endParaRPr>
          </a:p>
        </p:txBody>
      </p:sp>
      <p:sp>
        <p:nvSpPr>
          <p:cNvPr id="5147" name="Rectangle 106">
            <a:extLst>
              <a:ext uri="{FF2B5EF4-FFF2-40B4-BE49-F238E27FC236}">
                <a16:creationId xmlns:a16="http://schemas.microsoft.com/office/drawing/2014/main" id="{02AF53A1-3889-4F40-B14F-75938F2E7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3" y="2000250"/>
            <a:ext cx="4468812" cy="1504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8" name="Rectangle 96">
            <a:extLst>
              <a:ext uri="{FF2B5EF4-FFF2-40B4-BE49-F238E27FC236}">
                <a16:creationId xmlns:a16="http://schemas.microsoft.com/office/drawing/2014/main" id="{09D51A8F-9BF2-4175-A6EA-182544DF3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1738313"/>
            <a:ext cx="1663700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solidFill>
                  <a:srgbClr val="9E0700"/>
                </a:solidFill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5149" name="Rectangle 141">
            <a:extLst>
              <a:ext uri="{FF2B5EF4-FFF2-40B4-BE49-F238E27FC236}">
                <a16:creationId xmlns:a16="http://schemas.microsoft.com/office/drawing/2014/main" id="{5F5353F0-5CE0-468E-ACC4-CBAF74EFE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5732575"/>
            <a:ext cx="4467225" cy="230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 anchor="t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0" algn="l" rtl="0">
              <a:buChar char="•"/>
            </a:pPr>
            <a:r>
              <a:rPr lang="en-US" sz="12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Non-invasive blood samples were taken for women who delivered full term and preterm. </a:t>
            </a:r>
            <a:r>
              <a:rPr lang="en-US" sz="1200" b="0" i="0" u="none" strike="noStrike">
                <a:latin typeface="Arial"/>
                <a:ea typeface="Arial"/>
                <a:cs typeface="Arial"/>
              </a:rPr>
              <a:t>​</a:t>
            </a:r>
          </a:p>
          <a:p>
            <a:pPr>
              <a:buFont typeface="Arial"/>
              <a:buChar char="•"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Two cohorts from University of Alabama of Birmingham and University of Pennsylvania</a:t>
            </a:r>
            <a:endParaRPr lang="en-US" sz="120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buChar char="•"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For each cohort blood</a:t>
            </a:r>
            <a:r>
              <a:rPr lang="en-US" sz="12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 samples contained </a:t>
            </a: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two data sets of feature data gene expressions for: </a:t>
            </a:r>
          </a:p>
          <a:p>
            <a:pPr marL="514350" lvl="1" indent="-228600">
              <a:buFont typeface="Arial" panose="020B0604020202020204" pitchFamily="34" charset="0"/>
              <a:buChar char="•"/>
            </a:pPr>
            <a:r>
              <a:rPr lang="en-US" sz="12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Gene concentrations</a:t>
            </a: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 (36 women observed)</a:t>
            </a:r>
            <a:endParaRPr lang="en-US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514350" lvl="1" indent="-22860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RNA</a:t>
            </a:r>
            <a:r>
              <a:rPr lang="en-US" sz="12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 sequence counts (15 women observed)</a:t>
            </a:r>
            <a:endParaRPr lang="en-US">
              <a:cs typeface="Times New Roman" panose="02020603050405020304" pitchFamily="18" charset="0"/>
            </a:endParaRPr>
          </a:p>
          <a:p>
            <a:pPr>
              <a:buChar char="•"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Population observed in this data set are all African American</a:t>
            </a:r>
          </a:p>
          <a:p>
            <a:pPr>
              <a:buChar char="•"/>
            </a:pPr>
            <a:endParaRPr lang="en-US" sz="1200" b="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150" name="Rectangle 563">
            <a:extLst>
              <a:ext uri="{FF2B5EF4-FFF2-40B4-BE49-F238E27FC236}">
                <a16:creationId xmlns:a16="http://schemas.microsoft.com/office/drawing/2014/main" id="{AA830E30-BB0C-4EE1-AD92-608E538D0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4130" y="7538136"/>
            <a:ext cx="4468813" cy="24420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51" name="Rectangle 564">
            <a:extLst>
              <a:ext uri="{FF2B5EF4-FFF2-40B4-BE49-F238E27FC236}">
                <a16:creationId xmlns:a16="http://schemas.microsoft.com/office/drawing/2014/main" id="{D7D5273E-80CF-4F02-86BC-21FFEBD47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2735" y="7316949"/>
            <a:ext cx="1227899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 anchor="t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solidFill>
                  <a:srgbClr val="9E0700"/>
                </a:solidFill>
                <a:latin typeface="Arial"/>
                <a:ea typeface="ＭＳ Ｐゴシック"/>
                <a:cs typeface="Arial"/>
              </a:rPr>
              <a:t>Sources</a:t>
            </a:r>
            <a:endParaRPr lang="en-US"/>
          </a:p>
        </p:txBody>
      </p:sp>
      <p:sp>
        <p:nvSpPr>
          <p:cNvPr id="5152" name="Rectangle 104">
            <a:extLst>
              <a:ext uri="{FF2B5EF4-FFF2-40B4-BE49-F238E27FC236}">
                <a16:creationId xmlns:a16="http://schemas.microsoft.com/office/drawing/2014/main" id="{A4D50E8F-DD33-458C-B082-3B51E8332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7850" y="8538087"/>
            <a:ext cx="4456113" cy="1468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 anchor="t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>
              <a:latin typeface="Arial" panose="020B0604020202020204" pitchFamily="34" charset="0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74FA15-8A34-487E-ADFE-F0BE68A749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1893" y="2997844"/>
            <a:ext cx="5585412" cy="32929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4" name="Rectangle 141">
            <a:extLst>
              <a:ext uri="{FF2B5EF4-FFF2-40B4-BE49-F238E27FC236}">
                <a16:creationId xmlns:a16="http://schemas.microsoft.com/office/drawing/2014/main" id="{CB9DBF75-62C6-4110-8BE7-B2C6D6C69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7" y="8224851"/>
            <a:ext cx="4467225" cy="163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 anchor="t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har char="•"/>
            </a:pPr>
            <a:endParaRPr lang="en-US" sz="1200" b="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5" name="Rectangle 141">
            <a:extLst>
              <a:ext uri="{FF2B5EF4-FFF2-40B4-BE49-F238E27FC236}">
                <a16:creationId xmlns:a16="http://schemas.microsoft.com/office/drawing/2014/main" id="{0058C3D8-A0A4-41BA-8E04-4926BA71F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" y="8190048"/>
            <a:ext cx="4467225" cy="181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 anchor="t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har char="•"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Extra Trees Classifier was used to reduce from ~50,000 and determine best genes for indication of preterm birth</a:t>
            </a:r>
          </a:p>
          <a:p>
            <a:pPr>
              <a:buChar char="•"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Extra Trees Classifier was executed 100,000 times because instability in gene importance determination</a:t>
            </a:r>
          </a:p>
          <a:p>
            <a:pPr lvl="0" algn="l" rtl="0">
              <a:buFont typeface="Arial"/>
              <a:buChar char="•"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Each iteration for gene selection was counted for weighting of most important genes</a:t>
            </a:r>
          </a:p>
          <a:p>
            <a:pPr lvl="0" algn="l" rtl="0">
              <a:buChar char="•"/>
            </a:pPr>
            <a:endParaRPr lang="en-US" sz="1200" b="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6" name="Rectangle 104">
            <a:extLst>
              <a:ext uri="{FF2B5EF4-FFF2-40B4-BE49-F238E27FC236}">
                <a16:creationId xmlns:a16="http://schemas.microsoft.com/office/drawing/2014/main" id="{D5E56779-AB74-4445-B094-7B745BBD7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4130" y="8719954"/>
            <a:ext cx="4456113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 anchor="t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104">
            <a:extLst>
              <a:ext uri="{FF2B5EF4-FFF2-40B4-BE49-F238E27FC236}">
                <a16:creationId xmlns:a16="http://schemas.microsoft.com/office/drawing/2014/main" id="{C0BA2427-8E10-458E-949C-6EC32CDDD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9736" y="7564848"/>
            <a:ext cx="4630719" cy="2442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 anchor="t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US" sz="1000" b="1">
                <a:latin typeface="Arial"/>
                <a:ea typeface="ＭＳ Ｐゴシック"/>
                <a:cs typeface="Arial"/>
              </a:rPr>
              <a:t>"</a:t>
            </a:r>
            <a:r>
              <a:rPr lang="en-US" altLang="en-US" sz="1000" b="1">
                <a:latin typeface="Arial" panose="020B0604020202020204" pitchFamily="34" charset="0"/>
                <a:cs typeface="Arial" panose="020B0604020202020204" pitchFamily="34" charset="0"/>
              </a:rPr>
              <a:t>Preterm Birth." World Health Organization. February 19, 2018. Accessed July 08, 2019. </a:t>
            </a:r>
            <a:r>
              <a:rPr lang="en-US" altLang="en-US" sz="1000" b="1">
                <a:latin typeface="Arial"/>
                <a:ea typeface="ＭＳ Ｐゴシック"/>
                <a:cs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https://www.who.int/news-room/fact-sheets/detail/preterm-birth</a:t>
            </a:r>
            <a:endParaRPr lang="en-US" altLang="en-US" sz="1000" b="1">
              <a:latin typeface="Arial"/>
              <a:ea typeface="ＭＳ Ｐゴシック"/>
              <a:cs typeface="Arial"/>
            </a:endParaRP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000" b="1" err="1">
                <a:latin typeface="Arial" panose="020B0604020202020204" pitchFamily="34" charset="0"/>
                <a:cs typeface="Arial" panose="020B0604020202020204" pitchFamily="34" charset="0"/>
              </a:rPr>
              <a:t>Digitale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, Erin. "Blood Test for Pregnant Women Can Predict Premature Birth, Stanford-led Study Reports." News Center. June 7, 2018. Accessed July 08, 2019. 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https://med.stanford.edu/news/all-news/2018/06/blood-test-for-pregnant-women-can-predict-premature-birth.html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Ngo, Thuy T. M., Marie-Louise H. Rasmussen Mira N. </a:t>
            </a:r>
            <a:r>
              <a:rPr lang="en-US" sz="1000" b="1" err="1">
                <a:latin typeface="Arial" panose="020B0604020202020204" pitchFamily="34" charset="0"/>
                <a:cs typeface="Arial" panose="020B0604020202020204" pitchFamily="34" charset="0"/>
              </a:rPr>
              <a:t>Moufarrej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, Joan </a:t>
            </a:r>
            <a:r>
              <a:rPr lang="en-US" sz="1000" b="1" err="1">
                <a:latin typeface="Arial" panose="020B0604020202020204" pitchFamily="34" charset="0"/>
                <a:cs typeface="Arial" panose="020B0604020202020204" pitchFamily="34" charset="0"/>
              </a:rPr>
              <a:t>Camunas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-Soler, </a:t>
            </a:r>
            <a:r>
              <a:rPr lang="en-US" sz="1000" b="1" err="1">
                <a:latin typeface="Arial" panose="020B0604020202020204" pitchFamily="34" charset="0"/>
                <a:cs typeface="Arial" panose="020B0604020202020204" pitchFamily="34" charset="0"/>
              </a:rPr>
              <a:t>Wenying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 Pan, Jennifer Okamoto, Norma F. Neff, Keli Liu, Ronald J. Wong, </a:t>
            </a:r>
            <a:r>
              <a:rPr lang="en-US" sz="1000" b="1" err="1">
                <a:latin typeface="Arial" panose="020B0604020202020204" pitchFamily="34" charset="0"/>
                <a:cs typeface="Arial" panose="020B0604020202020204" pitchFamily="34" charset="0"/>
              </a:rPr>
              <a:t>Katheryne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 Downes, Robert </a:t>
            </a:r>
            <a:r>
              <a:rPr lang="en-US" sz="1000" b="1" err="1">
                <a:latin typeface="Arial" panose="020B0604020202020204" pitchFamily="34" charset="0"/>
                <a:cs typeface="Arial" panose="020B0604020202020204" pitchFamily="34" charset="0"/>
              </a:rPr>
              <a:t>Tibshirani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, Gary M. Shaw, David K. Stevenson, Joseph R. </a:t>
            </a:r>
            <a:r>
              <a:rPr lang="en-US" sz="1000" b="1" err="1">
                <a:latin typeface="Arial" panose="020B0604020202020204" pitchFamily="34" charset="0"/>
                <a:cs typeface="Arial" panose="020B0604020202020204" pitchFamily="34" charset="0"/>
              </a:rPr>
              <a:t>Biggio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, Michal A. </a:t>
            </a:r>
            <a:r>
              <a:rPr lang="en-US" sz="1000" b="1" err="1">
                <a:latin typeface="Arial" panose="020B0604020202020204" pitchFamily="34" charset="0"/>
                <a:cs typeface="Arial" panose="020B0604020202020204" pitchFamily="34" charset="0"/>
              </a:rPr>
              <a:t>Elovitz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, Mads </a:t>
            </a:r>
            <a:r>
              <a:rPr lang="en-US" sz="1000" b="1" err="1">
                <a:latin typeface="Arial" panose="020B0604020202020204" pitchFamily="34" charset="0"/>
                <a:cs typeface="Arial" panose="020B0604020202020204" pitchFamily="34" charset="0"/>
              </a:rPr>
              <a:t>Melbye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, and Stephen R. Quake. "Noninvasive Blood Tests for Fetal Development Predict Gestational Age and Preterm Delivery." Science. June 08, 2018. Accessed July 08, 2019. 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https://science.sciencemag.org/content/360/6393/1133</a:t>
            </a:r>
            <a:endParaRPr lang="en-US" sz="1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</a:pPr>
            <a:endParaRPr lang="en-US" altLang="en-US" sz="1200" b="1">
              <a:latin typeface="Arial"/>
              <a:ea typeface="ＭＳ Ｐゴシック"/>
              <a:cs typeface="Arial"/>
            </a:endParaRPr>
          </a:p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200" b="1">
              <a:latin typeface="Arial"/>
              <a:ea typeface="ＭＳ Ｐゴシック"/>
              <a:cs typeface="Arial"/>
            </a:endParaRPr>
          </a:p>
          <a:p>
            <a:pPr>
              <a:lnSpc>
                <a:spcPct val="90000"/>
              </a:lnSpc>
              <a:spcBef>
                <a:spcPct val="30000"/>
              </a:spcBef>
            </a:pPr>
            <a:br>
              <a:rPr lang="en-US"/>
            </a:br>
            <a:br>
              <a:rPr lang="en-US"/>
            </a:b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3241EDD-769F-41B3-A29B-01F8D75BE1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30300" y="4683921"/>
            <a:ext cx="4550155" cy="775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236D3A-290B-4B16-9EF4-F0BD988215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55565" y="1893844"/>
            <a:ext cx="5637823" cy="916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C0ED3A-2243-4FF6-9F40-01B1742D09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89512" y="6413418"/>
            <a:ext cx="5573732" cy="3461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Desktop">
  <a:themeElements>
    <a:clrScheme name="Deskto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k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skto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kto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Desktop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revision>1</cp:revision>
  <dcterms:created xsi:type="dcterms:W3CDTF">2015-10-22T04:37:18Z</dcterms:created>
  <dcterms:modified xsi:type="dcterms:W3CDTF">2019-07-08T02:25:16Z</dcterms:modified>
</cp:coreProperties>
</file>