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DCB61-BE58-4E21-B3AF-FF3F953CFFC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399802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DCB61-BE58-4E21-B3AF-FF3F953CFFC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23556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DCB61-BE58-4E21-B3AF-FF3F953CFFC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20962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DCB61-BE58-4E21-B3AF-FF3F953CFFC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5194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DCB61-BE58-4E21-B3AF-FF3F953CFFC9}"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77875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DCB61-BE58-4E21-B3AF-FF3F953CFFC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99924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DCB61-BE58-4E21-B3AF-FF3F953CFFC9}"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341188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DCB61-BE58-4E21-B3AF-FF3F953CFFC9}"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97203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DCB61-BE58-4E21-B3AF-FF3F953CFFC9}"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93856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DCB61-BE58-4E21-B3AF-FF3F953CFFC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278780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DCB61-BE58-4E21-B3AF-FF3F953CFFC9}"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2F8D8-EF8A-4EFF-B027-F8A343BF47AE}" type="slidenum">
              <a:rPr lang="en-US" smtClean="0"/>
              <a:t>‹#›</a:t>
            </a:fld>
            <a:endParaRPr lang="en-US"/>
          </a:p>
        </p:txBody>
      </p:sp>
    </p:spTree>
    <p:extLst>
      <p:ext uri="{BB962C8B-B14F-4D97-AF65-F5344CB8AC3E}">
        <p14:creationId xmlns:p14="http://schemas.microsoft.com/office/powerpoint/2010/main" val="169437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DCB61-BE58-4E21-B3AF-FF3F953CFFC9}" type="datetimeFigureOut">
              <a:rPr lang="en-US" smtClean="0"/>
              <a:t>4/20/2018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2F8D8-EF8A-4EFF-B027-F8A343BF47AE}" type="slidenum">
              <a:rPr lang="en-US" smtClean="0"/>
              <a:t>‹#›</a:t>
            </a:fld>
            <a:endParaRPr lang="en-US"/>
          </a:p>
        </p:txBody>
      </p:sp>
    </p:spTree>
    <p:extLst>
      <p:ext uri="{BB962C8B-B14F-4D97-AF65-F5344CB8AC3E}">
        <p14:creationId xmlns:p14="http://schemas.microsoft.com/office/powerpoint/2010/main" val="94875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MSDS 6371: Unit 1</a:t>
            </a:r>
          </a:p>
        </p:txBody>
      </p:sp>
      <p:sp>
        <p:nvSpPr>
          <p:cNvPr id="3" name="Subtitle 2"/>
          <p:cNvSpPr>
            <a:spLocks noGrp="1"/>
          </p:cNvSpPr>
          <p:nvPr>
            <p:ph type="subTitle" idx="1"/>
          </p:nvPr>
        </p:nvSpPr>
        <p:spPr/>
        <p:txBody>
          <a:bodyPr>
            <a:normAutofit/>
          </a:bodyPr>
          <a:lstStyle/>
          <a:p>
            <a:r>
              <a:rPr lang="en-US" dirty="0"/>
              <a:t>Quiz Solutions</a:t>
            </a:r>
          </a:p>
        </p:txBody>
      </p:sp>
      <p:sp>
        <p:nvSpPr>
          <p:cNvPr id="4" name="Slide Number Placeholder 3"/>
          <p:cNvSpPr>
            <a:spLocks noGrp="1"/>
          </p:cNvSpPr>
          <p:nvPr>
            <p:ph type="sldNum" sz="quarter" idx="12"/>
          </p:nvPr>
        </p:nvSpPr>
        <p:spPr/>
        <p:txBody>
          <a:bodyPr/>
          <a:lstStyle/>
          <a:p>
            <a:fld id="{DCAAF81B-A367-4CB1-8DD2-80EA4C4DED50}" type="slidenum">
              <a:rPr lang="en-US" smtClean="0"/>
              <a:t>1</a:t>
            </a:fld>
            <a:endParaRPr lang="en-US"/>
          </a:p>
        </p:txBody>
      </p:sp>
    </p:spTree>
    <p:extLst>
      <p:ext uri="{BB962C8B-B14F-4D97-AF65-F5344CB8AC3E}">
        <p14:creationId xmlns:p14="http://schemas.microsoft.com/office/powerpoint/2010/main" val="209209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Questions 1 &amp; 2</a:t>
            </a:r>
          </a:p>
        </p:txBody>
      </p:sp>
      <p:sp>
        <p:nvSpPr>
          <p:cNvPr id="4" name="Slide Number Placeholder 3"/>
          <p:cNvSpPr>
            <a:spLocks noGrp="1"/>
          </p:cNvSpPr>
          <p:nvPr>
            <p:ph type="sldNum" sz="quarter" idx="12"/>
          </p:nvPr>
        </p:nvSpPr>
        <p:spPr/>
        <p:txBody>
          <a:bodyPr/>
          <a:lstStyle/>
          <a:p>
            <a:fld id="{DCAAF81B-A367-4CB1-8DD2-80EA4C4DED50}" type="slidenum">
              <a:rPr lang="en-US" smtClean="0"/>
              <a:t>10</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57" y="1447800"/>
            <a:ext cx="7909344" cy="249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78" y="4267200"/>
            <a:ext cx="7779901" cy="183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503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Questions 3 &amp; 4</a:t>
            </a:r>
          </a:p>
        </p:txBody>
      </p:sp>
      <p:sp>
        <p:nvSpPr>
          <p:cNvPr id="4" name="Slide Number Placeholder 3"/>
          <p:cNvSpPr>
            <a:spLocks noGrp="1"/>
          </p:cNvSpPr>
          <p:nvPr>
            <p:ph type="sldNum" sz="quarter" idx="12"/>
          </p:nvPr>
        </p:nvSpPr>
        <p:spPr/>
        <p:txBody>
          <a:bodyPr/>
          <a:lstStyle/>
          <a:p>
            <a:fld id="{DCAAF81B-A367-4CB1-8DD2-80EA4C4DED50}" type="slidenum">
              <a:rPr lang="en-US" smtClean="0"/>
              <a:t>11</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37014"/>
            <a:ext cx="77343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76009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844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 4 Solution</a:t>
            </a:r>
          </a:p>
        </p:txBody>
      </p:sp>
    </p:spTree>
    <p:extLst>
      <p:ext uri="{BB962C8B-B14F-4D97-AF65-F5344CB8AC3E}">
        <p14:creationId xmlns:p14="http://schemas.microsoft.com/office/powerpoint/2010/main" val="301786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pic>
        <p:nvPicPr>
          <p:cNvPr id="4" name="Content Placeholder 3"/>
          <p:cNvPicPr>
            <a:picLocks noGrp="1" noChangeAspect="1"/>
          </p:cNvPicPr>
          <p:nvPr>
            <p:ph idx="1"/>
          </p:nvPr>
        </p:nvPicPr>
        <p:blipFill>
          <a:blip r:embed="rId2"/>
          <a:stretch>
            <a:fillRect/>
          </a:stretch>
        </p:blipFill>
        <p:spPr>
          <a:xfrm>
            <a:off x="740825" y="2487942"/>
            <a:ext cx="7324725" cy="2070100"/>
          </a:xfrm>
          <a:prstGeom prst="rect">
            <a:avLst/>
          </a:prstGeom>
        </p:spPr>
      </p:pic>
    </p:spTree>
    <p:extLst>
      <p:ext uri="{BB962C8B-B14F-4D97-AF65-F5344CB8AC3E}">
        <p14:creationId xmlns:p14="http://schemas.microsoft.com/office/powerpoint/2010/main" val="354378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pic>
        <p:nvPicPr>
          <p:cNvPr id="4" name="Content Placeholder 3"/>
          <p:cNvPicPr>
            <a:picLocks noGrp="1" noChangeAspect="1"/>
          </p:cNvPicPr>
          <p:nvPr>
            <p:ph idx="1"/>
          </p:nvPr>
        </p:nvPicPr>
        <p:blipFill>
          <a:blip r:embed="rId2"/>
          <a:stretch>
            <a:fillRect/>
          </a:stretch>
        </p:blipFill>
        <p:spPr>
          <a:xfrm>
            <a:off x="628650" y="2134980"/>
            <a:ext cx="7791450" cy="2438400"/>
          </a:xfrm>
          <a:prstGeom prst="rect">
            <a:avLst/>
          </a:prstGeom>
        </p:spPr>
      </p:pic>
    </p:spTree>
    <p:extLst>
      <p:ext uri="{BB962C8B-B14F-4D97-AF65-F5344CB8AC3E}">
        <p14:creationId xmlns:p14="http://schemas.microsoft.com/office/powerpoint/2010/main" val="367109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pic>
        <p:nvPicPr>
          <p:cNvPr id="4" name="Content Placeholder 3"/>
          <p:cNvPicPr>
            <a:picLocks noGrp="1" noChangeAspect="1"/>
          </p:cNvPicPr>
          <p:nvPr>
            <p:ph idx="1"/>
          </p:nvPr>
        </p:nvPicPr>
        <p:blipFill>
          <a:blip r:embed="rId2"/>
          <a:stretch>
            <a:fillRect/>
          </a:stretch>
        </p:blipFill>
        <p:spPr>
          <a:xfrm>
            <a:off x="628651" y="1925821"/>
            <a:ext cx="7446500" cy="2899397"/>
          </a:xfrm>
          <a:prstGeom prst="rect">
            <a:avLst/>
          </a:prstGeom>
        </p:spPr>
      </p:pic>
    </p:spTree>
    <p:extLst>
      <p:ext uri="{BB962C8B-B14F-4D97-AF65-F5344CB8AC3E}">
        <p14:creationId xmlns:p14="http://schemas.microsoft.com/office/powerpoint/2010/main" val="18450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5 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9025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pic>
        <p:nvPicPr>
          <p:cNvPr id="4" name="Content Placeholder 3"/>
          <p:cNvPicPr>
            <a:picLocks noGrp="1" noChangeAspect="1"/>
          </p:cNvPicPr>
          <p:nvPr>
            <p:ph idx="1"/>
          </p:nvPr>
        </p:nvPicPr>
        <p:blipFill>
          <a:blip r:embed="rId2"/>
          <a:stretch>
            <a:fillRect/>
          </a:stretch>
        </p:blipFill>
        <p:spPr>
          <a:xfrm>
            <a:off x="733425" y="2864644"/>
            <a:ext cx="7677150" cy="2273300"/>
          </a:xfrm>
          <a:prstGeom prst="rect">
            <a:avLst/>
          </a:prstGeom>
        </p:spPr>
      </p:pic>
    </p:spTree>
    <p:extLst>
      <p:ext uri="{BB962C8B-B14F-4D97-AF65-F5344CB8AC3E}">
        <p14:creationId xmlns:p14="http://schemas.microsoft.com/office/powerpoint/2010/main" val="286306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pic>
        <p:nvPicPr>
          <p:cNvPr id="4" name="Content Placeholder 3"/>
          <p:cNvPicPr>
            <a:picLocks noGrp="1" noChangeAspect="1"/>
          </p:cNvPicPr>
          <p:nvPr>
            <p:ph idx="1"/>
          </p:nvPr>
        </p:nvPicPr>
        <p:blipFill>
          <a:blip r:embed="rId2"/>
          <a:stretch>
            <a:fillRect/>
          </a:stretch>
        </p:blipFill>
        <p:spPr>
          <a:xfrm>
            <a:off x="628650" y="2972321"/>
            <a:ext cx="7886700" cy="2057945"/>
          </a:xfrm>
          <a:prstGeom prst="rect">
            <a:avLst/>
          </a:prstGeom>
        </p:spPr>
      </p:pic>
    </p:spTree>
    <p:extLst>
      <p:ext uri="{BB962C8B-B14F-4D97-AF65-F5344CB8AC3E}">
        <p14:creationId xmlns:p14="http://schemas.microsoft.com/office/powerpoint/2010/main" val="192835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pic>
        <p:nvPicPr>
          <p:cNvPr id="4" name="Content Placeholder 3"/>
          <p:cNvPicPr>
            <a:picLocks noGrp="1" noChangeAspect="1"/>
          </p:cNvPicPr>
          <p:nvPr>
            <p:ph idx="1"/>
          </p:nvPr>
        </p:nvPicPr>
        <p:blipFill>
          <a:blip r:embed="rId2"/>
          <a:stretch>
            <a:fillRect/>
          </a:stretch>
        </p:blipFill>
        <p:spPr>
          <a:xfrm>
            <a:off x="628650" y="1953785"/>
            <a:ext cx="7886700" cy="4095017"/>
          </a:xfrm>
          <a:prstGeom prst="rect">
            <a:avLst/>
          </a:prstGeom>
        </p:spPr>
      </p:pic>
    </p:spTree>
    <p:extLst>
      <p:ext uri="{BB962C8B-B14F-4D97-AF65-F5344CB8AC3E}">
        <p14:creationId xmlns:p14="http://schemas.microsoft.com/office/powerpoint/2010/main" val="18742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Questions 1 &amp; 2</a:t>
            </a:r>
          </a:p>
        </p:txBody>
      </p:sp>
      <p:sp>
        <p:nvSpPr>
          <p:cNvPr id="4" name="Slide Number Placeholder 3"/>
          <p:cNvSpPr>
            <a:spLocks noGrp="1"/>
          </p:cNvSpPr>
          <p:nvPr>
            <p:ph type="sldNum" sz="quarter" idx="12"/>
          </p:nvPr>
        </p:nvSpPr>
        <p:spPr/>
        <p:txBody>
          <a:bodyPr/>
          <a:lstStyle/>
          <a:p>
            <a:fld id="{DCAAF81B-A367-4CB1-8DD2-80EA4C4DED50}" type="slidenum">
              <a:rPr lang="en-US" smtClean="0"/>
              <a:t>2</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8581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 xmlns:a16="http://schemas.microsoft.com/office/drawing/2014/main" id="{794357BD-CB33-4167-891C-B8B8D2CDE257}"/>
              </a:ext>
            </a:extLst>
          </p:cNvPr>
          <p:cNvSpPr txBox="1"/>
          <p:nvPr/>
        </p:nvSpPr>
        <p:spPr>
          <a:xfrm>
            <a:off x="228600" y="4191000"/>
            <a:ext cx="7696200" cy="1477328"/>
          </a:xfrm>
          <a:prstGeom prst="rect">
            <a:avLst/>
          </a:prstGeom>
          <a:noFill/>
        </p:spPr>
        <p:txBody>
          <a:bodyPr wrap="square" rtlCol="0">
            <a:spAutoFit/>
          </a:bodyPr>
          <a:lstStyle/>
          <a:p>
            <a:r>
              <a:rPr lang="en-US" dirty="0"/>
              <a:t>Issues such as judging fatigue and using the first few poems as benchmarks could affect the scoring. Therefore, randomly ordering the poems for each judge individually spreads out these factors among all the poems, reducing the likelihood that these measuring errors disproportionately affect a subset of poems.</a:t>
            </a:r>
          </a:p>
        </p:txBody>
      </p:sp>
    </p:spTree>
    <p:extLst>
      <p:ext uri="{BB962C8B-B14F-4D97-AF65-F5344CB8AC3E}">
        <p14:creationId xmlns:p14="http://schemas.microsoft.com/office/powerpoint/2010/main" val="98212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pic>
        <p:nvPicPr>
          <p:cNvPr id="4" name="Content Placeholder 3"/>
          <p:cNvPicPr>
            <a:picLocks noGrp="1" noChangeAspect="1"/>
          </p:cNvPicPr>
          <p:nvPr>
            <p:ph idx="1"/>
          </p:nvPr>
        </p:nvPicPr>
        <p:blipFill>
          <a:blip r:embed="rId2"/>
          <a:stretch>
            <a:fillRect/>
          </a:stretch>
        </p:blipFill>
        <p:spPr>
          <a:xfrm>
            <a:off x="628650" y="2786018"/>
            <a:ext cx="7886700" cy="2430551"/>
          </a:xfrm>
          <a:prstGeom prst="rect">
            <a:avLst/>
          </a:prstGeom>
        </p:spPr>
      </p:pic>
    </p:spTree>
    <p:extLst>
      <p:ext uri="{BB962C8B-B14F-4D97-AF65-F5344CB8AC3E}">
        <p14:creationId xmlns:p14="http://schemas.microsoft.com/office/powerpoint/2010/main" val="367354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6 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5768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Question 1</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492" y="2243140"/>
            <a:ext cx="5865019"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82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Question 2</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631" y="2314575"/>
            <a:ext cx="5900738"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60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Question 3</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206" y="2138365"/>
            <a:ext cx="5843588"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784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Question 4</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492" y="2333625"/>
            <a:ext cx="5865019"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66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8 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379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8 Solution Q1</a:t>
            </a:r>
            <a:endParaRPr lang="en-US" dirty="0"/>
          </a:p>
        </p:txBody>
      </p:sp>
      <p:pic>
        <p:nvPicPr>
          <p:cNvPr id="4" name="Picture 3"/>
          <p:cNvPicPr>
            <a:picLocks noChangeAspect="1"/>
          </p:cNvPicPr>
          <p:nvPr/>
        </p:nvPicPr>
        <p:blipFill>
          <a:blip r:embed="rId2"/>
          <a:stretch>
            <a:fillRect/>
          </a:stretch>
        </p:blipFill>
        <p:spPr>
          <a:xfrm>
            <a:off x="377687" y="2541802"/>
            <a:ext cx="8388626" cy="1979117"/>
          </a:xfrm>
          <a:prstGeom prst="rect">
            <a:avLst/>
          </a:prstGeom>
        </p:spPr>
      </p:pic>
    </p:spTree>
    <p:extLst>
      <p:ext uri="{BB962C8B-B14F-4D97-AF65-F5344CB8AC3E}">
        <p14:creationId xmlns:p14="http://schemas.microsoft.com/office/powerpoint/2010/main" val="254656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8 Solution Q2</a:t>
            </a:r>
            <a:endParaRPr lang="en-US" dirty="0"/>
          </a:p>
        </p:txBody>
      </p:sp>
      <p:pic>
        <p:nvPicPr>
          <p:cNvPr id="3" name="Picture 2"/>
          <p:cNvPicPr>
            <a:picLocks noChangeAspect="1"/>
          </p:cNvPicPr>
          <p:nvPr/>
        </p:nvPicPr>
        <p:blipFill>
          <a:blip r:embed="rId2"/>
          <a:stretch>
            <a:fillRect/>
          </a:stretch>
        </p:blipFill>
        <p:spPr>
          <a:xfrm>
            <a:off x="271463" y="2546350"/>
            <a:ext cx="8601075" cy="1765300"/>
          </a:xfrm>
          <a:prstGeom prst="rect">
            <a:avLst/>
          </a:prstGeom>
        </p:spPr>
      </p:pic>
    </p:spTree>
    <p:extLst>
      <p:ext uri="{BB962C8B-B14F-4D97-AF65-F5344CB8AC3E}">
        <p14:creationId xmlns:p14="http://schemas.microsoft.com/office/powerpoint/2010/main" val="142692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9</a:t>
            </a:r>
            <a:endParaRPr lang="en-US" dirty="0"/>
          </a:p>
        </p:txBody>
      </p:sp>
      <p:sp>
        <p:nvSpPr>
          <p:cNvPr id="3" name="Subtitle 2"/>
          <p:cNvSpPr>
            <a:spLocks noGrp="1"/>
          </p:cNvSpPr>
          <p:nvPr>
            <p:ph type="subTitle" idx="1"/>
          </p:nvPr>
        </p:nvSpPr>
        <p:spPr/>
        <p:txBody>
          <a:bodyPr/>
          <a:lstStyle/>
          <a:p>
            <a:r>
              <a:rPr lang="en-US" dirty="0" smtClean="0"/>
              <a:t>Quiz Solutions</a:t>
            </a:r>
            <a:endParaRPr lang="en-US" dirty="0"/>
          </a:p>
        </p:txBody>
      </p:sp>
    </p:spTree>
    <p:extLst>
      <p:ext uri="{BB962C8B-B14F-4D97-AF65-F5344CB8AC3E}">
        <p14:creationId xmlns:p14="http://schemas.microsoft.com/office/powerpoint/2010/main" val="82255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Questions 3 &amp; 4</a:t>
            </a:r>
          </a:p>
        </p:txBody>
      </p:sp>
      <p:sp>
        <p:nvSpPr>
          <p:cNvPr id="4" name="Slide Number Placeholder 3"/>
          <p:cNvSpPr>
            <a:spLocks noGrp="1"/>
          </p:cNvSpPr>
          <p:nvPr>
            <p:ph type="sldNum" sz="quarter" idx="12"/>
          </p:nvPr>
        </p:nvSpPr>
        <p:spPr/>
        <p:txBody>
          <a:bodyPr/>
          <a:lstStyle/>
          <a:p>
            <a:fld id="{DCAAF81B-A367-4CB1-8DD2-80EA4C4DED50}" type="slidenum">
              <a:rPr lang="en-US" smtClean="0"/>
              <a:t>3</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34377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 xmlns:a16="http://schemas.microsoft.com/office/drawing/2014/main" id="{8679E201-37BD-4109-BF62-93DA7834D5CA}"/>
              </a:ext>
            </a:extLst>
          </p:cNvPr>
          <p:cNvSpPr txBox="1"/>
          <p:nvPr/>
        </p:nvSpPr>
        <p:spPr>
          <a:xfrm>
            <a:off x="457200" y="4267200"/>
            <a:ext cx="7343775" cy="923330"/>
          </a:xfrm>
          <a:prstGeom prst="rect">
            <a:avLst/>
          </a:prstGeom>
          <a:noFill/>
        </p:spPr>
        <p:txBody>
          <a:bodyPr wrap="square" rtlCol="0">
            <a:spAutoFit/>
          </a:bodyPr>
          <a:lstStyle/>
          <a:p>
            <a:r>
              <a:rPr lang="en-US" dirty="0"/>
              <a:t>During times of scarcity, teachers may have behaved altruistically and given the milk to students who appeared smaller (perhaps as a result of malnourishment). </a:t>
            </a:r>
          </a:p>
        </p:txBody>
      </p:sp>
    </p:spTree>
    <p:extLst>
      <p:ext uri="{BB962C8B-B14F-4D97-AF65-F5344CB8AC3E}">
        <p14:creationId xmlns:p14="http://schemas.microsoft.com/office/powerpoint/2010/main" val="363228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9: Question 1</a:t>
            </a:r>
            <a:endParaRPr lang="en-US" dirty="0"/>
          </a:p>
        </p:txBody>
      </p:sp>
      <p:pic>
        <p:nvPicPr>
          <p:cNvPr id="4" name="Content Placeholder 3"/>
          <p:cNvPicPr>
            <a:picLocks noGrp="1" noChangeAspect="1"/>
          </p:cNvPicPr>
          <p:nvPr>
            <p:ph idx="1"/>
          </p:nvPr>
        </p:nvPicPr>
        <p:blipFill>
          <a:blip r:embed="rId2"/>
          <a:stretch>
            <a:fillRect/>
          </a:stretch>
        </p:blipFill>
        <p:spPr>
          <a:xfrm>
            <a:off x="553692" y="2245657"/>
            <a:ext cx="7639050" cy="2451100"/>
          </a:xfrm>
          <a:prstGeom prst="rect">
            <a:avLst/>
          </a:prstGeom>
        </p:spPr>
      </p:pic>
    </p:spTree>
    <p:extLst>
      <p:ext uri="{BB962C8B-B14F-4D97-AF65-F5344CB8AC3E}">
        <p14:creationId xmlns:p14="http://schemas.microsoft.com/office/powerpoint/2010/main" val="1563450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9: Question 2</a:t>
            </a:r>
            <a:endParaRPr lang="en-US" dirty="0"/>
          </a:p>
        </p:txBody>
      </p:sp>
      <p:pic>
        <p:nvPicPr>
          <p:cNvPr id="4" name="Content Placeholder 3"/>
          <p:cNvPicPr>
            <a:picLocks noGrp="1" noChangeAspect="1"/>
          </p:cNvPicPr>
          <p:nvPr>
            <p:ph idx="1"/>
          </p:nvPr>
        </p:nvPicPr>
        <p:blipFill>
          <a:blip r:embed="rId2"/>
          <a:stretch>
            <a:fillRect/>
          </a:stretch>
        </p:blipFill>
        <p:spPr>
          <a:xfrm>
            <a:off x="628650" y="2379007"/>
            <a:ext cx="7639050" cy="2794000"/>
          </a:xfrm>
          <a:prstGeom prst="rect">
            <a:avLst/>
          </a:prstGeom>
        </p:spPr>
      </p:pic>
    </p:spTree>
    <p:extLst>
      <p:ext uri="{BB962C8B-B14F-4D97-AF65-F5344CB8AC3E}">
        <p14:creationId xmlns:p14="http://schemas.microsoft.com/office/powerpoint/2010/main" val="3579968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Quiz Solutions</a:t>
            </a:r>
            <a:endParaRPr lang="en-US" u="sng"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CAAF81B-A367-4CB1-8DD2-80EA4C4DED50}" type="slidenum">
              <a:rPr lang="en-US" smtClean="0"/>
              <a:t>32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81576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19" y="4648200"/>
            <a:ext cx="7691327"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5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Quiz Solutions</a:t>
            </a:r>
            <a:endParaRPr lang="en-US" u="sng"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CAAF81B-A367-4CB1-8DD2-80EA4C4DED50}" type="slidenum">
              <a:rPr lang="en-US" smtClean="0"/>
              <a:t>33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848600" cy="280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40356"/>
            <a:ext cx="7696200" cy="2322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595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16714" y="2533339"/>
            <a:ext cx="7924610" cy="2776719"/>
          </a:xfrm>
          <a:prstGeom prst="rect">
            <a:avLst/>
          </a:prstGeom>
        </p:spPr>
      </p:pic>
    </p:spTree>
    <p:extLst>
      <p:ext uri="{BB962C8B-B14F-4D97-AF65-F5344CB8AC3E}">
        <p14:creationId xmlns:p14="http://schemas.microsoft.com/office/powerpoint/2010/main" val="2216416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74541" y="2585545"/>
            <a:ext cx="7740809" cy="2950916"/>
          </a:xfrm>
          <a:prstGeom prst="rect">
            <a:avLst/>
          </a:prstGeom>
        </p:spPr>
      </p:pic>
    </p:spTree>
    <p:extLst>
      <p:ext uri="{BB962C8B-B14F-4D97-AF65-F5344CB8AC3E}">
        <p14:creationId xmlns:p14="http://schemas.microsoft.com/office/powerpoint/2010/main" val="2759434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2243" y="2317530"/>
            <a:ext cx="8711270" cy="2867710"/>
          </a:xfrm>
          <a:prstGeom prst="rect">
            <a:avLst/>
          </a:prstGeom>
        </p:spPr>
      </p:pic>
    </p:spTree>
    <p:extLst>
      <p:ext uri="{BB962C8B-B14F-4D97-AF65-F5344CB8AC3E}">
        <p14:creationId xmlns:p14="http://schemas.microsoft.com/office/powerpoint/2010/main" val="200743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12258" y="2443655"/>
            <a:ext cx="8119484" cy="2945743"/>
          </a:xfrm>
          <a:prstGeom prst="rect">
            <a:avLst/>
          </a:prstGeom>
        </p:spPr>
      </p:pic>
    </p:spTree>
    <p:extLst>
      <p:ext uri="{BB962C8B-B14F-4D97-AF65-F5344CB8AC3E}">
        <p14:creationId xmlns:p14="http://schemas.microsoft.com/office/powerpoint/2010/main" val="950759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13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5423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085" y="768946"/>
            <a:ext cx="7886700" cy="2453951"/>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3750"/>
          <a:stretch/>
        </p:blipFill>
        <p:spPr>
          <a:xfrm>
            <a:off x="511085" y="3222896"/>
            <a:ext cx="7886700" cy="2923228"/>
          </a:xfrm>
          <a:prstGeom prst="rect">
            <a:avLst/>
          </a:prstGeom>
        </p:spPr>
      </p:pic>
    </p:spTree>
    <p:extLst>
      <p:ext uri="{BB962C8B-B14F-4D97-AF65-F5344CB8AC3E}">
        <p14:creationId xmlns:p14="http://schemas.microsoft.com/office/powerpoint/2010/main" val="232737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Questions 5 &amp; 6</a:t>
            </a:r>
          </a:p>
        </p:txBody>
      </p:sp>
      <p:sp>
        <p:nvSpPr>
          <p:cNvPr id="4" name="Slide Number Placeholder 3"/>
          <p:cNvSpPr>
            <a:spLocks noGrp="1"/>
          </p:cNvSpPr>
          <p:nvPr>
            <p:ph type="sldNum" sz="quarter" idx="12"/>
          </p:nvPr>
        </p:nvSpPr>
        <p:spPr/>
        <p:txBody>
          <a:bodyPr/>
          <a:lstStyle/>
          <a:p>
            <a:fld id="{DCAAF81B-A367-4CB1-8DD2-80EA4C4DED50}" type="slidenum">
              <a:rPr lang="en-US" smtClean="0"/>
              <a:t>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74" y="1636568"/>
            <a:ext cx="7978026" cy="148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24" y="3657600"/>
            <a:ext cx="77057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17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1505"/>
            <a:ext cx="7886700" cy="30183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199871"/>
            <a:ext cx="7886700" cy="3543300"/>
          </a:xfrm>
          <a:prstGeom prst="rect">
            <a:avLst/>
          </a:prstGeom>
        </p:spPr>
      </p:pic>
    </p:spTree>
    <p:extLst>
      <p:ext uri="{BB962C8B-B14F-4D97-AF65-F5344CB8AC3E}">
        <p14:creationId xmlns:p14="http://schemas.microsoft.com/office/powerpoint/2010/main" val="285733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Questions 5 &amp; 6</a:t>
            </a:r>
          </a:p>
        </p:txBody>
      </p:sp>
      <p:sp>
        <p:nvSpPr>
          <p:cNvPr id="4" name="Slide Number Placeholder 3"/>
          <p:cNvSpPr>
            <a:spLocks noGrp="1"/>
          </p:cNvSpPr>
          <p:nvPr>
            <p:ph type="sldNum" sz="quarter" idx="12"/>
          </p:nvPr>
        </p:nvSpPr>
        <p:spPr/>
        <p:txBody>
          <a:bodyPr/>
          <a:lstStyle/>
          <a:p>
            <a:fld id="{DCAAF81B-A367-4CB1-8DD2-80EA4C4DED50}" type="slidenum">
              <a:rPr lang="en-US" smtClean="0"/>
              <a:t>5</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7057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514725"/>
            <a:ext cx="4029152" cy="324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94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MSDS 6371: Unit 2</a:t>
            </a:r>
          </a:p>
        </p:txBody>
      </p:sp>
      <p:sp>
        <p:nvSpPr>
          <p:cNvPr id="3" name="Subtitle 2"/>
          <p:cNvSpPr>
            <a:spLocks noGrp="1"/>
          </p:cNvSpPr>
          <p:nvPr>
            <p:ph type="subTitle" idx="1"/>
          </p:nvPr>
        </p:nvSpPr>
        <p:spPr/>
        <p:txBody>
          <a:bodyPr>
            <a:normAutofit/>
          </a:bodyPr>
          <a:lstStyle/>
          <a:p>
            <a:r>
              <a:rPr lang="en-US" dirty="0"/>
              <a:t>Quiz Solutions</a:t>
            </a:r>
          </a:p>
        </p:txBody>
      </p:sp>
      <p:sp>
        <p:nvSpPr>
          <p:cNvPr id="4" name="Slide Number Placeholder 3"/>
          <p:cNvSpPr>
            <a:spLocks noGrp="1"/>
          </p:cNvSpPr>
          <p:nvPr>
            <p:ph type="sldNum" sz="quarter" idx="12"/>
          </p:nvPr>
        </p:nvSpPr>
        <p:spPr/>
        <p:txBody>
          <a:bodyPr/>
          <a:lstStyle/>
          <a:p>
            <a:fld id="{DCAAF81B-A367-4CB1-8DD2-80EA4C4DED50}" type="slidenum">
              <a:rPr lang="en-US" smtClean="0"/>
              <a:t>6</a:t>
            </a:fld>
            <a:endParaRPr lang="en-US"/>
          </a:p>
        </p:txBody>
      </p:sp>
    </p:spTree>
    <p:extLst>
      <p:ext uri="{BB962C8B-B14F-4D97-AF65-F5344CB8AC3E}">
        <p14:creationId xmlns:p14="http://schemas.microsoft.com/office/powerpoint/2010/main" val="3101567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Questions 1 &amp; 2</a:t>
            </a:r>
          </a:p>
        </p:txBody>
      </p:sp>
      <p:sp>
        <p:nvSpPr>
          <p:cNvPr id="4" name="Slide Number Placeholder 3"/>
          <p:cNvSpPr>
            <a:spLocks noGrp="1"/>
          </p:cNvSpPr>
          <p:nvPr>
            <p:ph type="sldNum" sz="quarter" idx="12"/>
          </p:nvPr>
        </p:nvSpPr>
        <p:spPr/>
        <p:txBody>
          <a:bodyPr/>
          <a:lstStyle/>
          <a:p>
            <a:fld id="{DCAAF81B-A367-4CB1-8DD2-80EA4C4DED50}"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7254"/>
            <a:ext cx="7855151" cy="150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57" y="3657600"/>
            <a:ext cx="8266436"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3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Question 3</a:t>
            </a:r>
          </a:p>
        </p:txBody>
      </p:sp>
      <p:sp>
        <p:nvSpPr>
          <p:cNvPr id="4" name="Slide Number Placeholder 3"/>
          <p:cNvSpPr>
            <a:spLocks noGrp="1"/>
          </p:cNvSpPr>
          <p:nvPr>
            <p:ph type="sldNum" sz="quarter" idx="12"/>
          </p:nvPr>
        </p:nvSpPr>
        <p:spPr/>
        <p:txBody>
          <a:bodyPr/>
          <a:lstStyle/>
          <a:p>
            <a:fld id="{DCAAF81B-A367-4CB1-8DD2-80EA4C4DED50}"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06" y="1905000"/>
            <a:ext cx="8083094"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07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MSDS 6371: Unit 3</a:t>
            </a:r>
          </a:p>
        </p:txBody>
      </p:sp>
      <p:sp>
        <p:nvSpPr>
          <p:cNvPr id="3" name="Subtitle 2"/>
          <p:cNvSpPr>
            <a:spLocks noGrp="1"/>
          </p:cNvSpPr>
          <p:nvPr>
            <p:ph type="subTitle" idx="1"/>
          </p:nvPr>
        </p:nvSpPr>
        <p:spPr/>
        <p:txBody>
          <a:bodyPr>
            <a:normAutofit/>
          </a:bodyPr>
          <a:lstStyle/>
          <a:p>
            <a:r>
              <a:rPr lang="en-US" dirty="0"/>
              <a:t>Quiz Solutions</a:t>
            </a:r>
          </a:p>
        </p:txBody>
      </p:sp>
      <p:sp>
        <p:nvSpPr>
          <p:cNvPr id="4" name="Slide Number Placeholder 3"/>
          <p:cNvSpPr>
            <a:spLocks noGrp="1"/>
          </p:cNvSpPr>
          <p:nvPr>
            <p:ph type="sldNum" sz="quarter" idx="12"/>
          </p:nvPr>
        </p:nvSpPr>
        <p:spPr/>
        <p:txBody>
          <a:bodyPr/>
          <a:lstStyle/>
          <a:p>
            <a:fld id="{DCAAF81B-A367-4CB1-8DD2-80EA4C4DED50}" type="slidenum">
              <a:rPr lang="en-US" smtClean="0"/>
              <a:t>9</a:t>
            </a:fld>
            <a:endParaRPr lang="en-US"/>
          </a:p>
        </p:txBody>
      </p:sp>
    </p:spTree>
    <p:extLst>
      <p:ext uri="{BB962C8B-B14F-4D97-AF65-F5344CB8AC3E}">
        <p14:creationId xmlns:p14="http://schemas.microsoft.com/office/powerpoint/2010/main" val="82462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26516</TotalTime>
  <Words>209</Words>
  <Application>Microsoft Office PowerPoint</Application>
  <PresentationFormat>On-screen Show (4:3)</PresentationFormat>
  <Paragraphs>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MSDS 6371: Unit 1</vt:lpstr>
      <vt:lpstr>Questions 1 &amp; 2</vt:lpstr>
      <vt:lpstr>Questions 3 &amp; 4</vt:lpstr>
      <vt:lpstr>Questions 5 &amp; 6</vt:lpstr>
      <vt:lpstr>Questions 5 &amp; 6</vt:lpstr>
      <vt:lpstr>MSDS 6371: Unit 2</vt:lpstr>
      <vt:lpstr>Questions 1 &amp; 2</vt:lpstr>
      <vt:lpstr>Question 3</vt:lpstr>
      <vt:lpstr>MSDS 6371: Unit 3</vt:lpstr>
      <vt:lpstr>Questions 1 &amp; 2</vt:lpstr>
      <vt:lpstr>Questions 3 &amp; 4</vt:lpstr>
      <vt:lpstr>Quiz 4 Solution</vt:lpstr>
      <vt:lpstr>Question 1</vt:lpstr>
      <vt:lpstr>Question 2</vt:lpstr>
      <vt:lpstr>Question 3</vt:lpstr>
      <vt:lpstr>Quiz 5 Solutions!</vt:lpstr>
      <vt:lpstr>Question 1</vt:lpstr>
      <vt:lpstr>Question 2</vt:lpstr>
      <vt:lpstr>Question 3</vt:lpstr>
      <vt:lpstr>Question 4</vt:lpstr>
      <vt:lpstr>Quiz 6 Solutions</vt:lpstr>
      <vt:lpstr>Quiz Question 1</vt:lpstr>
      <vt:lpstr>Quiz Question 2</vt:lpstr>
      <vt:lpstr>Quiz Question 3</vt:lpstr>
      <vt:lpstr>Quiz Question 4</vt:lpstr>
      <vt:lpstr>Quiz 8 Solutions</vt:lpstr>
      <vt:lpstr>Quiz 8 Solution Q1</vt:lpstr>
      <vt:lpstr>Quiz 8 Solution Q2</vt:lpstr>
      <vt:lpstr>UNIT 9</vt:lpstr>
      <vt:lpstr>Quiz 9: Question 1</vt:lpstr>
      <vt:lpstr>Quiz 9: Question 2</vt:lpstr>
      <vt:lpstr>Quiz Solutions</vt:lpstr>
      <vt:lpstr>Quiz Solutions</vt:lpstr>
      <vt:lpstr>PowerPoint Presentation</vt:lpstr>
      <vt:lpstr>PowerPoint Presentation</vt:lpstr>
      <vt:lpstr>PowerPoint Presentation</vt:lpstr>
      <vt:lpstr>PowerPoint Presentation</vt:lpstr>
      <vt:lpstr>Quiz 13</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6371: Unit 1</dc:title>
  <dc:creator>Marin Family</dc:creator>
  <cp:lastModifiedBy>Marin Family</cp:lastModifiedBy>
  <cp:revision>3</cp:revision>
  <dcterms:created xsi:type="dcterms:W3CDTF">2018-04-15T15:28:14Z</dcterms:created>
  <dcterms:modified xsi:type="dcterms:W3CDTF">2018-05-08T23:20:06Z</dcterms:modified>
</cp:coreProperties>
</file>