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8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OUT: LIVE SESSION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40" y="164284"/>
            <a:ext cx="255016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Crickets!!!</a:t>
            </a:r>
          </a:p>
        </p:txBody>
      </p:sp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8" y="873807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057400"/>
            <a:ext cx="3750945" cy="21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/>
                  <a:t>Find the </a:t>
                </a:r>
                <a:r>
                  <a:rPr lang="en-US" sz="1600" b="1" dirty="0"/>
                  <a:t>t-values</a:t>
                </a:r>
                <a:r>
                  <a:rPr lang="en-US" sz="1600" dirty="0"/>
                  <a:t> and </a:t>
                </a:r>
                <a:r>
                  <a:rPr lang="en-US" sz="1600" b="1" dirty="0"/>
                  <a:t>p-values</a:t>
                </a:r>
                <a:r>
                  <a:rPr lang="en-US" sz="1600" dirty="0"/>
                  <a:t> for the hypotheses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AND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. (Calculate the test statistics by hand using the SAS output above.) </a:t>
                </a:r>
                <a:r>
                  <a:rPr lang="en-US" sz="1600" b="1" dirty="0"/>
                  <a:t>(You do not need to input the cricket data into any software, although you can use software to find the p-values from the t-values.)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Given the test above, is the slope significantly different from zero? Is the intercept significantly different from zero?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If the slope is significantly different from zero, write down the regression line.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Find the 95% confidence interval for both the slope and the intercept. (You may need to use software to find the critical 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Interpret the slope and the intercept as if they are significant. 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What is the best predicted temperature for a time when a cricket chirps at a rate of 1000 chirps per minute? 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blipFill>
                <a:blip r:embed="rId4"/>
                <a:stretch>
                  <a:fillRect l="-331" t="-65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343400" y="2305719"/>
            <a:ext cx="4117242" cy="1627438"/>
            <a:chOff x="4343400" y="2305719"/>
            <a:chExt cx="4117242" cy="16274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305719"/>
              <a:ext cx="4117242" cy="162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162800" y="3200400"/>
              <a:ext cx="1219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128441-9200-4B68-A9D8-3A0169438540}"/>
              </a:ext>
            </a:extLst>
          </p:cNvPr>
          <p:cNvSpPr txBox="1"/>
          <p:nvPr/>
        </p:nvSpPr>
        <p:spPr>
          <a:xfrm>
            <a:off x="2819400" y="145096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It might seem counterintuitive to predict temperature based on the number of chirps (versus the other way around), but that is the question of interest here!</a:t>
            </a:r>
          </a:p>
        </p:txBody>
      </p:sp>
    </p:spTree>
    <p:extLst>
      <p:ext uri="{BB962C8B-B14F-4D97-AF65-F5344CB8AC3E}">
        <p14:creationId xmlns:p14="http://schemas.microsoft.com/office/powerpoint/2010/main" val="424267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11407</TotalTime>
  <Words>201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BREAK OUT: LIVE SESSION 9</vt:lpstr>
      <vt:lpstr>Crickets!!!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OUT: LIVE SESSION 9</dc:title>
  <dc:creator>Bivin Sadler</dc:creator>
  <cp:lastModifiedBy>User</cp:lastModifiedBy>
  <cp:revision>19</cp:revision>
  <dcterms:created xsi:type="dcterms:W3CDTF">2015-07-16T22:33:49Z</dcterms:created>
  <dcterms:modified xsi:type="dcterms:W3CDTF">2018-03-03T01:06:51Z</dcterms:modified>
</cp:coreProperties>
</file>