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96" r:id="rId5"/>
    <p:sldId id="317" r:id="rId6"/>
    <p:sldId id="325" r:id="rId7"/>
    <p:sldId id="326" r:id="rId8"/>
    <p:sldId id="327" r:id="rId9"/>
    <p:sldId id="318" r:id="rId10"/>
    <p:sldId id="319" r:id="rId11"/>
    <p:sldId id="320" r:id="rId12"/>
    <p:sldId id="328" r:id="rId13"/>
    <p:sldId id="321" r:id="rId14"/>
    <p:sldId id="329" r:id="rId15"/>
    <p:sldId id="330" r:id="rId16"/>
    <p:sldId id="331" r:id="rId17"/>
    <p:sldId id="332" r:id="rId18"/>
    <p:sldId id="334" r:id="rId19"/>
    <p:sldId id="336" r:id="rId20"/>
    <p:sldId id="333" r:id="rId21"/>
    <p:sldId id="335" r:id="rId22"/>
    <p:sldId id="337" r:id="rId23"/>
    <p:sldId id="324" r:id="rId24"/>
    <p:sldId id="33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A1FDE-5900-419B-9CE6-C9CF5891FB9F}" v="1" dt="2022-12-13T03:06:20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5958"/>
  </p:normalViewPr>
  <p:slideViewPr>
    <p:cSldViewPr snapToGrid="0">
      <p:cViewPr>
        <p:scale>
          <a:sx n="125" d="100"/>
          <a:sy n="125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s, John Albert M." userId="230dc39b-83f5-4383-aee2-0098c6c84f02" providerId="ADAL" clId="{00DA1FDE-5900-419B-9CE6-C9CF5891FB9F}"/>
    <pc:docChg chg="undo custSel addSld delSld modSld">
      <pc:chgData name="Nares, John Albert M." userId="230dc39b-83f5-4383-aee2-0098c6c84f02" providerId="ADAL" clId="{00DA1FDE-5900-419B-9CE6-C9CF5891FB9F}" dt="2022-12-13T03:16:22.036" v="1043" actId="20577"/>
      <pc:docMkLst>
        <pc:docMk/>
      </pc:docMkLst>
      <pc:sldChg chg="del">
        <pc:chgData name="Nares, John Albert M." userId="230dc39b-83f5-4383-aee2-0098c6c84f02" providerId="ADAL" clId="{00DA1FDE-5900-419B-9CE6-C9CF5891FB9F}" dt="2022-12-13T02:59:01.558" v="0" actId="47"/>
        <pc:sldMkLst>
          <pc:docMk/>
          <pc:sldMk cId="2718986324" sldId="315"/>
        </pc:sldMkLst>
      </pc:sldChg>
      <pc:sldChg chg="modSp mod">
        <pc:chgData name="Nares, John Albert M." userId="230dc39b-83f5-4383-aee2-0098c6c84f02" providerId="ADAL" clId="{00DA1FDE-5900-419B-9CE6-C9CF5891FB9F}" dt="2022-12-13T03:15:52.640" v="1027" actId="2711"/>
        <pc:sldMkLst>
          <pc:docMk/>
          <pc:sldMk cId="1179509409" sldId="317"/>
        </pc:sldMkLst>
        <pc:spChg chg="mod">
          <ac:chgData name="Nares, John Albert M." userId="230dc39b-83f5-4383-aee2-0098c6c84f02" providerId="ADAL" clId="{00DA1FDE-5900-419B-9CE6-C9CF5891FB9F}" dt="2022-12-13T03:15:52.640" v="1027" actId="2711"/>
          <ac:spMkLst>
            <pc:docMk/>
            <pc:sldMk cId="1179509409" sldId="317"/>
            <ac:spMk id="3" creationId="{928AAF59-2B4C-0BD4-6FE7-15BCE491D757}"/>
          </ac:spMkLst>
        </pc:spChg>
      </pc:sldChg>
      <pc:sldChg chg="modSp mod">
        <pc:chgData name="Nares, John Albert M." userId="230dc39b-83f5-4383-aee2-0098c6c84f02" providerId="ADAL" clId="{00DA1FDE-5900-419B-9CE6-C9CF5891FB9F}" dt="2022-12-13T03:16:22.036" v="1043" actId="20577"/>
        <pc:sldMkLst>
          <pc:docMk/>
          <pc:sldMk cId="2516757895" sldId="319"/>
        </pc:sldMkLst>
        <pc:spChg chg="mod">
          <ac:chgData name="Nares, John Albert M." userId="230dc39b-83f5-4383-aee2-0098c6c84f02" providerId="ADAL" clId="{00DA1FDE-5900-419B-9CE6-C9CF5891FB9F}" dt="2022-12-13T03:16:22.036" v="1043" actId="20577"/>
          <ac:spMkLst>
            <pc:docMk/>
            <pc:sldMk cId="2516757895" sldId="319"/>
            <ac:spMk id="3" creationId="{928AAF59-2B4C-0BD4-6FE7-15BCE491D757}"/>
          </ac:spMkLst>
        </pc:spChg>
        <pc:spChg chg="mod">
          <ac:chgData name="Nares, John Albert M." userId="230dc39b-83f5-4383-aee2-0098c6c84f02" providerId="ADAL" clId="{00DA1FDE-5900-419B-9CE6-C9CF5891FB9F}" dt="2022-12-13T02:59:31.261" v="28" actId="20577"/>
          <ac:spMkLst>
            <pc:docMk/>
            <pc:sldMk cId="2516757895" sldId="319"/>
            <ac:spMk id="5" creationId="{4E7FBBF0-04F3-EE78-EC7B-AE911035EA3A}"/>
          </ac:spMkLst>
        </pc:spChg>
      </pc:sldChg>
      <pc:sldChg chg="modSp add mod">
        <pc:chgData name="Nares, John Albert M." userId="230dc39b-83f5-4383-aee2-0098c6c84f02" providerId="ADAL" clId="{00DA1FDE-5900-419B-9CE6-C9CF5891FB9F}" dt="2022-12-13T03:14:20.971" v="922"/>
        <pc:sldMkLst>
          <pc:docMk/>
          <pc:sldMk cId="677077987" sldId="320"/>
        </pc:sldMkLst>
        <pc:spChg chg="mod">
          <ac:chgData name="Nares, John Albert M." userId="230dc39b-83f5-4383-aee2-0098c6c84f02" providerId="ADAL" clId="{00DA1FDE-5900-419B-9CE6-C9CF5891FB9F}" dt="2022-12-13T03:14:20.971" v="922"/>
          <ac:spMkLst>
            <pc:docMk/>
            <pc:sldMk cId="677077987" sldId="320"/>
            <ac:spMk id="3" creationId="{928AAF59-2B4C-0BD4-6FE7-15BCE491D757}"/>
          </ac:spMkLst>
        </pc:spChg>
      </pc:sldChg>
      <pc:sldChg chg="del">
        <pc:chgData name="Nares, John Albert M." userId="230dc39b-83f5-4383-aee2-0098c6c84f02" providerId="ADAL" clId="{00DA1FDE-5900-419B-9CE6-C9CF5891FB9F}" dt="2022-12-13T03:00:56.830" v="142" actId="47"/>
        <pc:sldMkLst>
          <pc:docMk/>
          <pc:sldMk cId="4127019967" sldId="320"/>
        </pc:sldMkLst>
      </pc:sldChg>
      <pc:sldChg chg="modSp add mod">
        <pc:chgData name="Nares, John Albert M." userId="230dc39b-83f5-4383-aee2-0098c6c84f02" providerId="ADAL" clId="{00DA1FDE-5900-419B-9CE6-C9CF5891FB9F}" dt="2022-12-13T03:14:25.470" v="923"/>
        <pc:sldMkLst>
          <pc:docMk/>
          <pc:sldMk cId="2477467979" sldId="321"/>
        </pc:sldMkLst>
        <pc:spChg chg="mod">
          <ac:chgData name="Nares, John Albert M." userId="230dc39b-83f5-4383-aee2-0098c6c84f02" providerId="ADAL" clId="{00DA1FDE-5900-419B-9CE6-C9CF5891FB9F}" dt="2022-12-13T03:14:25.470" v="923"/>
          <ac:spMkLst>
            <pc:docMk/>
            <pc:sldMk cId="2477467979" sldId="321"/>
            <ac:spMk id="3" creationId="{928AAF59-2B4C-0BD4-6FE7-15BCE491D757}"/>
          </ac:spMkLst>
        </pc:spChg>
      </pc:sldChg>
      <pc:sldChg chg="del">
        <pc:chgData name="Nares, John Albert M." userId="230dc39b-83f5-4383-aee2-0098c6c84f02" providerId="ADAL" clId="{00DA1FDE-5900-419B-9CE6-C9CF5891FB9F}" dt="2022-12-13T03:00:58.145" v="143" actId="47"/>
        <pc:sldMkLst>
          <pc:docMk/>
          <pc:sldMk cId="3040646001" sldId="321"/>
        </pc:sldMkLst>
      </pc:sldChg>
      <pc:sldChg chg="modSp add mod">
        <pc:chgData name="Nares, John Albert M." userId="230dc39b-83f5-4383-aee2-0098c6c84f02" providerId="ADAL" clId="{00DA1FDE-5900-419B-9CE6-C9CF5891FB9F}" dt="2022-12-13T03:15:21.807" v="1025" actId="20577"/>
        <pc:sldMkLst>
          <pc:docMk/>
          <pc:sldMk cId="415600360" sldId="322"/>
        </pc:sldMkLst>
        <pc:spChg chg="mod">
          <ac:chgData name="Nares, John Albert M." userId="230dc39b-83f5-4383-aee2-0098c6c84f02" providerId="ADAL" clId="{00DA1FDE-5900-419B-9CE6-C9CF5891FB9F}" dt="2022-12-13T03:15:21.807" v="1025" actId="20577"/>
          <ac:spMkLst>
            <pc:docMk/>
            <pc:sldMk cId="415600360" sldId="322"/>
            <ac:spMk id="3" creationId="{928AAF59-2B4C-0BD4-6FE7-15BCE491D757}"/>
          </ac:spMkLst>
        </pc:spChg>
      </pc:sldChg>
      <pc:sldChg chg="del">
        <pc:chgData name="Nares, John Albert M." userId="230dc39b-83f5-4383-aee2-0098c6c84f02" providerId="ADAL" clId="{00DA1FDE-5900-419B-9CE6-C9CF5891FB9F}" dt="2022-12-13T03:00:59.140" v="144" actId="47"/>
        <pc:sldMkLst>
          <pc:docMk/>
          <pc:sldMk cId="1410066511" sldId="322"/>
        </pc:sldMkLst>
      </pc:sldChg>
      <pc:sldChg chg="addSp delSp modSp add mod">
        <pc:chgData name="Nares, John Albert M." userId="230dc39b-83f5-4383-aee2-0098c6c84f02" providerId="ADAL" clId="{00DA1FDE-5900-419B-9CE6-C9CF5891FB9F}" dt="2022-12-13T03:07:53.275" v="442" actId="20577"/>
        <pc:sldMkLst>
          <pc:docMk/>
          <pc:sldMk cId="1440499999" sldId="323"/>
        </pc:sldMkLst>
        <pc:spChg chg="mod">
          <ac:chgData name="Nares, John Albert M." userId="230dc39b-83f5-4383-aee2-0098c6c84f02" providerId="ADAL" clId="{00DA1FDE-5900-419B-9CE6-C9CF5891FB9F}" dt="2022-12-13T03:07:53.275" v="442" actId="20577"/>
          <ac:spMkLst>
            <pc:docMk/>
            <pc:sldMk cId="1440499999" sldId="323"/>
            <ac:spMk id="3" creationId="{928AAF59-2B4C-0BD4-6FE7-15BCE491D757}"/>
          </ac:spMkLst>
        </pc:spChg>
        <pc:spChg chg="mod">
          <ac:chgData name="Nares, John Albert M." userId="230dc39b-83f5-4383-aee2-0098c6c84f02" providerId="ADAL" clId="{00DA1FDE-5900-419B-9CE6-C9CF5891FB9F}" dt="2022-12-13T03:02:03.079" v="183" actId="20577"/>
          <ac:spMkLst>
            <pc:docMk/>
            <pc:sldMk cId="1440499999" sldId="323"/>
            <ac:spMk id="5" creationId="{4E7FBBF0-04F3-EE78-EC7B-AE911035EA3A}"/>
          </ac:spMkLst>
        </pc:spChg>
        <pc:spChg chg="add del">
          <ac:chgData name="Nares, John Albert M." userId="230dc39b-83f5-4383-aee2-0098c6c84f02" providerId="ADAL" clId="{00DA1FDE-5900-419B-9CE6-C9CF5891FB9F}" dt="2022-12-13T03:05:05.555" v="262" actId="22"/>
          <ac:spMkLst>
            <pc:docMk/>
            <pc:sldMk cId="1440499999" sldId="323"/>
            <ac:spMk id="7" creationId="{6A80AF40-B241-DF1F-A1F6-1642C65C221F}"/>
          </ac:spMkLst>
        </pc:spChg>
      </pc:sldChg>
      <pc:sldChg chg="del">
        <pc:chgData name="Nares, John Albert M." userId="230dc39b-83f5-4383-aee2-0098c6c84f02" providerId="ADAL" clId="{00DA1FDE-5900-419B-9CE6-C9CF5891FB9F}" dt="2022-12-13T03:01:00.073" v="145" actId="47"/>
        <pc:sldMkLst>
          <pc:docMk/>
          <pc:sldMk cId="3167784681" sldId="323"/>
        </pc:sldMkLst>
      </pc:sldChg>
      <pc:sldChg chg="modSp add mod">
        <pc:chgData name="Nares, John Albert M." userId="230dc39b-83f5-4383-aee2-0098c6c84f02" providerId="ADAL" clId="{00DA1FDE-5900-419B-9CE6-C9CF5891FB9F}" dt="2022-12-13T03:07:49.338" v="441" actId="20577"/>
        <pc:sldMkLst>
          <pc:docMk/>
          <pc:sldMk cId="86596448" sldId="324"/>
        </pc:sldMkLst>
        <pc:spChg chg="mod">
          <ac:chgData name="Nares, John Albert M." userId="230dc39b-83f5-4383-aee2-0098c6c84f02" providerId="ADAL" clId="{00DA1FDE-5900-419B-9CE6-C9CF5891FB9F}" dt="2022-12-13T03:07:49.338" v="441" actId="20577"/>
          <ac:spMkLst>
            <pc:docMk/>
            <pc:sldMk cId="86596448" sldId="324"/>
            <ac:spMk id="3" creationId="{928AAF59-2B4C-0BD4-6FE7-15BCE491D757}"/>
          </ac:spMkLst>
        </pc:spChg>
        <pc:spChg chg="mod">
          <ac:chgData name="Nares, John Albert M." userId="230dc39b-83f5-4383-aee2-0098c6c84f02" providerId="ADAL" clId="{00DA1FDE-5900-419B-9CE6-C9CF5891FB9F}" dt="2022-12-13T03:02:15.144" v="203" actId="20577"/>
          <ac:spMkLst>
            <pc:docMk/>
            <pc:sldMk cId="86596448" sldId="324"/>
            <ac:spMk id="5" creationId="{4E7FBBF0-04F3-EE78-EC7B-AE911035EA3A}"/>
          </ac:spMkLst>
        </pc:spChg>
      </pc:sldChg>
      <pc:sldChg chg="del">
        <pc:chgData name="Nares, John Albert M." userId="230dc39b-83f5-4383-aee2-0098c6c84f02" providerId="ADAL" clId="{00DA1FDE-5900-419B-9CE6-C9CF5891FB9F}" dt="2022-12-13T03:01:01.206" v="146" actId="47"/>
        <pc:sldMkLst>
          <pc:docMk/>
          <pc:sldMk cId="3910352090" sldId="324"/>
        </pc:sldMkLst>
      </pc:sldChg>
      <pc:sldChg chg="del">
        <pc:chgData name="Nares, John Albert M." userId="230dc39b-83f5-4383-aee2-0098c6c84f02" providerId="ADAL" clId="{00DA1FDE-5900-419B-9CE6-C9CF5891FB9F}" dt="2022-12-13T03:01:02.204" v="147" actId="47"/>
        <pc:sldMkLst>
          <pc:docMk/>
          <pc:sldMk cId="1890171009" sldId="325"/>
        </pc:sldMkLst>
      </pc:sldChg>
      <pc:sldChg chg="del">
        <pc:chgData name="Nares, John Albert M." userId="230dc39b-83f5-4383-aee2-0098c6c84f02" providerId="ADAL" clId="{00DA1FDE-5900-419B-9CE6-C9CF5891FB9F}" dt="2022-12-13T03:01:02.964" v="148" actId="47"/>
        <pc:sldMkLst>
          <pc:docMk/>
          <pc:sldMk cId="172816090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226BE-32D0-4DAE-8EB3-4A5F8E9A7C83}" type="datetimeFigureOut">
              <a:rPr lang="en-PH" smtClean="0"/>
              <a:t>02/07/2024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213EA-1BC6-4278-852C-0E349F68CD5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10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978-38F6-4D8A-94EE-BAFCB3A3FB29}" type="datetimeFigureOut">
              <a:rPr lang="en-PH" smtClean="0"/>
              <a:t>02/07/2024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2437-1C30-40B8-A135-342551A417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124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978-38F6-4D8A-94EE-BAFCB3A3FB29}" type="datetimeFigureOut">
              <a:rPr lang="en-PH" smtClean="0"/>
              <a:t>02/07/2024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2437-1C30-40B8-A135-342551A417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583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978-38F6-4D8A-94EE-BAFCB3A3FB29}" type="datetimeFigureOut">
              <a:rPr lang="en-PH" smtClean="0"/>
              <a:t>02/07/2024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2437-1C30-40B8-A135-342551A417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591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466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978-38F6-4D8A-94EE-BAFCB3A3FB29}" type="datetimeFigureOut">
              <a:rPr lang="en-PH" smtClean="0"/>
              <a:t>02/07/2024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2437-1C30-40B8-A135-342551A417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41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978-38F6-4D8A-94EE-BAFCB3A3FB29}" type="datetimeFigureOut">
              <a:rPr lang="en-PH" smtClean="0"/>
              <a:t>02/07/2024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2437-1C30-40B8-A135-342551A417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66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978-38F6-4D8A-94EE-BAFCB3A3FB29}" type="datetimeFigureOut">
              <a:rPr lang="en-PH" smtClean="0"/>
              <a:t>02/07/2024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2437-1C30-40B8-A135-342551A417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435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978-38F6-4D8A-94EE-BAFCB3A3FB29}" type="datetimeFigureOut">
              <a:rPr lang="en-PH" smtClean="0"/>
              <a:t>02/07/2024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2437-1C30-40B8-A135-342551A417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198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978-38F6-4D8A-94EE-BAFCB3A3FB29}" type="datetimeFigureOut">
              <a:rPr lang="en-PH" smtClean="0"/>
              <a:t>02/07/2024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2437-1C30-40B8-A135-342551A417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196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978-38F6-4D8A-94EE-BAFCB3A3FB29}" type="datetimeFigureOut">
              <a:rPr lang="en-PH" smtClean="0"/>
              <a:t>02/07/2024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2437-1C30-40B8-A135-342551A417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067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978-38F6-4D8A-94EE-BAFCB3A3FB29}" type="datetimeFigureOut">
              <a:rPr lang="en-PH" smtClean="0"/>
              <a:t>02/07/2024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2437-1C30-40B8-A135-342551A417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28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C978-38F6-4D8A-94EE-BAFCB3A3FB29}" type="datetimeFigureOut">
              <a:rPr lang="en-PH" smtClean="0"/>
              <a:t>02/07/2024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12437-1C30-40B8-A135-342551A417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879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4C978-38F6-4D8A-94EE-BAFCB3A3FB29}" type="datetimeFigureOut">
              <a:rPr lang="en-PH" smtClean="0"/>
              <a:t>02/07/2024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2437-1C30-40B8-A135-342551A4178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89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8/jmtm-01-2018-0020" TargetMode="External"/><Relationship Id="rId7" Type="http://schemas.openxmlformats.org/officeDocument/2006/relationships/hyperlink" Target="https://www.ibm.com/topics/ja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pulse/benefits-digital-transformation-smes-how-stay-ahead-competition-yip/" TargetMode="External"/><Relationship Id="rId5" Type="http://schemas.openxmlformats.org/officeDocument/2006/relationships/hyperlink" Target="https://www.docsvault.com/blog/how-can-going-paperless-reduce-your-carbon-footprint/" TargetMode="External"/><Relationship Id="rId4" Type="http://schemas.openxmlformats.org/officeDocument/2006/relationships/hyperlink" Target="https://www.pwc.com/ph/en/publications/ph-columns/business-unusual/2020/innovation-and-digital-transformation-how-are-philippine-msmes-performing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318250"/>
            <a:ext cx="12192000" cy="539750"/>
          </a:xfrm>
          <a:prstGeom prst="rect">
            <a:avLst/>
          </a:prstGeom>
          <a:solidFill>
            <a:srgbClr val="173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2" name="TextBox 7"/>
          <p:cNvSpPr txBox="1">
            <a:spLocks noChangeArrowheads="1"/>
          </p:cNvSpPr>
          <p:nvPr/>
        </p:nvSpPr>
        <p:spPr bwMode="auto">
          <a:xfrm>
            <a:off x="587375" y="6511925"/>
            <a:ext cx="174086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chemeClr val="bg1"/>
                </a:solidFill>
                <a:latin typeface="Montserrat" panose="00000500000000000000" pitchFamily="50" charset="0"/>
                <a:ea typeface="Sawarabi Mincho"/>
                <a:cs typeface="Poppins Light" panose="00000400000000000000" pitchFamily="50" charset="0"/>
              </a:rPr>
              <a:t>Excellence and Relevance</a:t>
            </a:r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460375" y="4670837"/>
            <a:ext cx="6710240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en-ID" altLang="en-US" sz="2000" b="1" dirty="0">
                <a:latin typeface="Poppins Light" panose="00000400000000000000" pitchFamily="50" charset="0"/>
                <a:ea typeface="Inter"/>
                <a:cs typeface="Poppins Light" panose="00000400000000000000" pitchFamily="50" charset="0"/>
              </a:rPr>
              <a:t>DEVELOPERS:</a:t>
            </a:r>
            <a:br>
              <a:rPr lang="en-ID" altLang="en-US" sz="2000" b="1" dirty="0">
                <a:latin typeface="Poppins Light" panose="00000400000000000000" pitchFamily="50" charset="0"/>
                <a:ea typeface="Inter"/>
                <a:cs typeface="Poppins Light" panose="00000400000000000000" pitchFamily="50" charset="0"/>
              </a:rPr>
            </a:br>
            <a:r>
              <a:rPr lang="en-ID" altLang="en-US" sz="2000" b="1" dirty="0">
                <a:latin typeface="Poppins Light" panose="00000400000000000000" pitchFamily="50" charset="0"/>
                <a:ea typeface="Inter"/>
                <a:cs typeface="Poppins Light" panose="00000400000000000000" pitchFamily="50" charset="0"/>
              </a:rPr>
              <a:t>MAYO, JONATHAN LANCE S.</a:t>
            </a:r>
          </a:p>
          <a:p>
            <a:pPr eaLnBrk="1" hangingPunct="1">
              <a:spcAft>
                <a:spcPts val="600"/>
              </a:spcAft>
            </a:pPr>
            <a:r>
              <a:rPr lang="en-ID" altLang="en-US" sz="2000" b="1" dirty="0">
                <a:latin typeface="Poppins Light" panose="00000400000000000000" pitchFamily="50" charset="0"/>
                <a:ea typeface="Inter"/>
                <a:cs typeface="Poppins Light" panose="00000400000000000000" pitchFamily="50" charset="0"/>
              </a:rPr>
              <a:t>VILLEGAS, ALLYZA FE E.</a:t>
            </a:r>
            <a:endParaRPr lang="en-ID" altLang="en-US" dirty="0">
              <a:latin typeface="Poppins Light" panose="00000400000000000000" pitchFamily="50" charset="0"/>
              <a:ea typeface="Inter"/>
              <a:cs typeface="Poppins Light" panose="00000400000000000000" pitchFamily="50" charset="0"/>
            </a:endParaRPr>
          </a:p>
        </p:txBody>
      </p:sp>
      <p:sp>
        <p:nvSpPr>
          <p:cNvPr id="2057" name="TextBox 7"/>
          <p:cNvSpPr txBox="1">
            <a:spLocks noChangeArrowheads="1"/>
          </p:cNvSpPr>
          <p:nvPr/>
        </p:nvSpPr>
        <p:spPr bwMode="auto">
          <a:xfrm>
            <a:off x="1100241" y="2104158"/>
            <a:ext cx="999151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rgbClr val="16345C"/>
                </a:solidFill>
                <a:latin typeface="Aharoni" panose="02010803020104030203" pitchFamily="2" charset="-79"/>
                <a:ea typeface="Sawarabi Mincho"/>
                <a:cs typeface="Aharoni" panose="02010803020104030203" pitchFamily="2" charset="-79"/>
              </a:rPr>
              <a:t>TPS: PRODUCT ORDER TRACKING SYSTEM</a:t>
            </a:r>
          </a:p>
          <a:p>
            <a:pPr algn="ctr" eaLnBrk="1" hangingPunct="1"/>
            <a:r>
              <a:rPr lang="en-US" altLang="en-US" sz="4000" b="1" dirty="0">
                <a:solidFill>
                  <a:srgbClr val="16345C"/>
                </a:solidFill>
                <a:latin typeface="Aharoni" panose="02010803020104030203" pitchFamily="2" charset="-79"/>
                <a:ea typeface="Sawarabi Mincho"/>
                <a:cs typeface="Aharoni" panose="02010803020104030203" pitchFamily="2" charset="-79"/>
              </a:rPr>
              <a:t>(P.O.T.S)</a:t>
            </a:r>
          </a:p>
        </p:txBody>
      </p:sp>
      <p:sp>
        <p:nvSpPr>
          <p:cNvPr id="3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pf+CwP7O/gv4ifBbxQ9vutPEPgTxPpPiO71+a3s5NQvfDmjXL2eq2iXId0WR9JbT9Qlkd3Dz2SrJISRKPw6+B/g7wBpmg6T4s8Halrd3o3iTwfdw6vNd6rpcMumeM9B8Q3MdrplxZW1/Dctp+s6PH+7zlreeRbg7EK7P6Cv8Agof4sm139kf9ojV/B3nDVLDwjd/2VqdjeW5+yWjWVxZa5eSyXTNOkptIluFiiaZ7aaB4IZ/MNvLX8qfw88CR+JPC1trkdvPBqOhaRFDfWOlyW/meIYrm7ntLHxHBYWkkNz58dwbKHU7l45pZVkS8a4hUoB407xaqcrqLlcbatt2i4vlV1Hl5pXdlays7O599hfh9k37OpDkbk9NU0pWdrPm5Nnq721Z++P7PHxDs/hP4d8V+LfEepX+j+D/CfhjX9RvLm5S1sdLght4mfULy+tYLq8ils00vSJpre6YopuraeKed3gCV+TPj7x58Zv8Agrh4w1C3g8GfFfTfgN4K1e2j+Dlr4fhgi0SaSxddH1bXvEUU1gbfUtfv9Dt4UsYoS0Xhu3SPSbSQNLqd3qUH7WHjfxbF8HfhP8BNH8RSzj9o9fAujasqSQFdN8Pz65c+IvEd7aeaXv7R7lhcWuprJcSItsl9HLGrXzs/74/sEtoXww8FeFvBml2OmaVp+j6dYWVhHapCkaRRIq7cKDlm6vIxLO3zsWc1zZnmdTJcPTx9HCU8XiJKC5KyapwiormlLlTu7/Ck1te57eRZHR4rzGtlOJx9XAYHDxlUnKgoOpiKk5L2MFzWjThGCU6krS99pNaXPwA8Hf8ABLv4o/DTWtcfUfhF8RPHGlX/AIY1mXRtK1+x01rCG9Syngh0/Wza3S3SQR3bLc2mraPeWd3JHhZbC0luTCvvPg/9lnwv4RtJbLT/AIb658IvHkc+rQ+F9Q8SQLp9tq0OnhDa/wBk6Tcwan/wkEsiWrteXbstveXKQQRXN1JrbyL/AGQx2K+MfD0lpYTRadfXNuwS/i+cLIY9oZgjZZTkgjIKqcfdLA/zQf8ABRz4+Rfss+NbqLxxpGv+JfEVw90fC+py3kculaZqwtkm0+YGKOC8jsrt5Lm3dIdnzeQkyXA3yRdvDPGmJzSrDC16VChdSleCaUIKzmoN2npfVa8ur0RwcY+HuDyDDVsXhcViK8aE1Tca0oc7m0lCU1CMYOLcdLPsndNc3tH7BPxk+G0v7RniH9kX4iy2Gv2fiDw1qHiz4P8AiXX3WbxBpfiDRR9o8W/DfUpJFjur3TbzSjN4r8JPNE7aXp1hqenRznT5NI03TP2V/wCGf/h7Z6xHPaabo1hNPKCsotSY1mVcRKtwUKxgEBtrABscY5r/ADy/Dn7WmueF/wBrj4W/HxFnsm8G/FLw74oms0nnDPoFrrtvdatoizB3mOnapoUuoWXlBmS3gujbW6NDgt/oZ+FPGr67aWGoQTNHZ3sVteQfZbxb21vba4CSQTRTYlilRlZZYZFJDKQ4JHJjiSFCtjJSpxiqU53itIxdROKb0ty87V3Feey383hbE4yhhJcs5ynSgoS15pKMldPVST5dEnKLasrNPbw4/BnwC/w58U+F9WsG+Jfgc6beaP4w0O7M+n3+p+Gde0q1OpzLHM5uyks9xLdWd0IY0hM0ylYQkUafznfsa/BrXdDT4j+C/ibbXmlt8GNL+K/hvwnF4iudMuR4ttVS6tfDq2tmdt2RZw5luSsmJgttJaEy2zIn9QXgD4rJp/hOLWNc0aS50rW/t8VzqcULrqD6RbtdWuobSZJ4prPRzNazOtsDDCFsJyscCyEfnT8Qfgd4N1r9pS71vT/EGo2N5458O6x4c0W2XUbOy0DUNUtLq3vrG4gtWSWD+1LzS9UlkDNKZLmKNmiysRxnTqScaUoSjJK87J3jOnONrJ2d3blkrv8Am11TXTCklXrLERlBq1KMny8yq05J884XSioSco2ik0lHTSx/Oz8bfgHrnxF+LOvp4Ehk1uf4TXvwpFzpGr2L6gPDlp458J6r/bX2PTrseTNp1/qWmFrS3lguIY545oIHhaZpLj3T9kGb9q648aeNPgre2tloXhrRptX0zQfH+pya7JpFr4isPDOkeLdM+H8U0d5aW9nr2p6HrVnPHZPqltDpAgu4Y7djDDbv87+LvH8fws/4KY+MvCfxKt9Ze5/4Re4+Ft6LDxTqVrKL6Ow0zVfDM41LR7qCaCa/tbSys1hW4L22p6g8OyN8Gv6Hf2I/isPiL8E9T/Z40f4F6BL4Tu5tf8RD4kaB4+0NPFGk+MWubi/0bxq9hrB1TX9R1hZZJf7XvLp7m9vbBnsZBqGmXtzbycGf4qVLBOMaajFxSctL0/j5ZQUpJS5eWNPkSk29dE7H0nBmW08bmvtPb1FWp1pylGLfLVg3RVT28lTbpxSqSqqpKpGLUVC123H5W+F37YX7Uv7MskmqXfwr1L4pWcOs+G9G1TT5Pi0lvqV5N4s1ePRbaw0Hw5rOoa/qsWr2Gr3VnZ6rYx6GmmQRzrdx66LWJGk+Z/8AgtP8SPjf+0F8DNF8VeKv2IfHXwltfC+qaNqLfFrVvFV5qNuYb7EQ0CfQ18DaLLexXF1LGltqC6pLBDcBtqmOSOST92v2evAekW2vWWr+P/FVt4nufDeq2F9b6TD4d0+wuZfEXh7UYb7Sri91tJria6tLHVbKy1WC30200T7TeWNoL17iwS406fU/bt8W+ELjwXqnij4sSXzfDbwouk6hqOn2Oht4luGvrvVrZNP1c+H4I5ZNUg8OSW39sTWnkzr9ntZpWhm8t4JvgqWY/V84wdeFKmvY1ldQ+s1KlXnjFOMHUrv2d7yShZwvUVlGEOSX6hmGQzxmS4/A1MVUdKvg5/vqn1KnCly1Odc8aWGg6qScW6vMpxVNycpVZOcf86zxDouqaNewRaxA9rLLpumyrA08cs9m406EWke5JZQJIJkNvPbhmltbmCa1ukgMDLX95H/BHj43P8dv2JPhZq1xrDt4q8AC5+GviiaeeG4NtqXhAf2fpK30TlpJEufCraBfu04SWaa5lYvIG8yT+M79tDX/AIb+MviNea58G/Dr6V4B0fWr7w5pmsS6fPpJ8Vusj3UutvpcqKNOhur2XU7fTkfZc3FraR3Vxb2dzcSWNr+3v/Btz438QL8UPjh8FU0e61Hw/wCLvBen+P7fU49RhWLQNW8M38XhzVIDpTH7Tcy63beJtHKXkELJaDRII5N4u4Gj/VZKdfDU6lek6VRwjVcJaSg5JN73s0m+7Xqj+elDD4XF4nD4TEqtQhUlTVeMr06sISS5uZ8vNFyja6spJ80bxaZ/Q18GPFHgbT/hVf8AhHxvaSW2qrrep3fw61Hw4i3mjWl1fqmoaxoM80syyWbyusyBdQA0+9sPsYt7hbwN53h/xN8LJd2VvN9ivLY2r6gzXUECaedNv/Dx+36ReaYLwS3TSNp9pdTNfIjmKdZbdXYCWMeteIfAfh7Xp5o/A95cadox0ePULK50K+eDSZLK0uYLi3vHhifzAkL3qWV+sEsV0jTRzBRCrVm6t410zxb4A+IXg7x/qr2HiDwRaaJq/hW7j1K91a7sNMuLtra+8O3RRGEt/Z2mqXV/dXVxcSyTWcUL3W/fc7/m8qxOJpYejgcaqWFqJLDUqlKrH2devGnKShhly0pwjCnSnOP7qPuOHLflnGP1ubYXCvGVczy+rWxdGrJYuvQqUn7TDUZ1KVJzrLmrRlKU6sI1IqrJ86qynyNx5v4h/wBvr7ZoPxz1bx5quk3PhXx9qt3pPim0vQReP4g1v+0Y7zUfF0V9bSwRK13f2X9sWn2i3DImpy2E1paT28Sw/wBF/wDwT/8Ait+y38QvBGieKNX+Jvwxi1M6DBqGqeHtS0rw5pXiTRJ3gM2qWGqeIozDrptNOuJriJre7lWJUSKQSyRiOQ/iF/wU1/Zx8daR421P4t+IrmXxFoPiG41F9N1S1kuoYPC9gY7CDwp4VOleVLb2WkaXpcF7ei9sd7azqU3+ltYyXEZf5P8ACvgXSvh9+wl8VPjBJfXVn8Q/iR8a/D3wAsrSMGGSw8D2HhK2+KHiVXYhZVXxDcxaJZXcYG2S3s7aNnEF1Mkvu4rBRzXBQw9StKjUcor2lFJS59Lxd2ru1m1dX001PGyfiLMeEc4xWMwFOU8PiMLOnWp1KsqaqUNXduCmrt+7FOMt7bxu/wCvLVf2yf2evhRrE2ifB3Wrb4pXV3cs2m6Z4KuJfEOn2EguHhkgk8QvPNp0MFrOHjZZr95LWON49u2HYPXviv401Pxj+zV8QfGnjj+zki/4RPUr6bTrcCWzs7RbaR204TXCpJeXEgIFxM8Sq6CSK3t48s0n8JfwS+Mnj74JeINNkt4tTudA1Bra9n0N7m5tkNvJIc6hpoaaKC3uJNjGTzQLe7CbJikixXEH9H3hn9vrQdS8C6L4B16WW1061fRPEfiew1yymto7vT4I4tU0vSWmkWS0vbTV5Et55pYJHtrvTC2ZwkqeZ8zV4FzGWPwdLC+0m5Yqj7StWi4ezgpRlKdTRcnJH3mvtfPT7TAeKmAq5fj6uYxp4eVPC1lh8HRlzc85U2owoy3qOpNpNuyje7grXfyRqv7Pq/EX9n/4ieGvsenDULjXLzXPCd7ax25vNKkuZ/7bmtr7csVzHJYa75Hh7VbZ4ovsEmovbt5JWV4fYP8Agihonij9nf453fj3xvpcNhpi6XqOkTzT6odN1GLVMy6O1nthtrnUp7AxXl417YW4iWe7stKuJZZZdOsxLmfAbxlrf7QHxT+JnxH+HOp2Ph6C68Xf2/qGly20N9pmsQTvc6JE+raU1z5S/wBradb3NzeXUUdu8y6w8DSS32mWUtt9i+KPhxp9nZy/bdMl8MXGrq0Eev6TrFzb2mn38pRLW7F/C1vNb3qusSQakzwzQrbxI979lh/efsGKypSTdSm3FQcIyi1aUfhjJ3WnVbXtpfTX8Qw2ZQnK6l7OpJpSpy6t6qzd733vpLufoN8SNch8TaLIdL1nT/D3ijwq9rD4HsbeObTNP1q5uZLS9uNPszDHKl/b3F3cSyy6dKI5rYXcQRvIDRpz3wr+Mfw//wCFi3mq/EzwpZyReKtK8Op4otvDlxf3GkRMdXjgmMwuZd0en+ItLa/t7mSVrdtJkUpFHOIAre9/DTwX4K8aXOo/DfXNO0u5t/iV4dupvB/iXX9S1Aab4Q1uCWJIrlIbeK9kvkvESe0RUltjHdpC4MbZlk/Njw1YeKPgz8W/FOjR6zZzaHZavqPhXX/D8c0D3+reDJb2eBbuI3EctvdKvn/bLby/KmtrjLEQ+cWr8S9ksDmeGxtWNGUMbVjSqKbcGqipyjTlSpTfL7eMZ1YS9i1OVKKj76Vo/r+NxX1zA4jLKP1lVMLSfLKhH2nLQlKE261amrqi5whK9dXhPnk0klKXsPxp+FOg/FDQfiD8HvElpYXAtfEOzRLfUbEXMkWjaTfw33hq5j1qQx3BX+zorWZWlhjiaHLupjOyv5+/+CrXh7wd8LdS+DfgaLR7zQdZvND1fxb4q0ewnt5PC2q6vCNP8L+H/EvkI8rvqMmkaHLpb3PlNbiwsoILY+U80cX9SmvxeA/Ed3rl1b3eqaf4zt7C2gE2r70bVLAGZbC5lcRrDJJp+kWaxRXSs32qOVQQREJH/jO/4KnfETWPH37YXxOhv4r230zwRc2XgPwvFe20lqx0Lw6J2W9gEoTzbHUtTv8AVNR026jUR3Wm3dnIhdcO36BlGHm8xnWjNS5KX1hxl0nHkjB8jvGStFRcWr+673PzzM8QpZTSo1FUnOVRYeFdT0nR1qyTb9+LjLmgmmr3bT95peFfDvS18S6h4be8vYjd6pf2qNc3r7bGPzZ5Io5ZpCf9HtbCE26OI0ZEgS8nVRLKfM/Tn/gqB4r/AGYNW8KfCw/s7yXWjX+h6H8LfhDqVxYro5g8YyfDDwLquneK/EFzPFp0mtO1muqeEdOuTDqg0++1aW63W93c6Vamw/E/Stb1yHSRY2t1OlnC8skLwofMtnnV5JhFOgDIriF5PLZsJtmli2MZXq7FrGveILnSRqN5d6gulWSaXo8DbnttI0w3E100VpB80ECz3lzPdyuVPn309ze3RmnldpvvYY+c6NOjUpSdXES96u5ScpJyp814KzlJuN+Z3k5O7aUpt/C/VPZzco1IKnSXu0+VLlsmlqlpFJ2tfZaaH7Zf8EsINPs/GviUx/abZrvwiyW7TITBczQXds9yrTJkCdkZHe18xwzCOVREYef3E1a5tV0Wa3nKzwS5ilglUNHIhU8YIyCACQwIbOHUg4I/n4/YMsNQ8PePrXWDZm2ZdD1SGSaSPzLs+YsLKks8plfyisLZQPEhcRMqYRQ36/eI/GrmG2h8yTykBkkL7wuehbOdozjjLYcg8nIFfRVcM6VOLnBwk6cZKPSzS3Vrq/4M8+nUlJtxleKk9Xfm05WtVa7V9Gf/2Q=="/>
          <p:cNvSpPr>
            <a:spLocks noChangeAspect="1" noChangeArrowheads="1"/>
          </p:cNvSpPr>
          <p:nvPr/>
        </p:nvSpPr>
        <p:spPr bwMode="auto">
          <a:xfrm>
            <a:off x="5953125" y="3738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EjUvFd9b3cb6XqdxM4026065uLi1sg8kOoW81teW2YxN5kBtrme1QyySyRpJL5UkauFXa8EeLNXufFejw3esXNs+oa7pjPfboykU7vb2LXciSgo8otdw8yTfubiRWEjtXlvU/j3/AKn+de9/Dz4TSa9Lb6vdTreWWjSy3muWWlXcZvobW1bR304RtFktDrV1qcWl2d/bzFUk+13Qkjh0q4du3CYuphsTSrpy5adSE5RjNwvCMouUeZNSSaTTaem+5cXNu0G+bZXXNvp8Lunvt9x/Ub8Ef2+/i58GdN8Nxz/Em4+LHibWbK1tPDPh/wAa6BYDT2tWmt9MuZLrVdG1DwuunwW97d2sUF3PPLHe6qbfTnuGupktLnU+K3/BWL9qfx1pUlnd/GuP4V/Dq8u3h0TRPgpY6Jp+sWXiO9h8RgabbePtT0E+MZ9Pk/s2a1llTUPD9ta3xii0q6u9UklNx+f/AIC+H+uS6HcaX4shlvNT0zTtX1NPGmk/apdE1fVI7238Ox/YmuIdIt7O38PeH9T0fSn07T5tRbR5LO1uBcto2s2dwuD8Tvgx4W8INp/iLWfinbH+zZrbSbDw2llb+Hm1vU7LVLR9Mmm1WPUPtWu3EGoy6M19cRabbSXK+HNMnWHSFs7N4/uMfn3HfHFPNMyyijWwXDmTLmnKGMhh4YeNOFSpHmxeNxFN4rGVqSb+r4eUp88lTVBSqRjPiw+WcN5DVw1LF0sNiM1x9pU4vBxqtxnOlGfLQo0pxpU4SavUqQUXG8vaOMXJfv14d/aL/af8CaN8LU8Q+MviL4Mv9Z8PWcV3/wAJ5penHSNX0xhc+IbnxBHfXOrav4p1KC3tpLWG/wDEmk+NYLCxisxZ2ug6rdWInXf+KP7T/iv4meDNF/4S7Rb/AEPxdpelarrGjaWmpL4m0zxfpt3paPqOpaH4ljt9Kvb7UzafYfEa+HPE9lpfiJtG1BLvQLHXtP0vxFc6T+WNn8XPGXjzT/DC+J/GWka3qPw68KaZovhjwl4g0aOSx8FeGNCs7FfCHhS08KWT+E7eDQdJuRJcSnR9HsoYtG1W9jtdThv86gvhWkfEb4geD/Efhl/HnjzWrT7brlpcaP4h8PRXWq3fhiTS9V0ydrrRdNaEWNyuly+GzrGlrfy6O97ZrcWWo6rdw/2rZ6b52SZ34j8JZdlnFNSDzLhbFVFRowxmJp47DNcko/VZKlWr4nLK0qSfslWWHm0otRlGUoHXmOV8KZzjMVlNOEMFm1GVSr7XDYdYSuk5waraxhQxS53apyutFXlyzTUGfH/xj+I7eMfiLqWmLMlvaS+M7vUm1BRc6jvcWGnXMdtHp0Ej3V5Jf6pJa6ai2MU901xqVtFFBIDHbvxH7R/xAvdY13RdOg1VLnRNB0zTdL8MWkZv9Lh0nSPBUwsLltV0q3tDdvr2vappNzqRt76GVtPhmm1PVrhtQv8AUpNO+qv2qfBngDRvEUP7Ungq/wD+ET8N/EaXVV8b+G9F1m21Gbwz8RtOsJWTRfB2lXOlpcaRP48sri21Dw54kuJPOt9em8TaxpmlaRpvgi3Sb8tviX/wkKeFvsN8zavNpt1BeXD+Fb5JrDw5o94j/wBj2Xim70nSlEmryxpNPNe65fyXk0k9xbtbJeW120eWf8Ty4jxtTH0aU6GGk26OFduelCTi5RqOKd6il7t4tq0U7OykaUcLUwFFYWtKM500ouovhk42XPC9rRmkmtFo0klqfLFjpd7M8ctvLpcbAllF9rGiWRBRipEsOpXsOw5BwkyAkYYKQQT9l/s4xaJpWnanYeKpNFtdPn8S6Bruu6nZ6zputTyaP4H0/Wtfj0uB9MfxBaxz6vPcT2cdve2DaPNePp9xrkUllaOw+JLm1urOQw3dtPayryYrmF4JQCAQWjkVXGQQRkcg5BIOa2NKvpBZ3GmHaYpLu11Ab5HQKbaK6hljQKcF7j7RCclWYG3TYVy+fjppyhKKfK5Jx5rXaurO19NvR+aFSn7OcZOPNZp8rdk2tk/6/wAn+9X7KH7R2paj4++Jdh4dm1jxB8MNH07w9oen6hqng6HX0guNUVdH09vESX9j4itNOElrYx+HljkuY49Vht1trOT+z7a1sl+d9S+J/wAR/wBqH9o3Wk+G3ga68T65qnxAfwf4C8N2mlaf4f0TTUhvfs1qLv8As200rSNISS1t3vtViVLRbm7v7zUL2dZmvZrj5I/Ze+M938JPG18z3KafoHi7Sm8Pa5HeXE/9npLLuuNF1K/Mahpk027MYmjbyI41lkZ5bZUeeH7a+BPjbU/Ddv481L4a+OIvAPjTwJ8bfGHjnRNf0/Ro77+2NVsfBuqx+CvCKXl7JJpVrps3iC78QXurzanDeQvazASJc3V3HcyfZ4zEYafh5luBw1VU5YLNMxnmGGppxlisRUpxrYKtiYwl+9pxpR5edUuSPJO1pxbFltKrieJn7ZcyxdPDwhUtHmoUYtxq06VSbVnqrRc+ZqySldH65eBf2Nvjl8B9Z+Hlh+0j8ObfTdJ8YNcaXoHjvw9LY67odt4lktrm50rSb+Gxm1COzadTDZaZpM+pwwajPo9vDLptwNXu7i58I+N0MHj7S/JHhnwtpEWm+Ip/+EfstLj0rR9J0228VeH7K3s0ktbWU6pDpwm0a4n1zUbxkufslzqd1ImZAB+mv7Suq/FD4qf8E7f2kv2ofHn7TR/4Q7Vfhz8PvH3w1+HJ0HQ7nw54J+J/gaLwN4llsvDF9o/ia8a01DU9dsvEGmJ5k9zP/wAVJp8wtVuLSXR738PrbUdU8cmLULCO5XRNf0i31jWkt7jR7m/k0K31PR21KPQYtS1CwW4uEgm/sPSrTU5rEarLdT6Xp+p315YahFB4nCebUsPwfxxTxdal7DE0Mrw+Hy+UZzh/ajxU6n1nC05TioVYUaUnVqQU04U4LmacIz+h4iyiVDP8khR1lTWInUrc1p/VnSX+z1JShzuPtZR5VUatJ1ErOFRU/TviF4YHj/8AZa+LVudT0fxLr3gvxB4C8VeG/DfjXX4fBs7GbxBZ+Hk8TDxFqUVppUCiz+IXjCLVNDXXdPvU1a4s9V0+4167upNVT8fdd8GWdl4t8RQaH48+FHhISzzQ6WNM1a905dHuRNA0WiX+sXDWt/dgpb/Zre91Cx1aLUkkurvVJYZA10f0y+NvhTxx4w/ZttrHwDpNqvi/x/rvhfQPEen2Wt+HfCkviPw34W0SPxFoV1YaVeR6Tp9wLcyeE7S2HhrRrPXbrVZLtLw3l3DLLd/kH8TG8V2+qQaH8RNM1mPUNPPk3mm+K5NLudQC22nhh/Z3joWSXclq0kNxDY2X2q7t4JVWyuHluI3eXwstnJ0IJq6Umtow5eX3dPZpe47NRb1aSlbmucmZ2+syd370YTXxP4kpWk5tuMlFxcknJJvlTskeW+G9U8FJJ5Xiq11u8sZbSefVF06XT4tS1K/iKnT7Oy1G/s78aLAzE/ar5YbuRoUZRbs7xiPg5JYxcyy2iPBCZZDBE8nnPHCzNtieXZH5pEZ2O+xN/J2rnFV81p6XpV5qssi21vPNFbR+fdyQxs4t4NwXfIwUrHvcrFGXwpkdQTXR2+7ot/66nj3b6Xd3rbV6L8rafM9I8BxeN/Ed3p/hLwN4QXxZq2tXUMGmaQmhQ6zfXl9LJ9jjg06KaNpmkklumz9mYsZ3SZvLMS+X7R+yzpWvaj8WtW0Fp/EWgX1/Loui3Nr4WbTNP1RNQ/4TLQIktdNTVZI9Cm1O2givDbW2p+ZbtAt5eu7G2Z26L4RfFjUPgZ8W/BHxNt/Df9oeGdGsdLlg0myGno0s134XtbYROl7ZXvmtBewuDhLeS6vLERzXsFxbxbPSf2OPE9r47+OVtaM/gvRbbxfJ44vG8N69oEkmmJqsfh3U9X0yx0HVtPtRq1oYp4GurWyufEPhrRL27tLHTvFGvaR4Yuta1JssXKWGp1nTvKMaM588WormUbW1jU1V21eFmk03Fu56eU0YV8bhITqzpyliKUYqPLzPmlFRXNKcVFSbs5XlKKd1Tm1yv9WP+CuPiL40eIP+Cd37MHh/TPEN54z+FHhHxxHa+OIfCGgx2fhLwXcaP4VOm+AE1aez023vr+w1a/1LxhZWfiDXbi6stS1vQSsN9f3n2e9vPz0/Zz+JA17wf4X1LxHJ4y0rxP4fspdMgu7/AEWafQdZ8HafaQeFYJfB0LRW0Gq6pY300WmanPHcveaXrVr4PuLS70OK21bXdK9C+NPjX4kfs3/Bf4q/AHwh8RviQng34o+IYdD8ZWviDR7nX5PGU1rq2va1eiXxhr2haBp2kaI1hq2r6vqmk+DLXxANb1rWT53idBBqdpFpfCfwCuq6V8LrXx1c3Pwz+HHgPwdrvxC+InizTDPYXfgafV/E1541XSIX1m7X7frYPijw/wCH4PDj6fe6fp/ipfCT6xdalrckGkSeRl1ONTA+yk70ueUoVUnCVRNJy9pDllFaycVySknGEbqMlynt5piJyzP6xBOniPYUqNah7rhTqUlGlelUpyg7y5PbT5oQaqTqP3+bnfjnxX+Ntj4rn8U+JvE2k+DvG9uNDlvdB+H0pvoPGXgLQtVutbme50X4j7YdW1q+ur7WB448Sahaafb6Preva/f6j4duItAmsYrP87fF/jPxZ4+jih1LWNR1bR9NluJ7C78Q3cN1rAtmEaY1jUl/0q+W1bMdvLevLLFveOCREZY09v8AjZq9j4s8c+KZfDGn3qeEH1XxZ4l8JeFbVdKg12z0TWvF+taqdP8AEc9rJO9/qWhC/vIlAk1S5ttOnFx5ktrNeTSfPF5ol62q2umSaZPaalcukFhoIcCcTXW1rSffcIbSf7UhiKtF5ayb42LqRur06UlFJQVotRV1dKytfTzer8+6St8/iOeUrylf3nfduTurXbT9FG+kUnZOTT4y6EAkTyctG3VHKCRSAE/eSRkjJfe3CqCpVsDOFdFc6hZW8kUN1JDBLLG0tuk2AZkyY3eAn76AECUL8udm8Ela3rDwzqWqNcPbxbGtVIMcWJVtn8xYV+0yhwLTbNIimSYqqN95l4B5aZZI3eCVQrwu0brwSHQ7WywJzgjHB29x1JOsJRleKd3G19Nuqavbbp6HNUhUp8s3FwUvhfokumza1tvZn0rd+KdCtPB+leF7gx3fiPS9L0NrfU0lkmgj1K6vLvXLuK9a7SS0+zadbz29lLFp5imuNQgSK4eW1hKVwUlzr/hC08Na9ptzdaFqgvbbUYNe0wy6ff6Dqs1ta67YT6de6fLCbW8uLS7s9Xsbm2eK6tYpo1RohBGkXlf2ieaYzTzO7FmeSRzuZmZvmZtx+diX5JOTmvYRpdzL+z7e660dr9hsPjJpul28jNObuW51jwTq9zdiOMk2yW0KaBZmWRVWaWSeBWZ44wEupytJX05ktet+Va3Xa+gRnJ36uMbpparld76a32XM3ovOzWr8N9Qm13WNaudXvJdV1FLe0SPULiWaS7ljnuLm6nkeaZzMbgTv9oknEgcPHJIzsf3w+0tb+NE+m/A/XLfTNFi1fxt4i+Jejah8SfFPiO207U2u7O1tvHGv6OmlJNbm6s5Z74yahJiL+ydOutFshBY/aIUuU/PDwF4m/wCEZu7m+kDmykMdtfIg3y7bhJGt5kO+NswyW7q+G/1c7tskKLG3u8+s2V3ouq6ZqDiZ7a/urLQdYib95PbXpFlLpmo7GJkWO3kE1tLwCqBn814/kznGDhGnKLd9LJ2XRPRW022d07PodeHqytzRlyzSlduzb+1q5XvdJq7XdXPJPHvifSdZ1qxvdL1OC7Edt5cUll4ftdCfTJXNvO4MNnZ6ZDeSxXj3yRSsJQbRYWDxSyrFZcf4j12fVr6XUJbhZL26cvdTJGlpE1zIFe6KWcQjjtfNlkeS48uJIprhpnQFCxqhq9vaWF1PaxGIlZmmDxPOZhFIiywRMShtgQrI6PDkjLpI3QLlTSQyLuLfvNo42bQCdxZfTCscKQcYZAFQRkNdOMYxWmyW923qr6t73V9b/mcdSc3KTk1q9UrWukk1Zbenm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89374-E4DD-B0F7-B9E5-0530B00287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48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SYSTEM/PROTOTYPING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AF15E62-9050-6616-2B99-EB342790C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770" y="24070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PROJECT/SYSTEM PROTOTYPING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5AA9463-0FC7-5EEC-5CE2-ED844E30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47" y="2780302"/>
            <a:ext cx="9732306" cy="320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B5936D9-3D30-6C3D-86D2-983251446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092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Figure 2.1. Application Menu/Start.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6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SYSTEM/PROTOTYPING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B8619B-852F-3CCE-5676-6E3F2EA83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" y="22689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031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INPUT/OUTPUT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110750E-D7D7-F1A2-D05F-89F3C1661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99" y="2725349"/>
            <a:ext cx="9613202" cy="320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E8EF7A2-D00F-4647-EDFC-FB4308A7B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720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Figure 3.1. INPUT (No DATA)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3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SYSTEM/PROTOTYPING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4B7F79A-A838-8E44-B72A-9C2A6297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114" y="2097651"/>
            <a:ext cx="59436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FB055CE-FCDC-3314-D3F0-878ECEB73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589" y="4429125"/>
            <a:ext cx="595312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98629A8-1449-03CA-BFCE-803DC5EA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589" y="1571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D7E71DC-C389-69BC-E9EA-046E46500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135" y="4089743"/>
            <a:ext cx="7146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Figure 3.2. INPUT (DATA ADD)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8E04E12-9C38-4B41-6D94-6E8FEDA7F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Figure 3.3. INPUT (DATA UPDATE)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6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SYSTEM/PROTOTYPING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7B3F43F-C72D-74D7-BAF5-995AA6C3E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2042487"/>
            <a:ext cx="595312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4BD7DAE-4916-EA42-1BE9-33732659B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4221467"/>
            <a:ext cx="5943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646CC1BC-D72E-283D-0938-F0BF52363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948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27A4520-0967-5606-58C4-E8761AF73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716" y="3990677"/>
            <a:ext cx="31213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Figure 3.4. OUTUT (CHANGE STATUS/PRIORITY)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209008F-8069-86AD-0139-FE121C7EA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1457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Figure 3.5. OUTPUT (CHANGE TO COMPLETE)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0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SYSTEM/PROTOTYPING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E25AD43-D06B-DBF8-04A8-3F8FADCD8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2192870"/>
            <a:ext cx="59531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">
            <a:extLst>
              <a:ext uri="{FF2B5EF4-FFF2-40B4-BE49-F238E27FC236}">
                <a16:creationId xmlns:a16="http://schemas.microsoft.com/office/drawing/2014/main" id="{0B60E854-2C35-1DA8-B163-08A72173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4485649"/>
            <a:ext cx="595312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E6572C1-4741-629E-B093-1FCF8543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7" y="16890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5CFB455-9A8E-76B9-34FE-B135ACBBF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777" y="4205219"/>
            <a:ext cx="20746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FIGURE 3.6. ORDER DELETED.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80F91E0-C996-0FBC-D013-20852227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149" y="6527769"/>
            <a:ext cx="180369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Figure 3.7. ORDER FILTER.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6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SOURCE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E6572C1-4741-629E-B093-1FCF8543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7" y="16890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5CFB455-9A8E-76B9-34FE-B135ACBBF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" y="2407056"/>
            <a:ext cx="12378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MAIN_PROGRAM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F650F-097F-FA46-6C62-05D12AB0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2758426"/>
            <a:ext cx="2928092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12423-A451-2A92-0E99-BD7CB2D3A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566" y="2808670"/>
            <a:ext cx="268255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0E46B6-B10F-E33C-5C70-96A753ABD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381" y="2808670"/>
            <a:ext cx="2660927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9FC8FD-9BC7-0988-219E-862FB117C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5572" y="2808670"/>
            <a:ext cx="271734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0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SOURCE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E6572C1-4741-629E-B093-1FCF8543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7" y="16890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5CFB455-9A8E-76B9-34FE-B135ACBBF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" y="2407056"/>
            <a:ext cx="12378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MAIN_PROGRAM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CEC287-E966-FF54-4C0C-808D35BBA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2838994"/>
            <a:ext cx="2686268" cy="3657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91D7D2-86F1-4A9C-D298-1A79A7BFB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761" y="2838994"/>
            <a:ext cx="2703239" cy="3657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109912-2146-5D66-904A-D2B4EB1D2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459" y="2838994"/>
            <a:ext cx="2715065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BF3BD6-23C6-EF12-BC1D-70A4EFDC1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5983" y="2838994"/>
            <a:ext cx="271158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SOURCE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E6572C1-4741-629E-B093-1FCF8543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7" y="16890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5CFB455-9A8E-76B9-34FE-B135ACBBF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" y="2407056"/>
            <a:ext cx="12378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MAIN_PROGRAM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300F83-B291-4D41-876D-09443D04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2758426"/>
            <a:ext cx="2657547" cy="3657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830EB0-ED5A-7692-96C5-68E8BFAE7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259" y="2758426"/>
            <a:ext cx="2757414" cy="3657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42D18F-A104-1D5D-43E8-A79220927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329" y="2758426"/>
            <a:ext cx="363276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SOURCE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E6572C1-4741-629E-B093-1FCF8543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7" y="16890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5CFB455-9A8E-76B9-34FE-B135ACBBF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67" y="2407056"/>
            <a:ext cx="75212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UI_Config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557AD-730A-040D-C6A1-4766AA52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67" y="2709612"/>
            <a:ext cx="273622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FAA10D-3A70-B37A-D886-70A051CC9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287" y="2765947"/>
            <a:ext cx="2853516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1E53B9-1277-25C5-6B23-5F590A48D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243" y="2765947"/>
            <a:ext cx="2995177" cy="3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0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SOURCE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E6572C1-4741-629E-B093-1FCF8543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7" y="16890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5CFB455-9A8E-76B9-34FE-B135ACBBF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83" y="2407056"/>
            <a:ext cx="6303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6CF8CE-548D-DC4E-9B10-C25D0D06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2758426"/>
            <a:ext cx="3018971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A7CF2B-52F0-8F5B-DBAE-0C39A66CD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413" y="2758426"/>
            <a:ext cx="2703239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2FD225-27DF-6E54-1186-57BC2095F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884" y="2709612"/>
            <a:ext cx="3631786" cy="13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3217719" y="-3341138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928AAF59-2B4C-0BD4-6FE7-15BCE491D757}"/>
              </a:ext>
            </a:extLst>
          </p:cNvPr>
          <p:cNvSpPr/>
          <p:nvPr/>
        </p:nvSpPr>
        <p:spPr>
          <a:xfrm>
            <a:off x="537210" y="2651760"/>
            <a:ext cx="11235690" cy="395122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 algn="just"/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BBBF1-5B0C-3EA4-55A8-11DC233B5995}"/>
              </a:ext>
            </a:extLst>
          </p:cNvPr>
          <p:cNvSpPr txBox="1"/>
          <p:nvPr/>
        </p:nvSpPr>
        <p:spPr>
          <a:xfrm>
            <a:off x="680784" y="2113380"/>
            <a:ext cx="10830431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Adoption of a digitalized business model is becoming more practical.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Major changes have occurred in the business industry due to this shift.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Innovative business models have introduced new products and services.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Company relationships with customers and employees have been extended.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Digital adoption significantly increased the viability of MSMEs.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MSMEs' digital adoption positively impacted business operations, market operations, and product distribution.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Not all transitions are driven by performance; some are necessary adaptations.</a:t>
            </a:r>
          </a:p>
        </p:txBody>
      </p:sp>
    </p:spTree>
    <p:extLst>
      <p:ext uri="{BB962C8B-B14F-4D97-AF65-F5344CB8AC3E}">
        <p14:creationId xmlns:p14="http://schemas.microsoft.com/office/powerpoint/2010/main" val="1179509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928AAF59-2B4C-0BD4-6FE7-15BCE491D757}"/>
              </a:ext>
            </a:extLst>
          </p:cNvPr>
          <p:cNvSpPr/>
          <p:nvPr/>
        </p:nvSpPr>
        <p:spPr>
          <a:xfrm>
            <a:off x="537210" y="2651760"/>
            <a:ext cx="11235690" cy="395122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just">
              <a:lnSpc>
                <a:spcPct val="150000"/>
              </a:lnSpc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5DCB3-0BEC-7E1E-7F38-7B7844E5A0FB}"/>
              </a:ext>
            </a:extLst>
          </p:cNvPr>
          <p:cNvSpPr txBox="1"/>
          <p:nvPr/>
        </p:nvSpPr>
        <p:spPr>
          <a:xfrm>
            <a:off x="472440" y="2301907"/>
            <a:ext cx="11521440" cy="387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</a:pPr>
            <a:r>
              <a:rPr lang="de-D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Rachinger, M., Rauter, R., Müller, C., Vorraber, W., &amp; Schirgi, E. (2019, December 9).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Digitalization and its influence on business model innovation.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Manufacturing Technology Management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(8), 1143–1160. </a:t>
            </a:r>
            <a:r>
              <a:rPr lang="en-US" sz="12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https://doi.org/10.1108/jmtm-01-2018-0020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50000"/>
              </a:lnSpc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PwC Philippines (2020).Innovation and digital transformation: How are Philippine MSMEs performing?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https://www.pwc.com/ph/en/publications/ph-columns/business-unusual/2020/innovation-and-digital-transformation-how-are-philippine-msmes-performing.html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1200" u="none" strike="noStrike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Team, D. (2024, May 27). How can going paperless reduce your carbon footprint? Document Management Software |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Docsvault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2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https://www.docsvault.com/blog/how-can-going-paperless-reduce-your-carbon-footprint/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Yip, T. (2023, September 5). Benefits of Digital Transformation for SMEs: How to stay ahead of the competition. </a:t>
            </a:r>
            <a:r>
              <a:rPr lang="en-US" sz="12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https://www.linkedin.com/pulse/benefits-digital-transformation-smes-how-stay-ahead-competition-yip/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Java? | IBM. (n.d.). </a:t>
            </a:r>
            <a:r>
              <a:rPr lang="en-US" sz="12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https://www.ibm.com/topics/java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6318250"/>
            <a:ext cx="12192000" cy="539750"/>
          </a:xfrm>
          <a:prstGeom prst="rect">
            <a:avLst/>
          </a:prstGeom>
          <a:solidFill>
            <a:srgbClr val="173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2" name="TextBox 7"/>
          <p:cNvSpPr txBox="1">
            <a:spLocks noChangeArrowheads="1"/>
          </p:cNvSpPr>
          <p:nvPr/>
        </p:nvSpPr>
        <p:spPr bwMode="auto">
          <a:xfrm>
            <a:off x="587375" y="6511925"/>
            <a:ext cx="174086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chemeClr val="bg1"/>
                </a:solidFill>
                <a:latin typeface="Montserrat" panose="00000500000000000000" pitchFamily="50" charset="0"/>
                <a:ea typeface="Sawarabi Mincho"/>
                <a:cs typeface="Poppins Light" panose="00000400000000000000" pitchFamily="50" charset="0"/>
              </a:rPr>
              <a:t>Excellence and Relevance</a:t>
            </a:r>
          </a:p>
        </p:txBody>
      </p:sp>
      <p:sp>
        <p:nvSpPr>
          <p:cNvPr id="2057" name="TextBox 7"/>
          <p:cNvSpPr txBox="1">
            <a:spLocks noChangeArrowheads="1"/>
          </p:cNvSpPr>
          <p:nvPr/>
        </p:nvSpPr>
        <p:spPr bwMode="auto">
          <a:xfrm>
            <a:off x="1867184" y="2815233"/>
            <a:ext cx="84766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>
                <a:solidFill>
                  <a:srgbClr val="16345C"/>
                </a:solidFill>
                <a:latin typeface="Aharoni" panose="02010803020104030203" pitchFamily="2" charset="-79"/>
                <a:ea typeface="Sawarabi Mincho"/>
                <a:cs typeface="Aharoni" panose="02010803020104030203" pitchFamily="2" charset="-79"/>
              </a:rPr>
              <a:t>END OF PRESENTATION</a:t>
            </a:r>
          </a:p>
        </p:txBody>
      </p:sp>
      <p:sp>
        <p:nvSpPr>
          <p:cNvPr id="3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pf+CwP7O/gv4ifBbxQ9vutPEPgTxPpPiO71+a3s5NQvfDmjXL2eq2iXId0WR9JbT9Qlkd3Dz2SrJISRKPw6+B/g7wBpmg6T4s8Halrd3o3iTwfdw6vNd6rpcMumeM9B8Q3MdrplxZW1/Dctp+s6PH+7zlreeRbg7EK7P6Cv8Agof4sm139kf9ojV/B3nDVLDwjd/2VqdjeW5+yWjWVxZa5eSyXTNOkptIluFiiaZ7aaB4IZ/MNvLX8qfw88CR+JPC1trkdvPBqOhaRFDfWOlyW/meIYrm7ntLHxHBYWkkNz58dwbKHU7l45pZVkS8a4hUoB407xaqcrqLlcbatt2i4vlV1Hl5pXdlays7O599hfh9k37OpDkbk9NU0pWdrPm5Nnq721Z++P7PHxDs/hP4d8V+LfEepX+j+D/CfhjX9RvLm5S1sdLght4mfULy+tYLq8ils00vSJpre6YopuraeKed3gCV+TPj7x58Zv8Agrh4w1C3g8GfFfTfgN4K1e2j+Dlr4fhgi0SaSxddH1bXvEUU1gbfUtfv9Dt4UsYoS0Xhu3SPSbSQNLqd3qUH7WHjfxbF8HfhP8BNH8RSzj9o9fAujasqSQFdN8Pz65c+IvEd7aeaXv7R7lhcWuprJcSItsl9HLGrXzs/74/sEtoXww8FeFvBml2OmaVp+j6dYWVhHapCkaRRIq7cKDlm6vIxLO3zsWc1zZnmdTJcPTx9HCU8XiJKC5KyapwiormlLlTu7/Ck1te57eRZHR4rzGtlOJx9XAYHDxlUnKgoOpiKk5L2MFzWjThGCU6krS99pNaXPwA8Hf8ABLv4o/DTWtcfUfhF8RPHGlX/AIY1mXRtK1+x01rCG9Syngh0/Wza3S3SQR3bLc2mraPeWd3JHhZbC0luTCvvPg/9lnwv4RtJbLT/AIb658IvHkc+rQ+F9Q8SQLp9tq0OnhDa/wBk6Tcwan/wkEsiWrteXbstveXKQQRXN1JrbyL/AGQx2K+MfD0lpYTRadfXNuwS/i+cLIY9oZgjZZTkgjIKqcfdLA/zQf8ABRz4+Rfss+NbqLxxpGv+JfEVw90fC+py3kculaZqwtkm0+YGKOC8jsrt5Lm3dIdnzeQkyXA3yRdvDPGmJzSrDC16VChdSleCaUIKzmoN2npfVa8ur0RwcY+HuDyDDVsXhcViK8aE1Tca0oc7m0lCU1CMYOLcdLPsndNc3tH7BPxk+G0v7RniH9kX4iy2Gv2fiDw1qHiz4P8AiXX3WbxBpfiDRR9o8W/DfUpJFjur3TbzSjN4r8JPNE7aXp1hqenRznT5NI03TP2V/wCGf/h7Z6xHPaabo1hNPKCsotSY1mVcRKtwUKxgEBtrABscY5r/ADy/Dn7WmueF/wBrj4W/HxFnsm8G/FLw74oms0nnDPoFrrtvdatoizB3mOnapoUuoWXlBmS3gujbW6NDgt/oZ+FPGr67aWGoQTNHZ3sVteQfZbxb21vba4CSQTRTYlilRlZZYZFJDKQ4JHJjiSFCtjJSpxiqU53itIxdROKb0ty87V3Feey383hbE4yhhJcs5ynSgoS15pKMldPVST5dEnKLasrNPbw4/BnwC/w58U+F9WsG+Jfgc6beaP4w0O7M+n3+p+Gde0q1OpzLHM5uyks9xLdWd0IY0hM0ylYQkUafznfsa/BrXdDT4j+C/ibbXmlt8GNL+K/hvwnF4iudMuR4ttVS6tfDq2tmdt2RZw5luSsmJgttJaEy2zIn9QXgD4rJp/hOLWNc0aS50rW/t8VzqcULrqD6RbtdWuobSZJ4prPRzNazOtsDDCFsJyscCyEfnT8Qfgd4N1r9pS71vT/EGo2N5458O6x4c0W2XUbOy0DUNUtLq3vrG4gtWSWD+1LzS9UlkDNKZLmKNmiysRxnTqScaUoSjJK87J3jOnONrJ2d3blkrv8Am11TXTCklXrLERlBq1KMny8yq05J884XSioSco2ik0lHTSx/Oz8bfgHrnxF+LOvp4Ehk1uf4TXvwpFzpGr2L6gPDlp458J6r/bX2PTrseTNp1/qWmFrS3lguIY545oIHhaZpLj3T9kGb9q648aeNPgre2tloXhrRptX0zQfH+pya7JpFr4isPDOkeLdM+H8U0d5aW9nr2p6HrVnPHZPqltDpAgu4Y7djDDbv87+LvH8fws/4KY+MvCfxKt9Ze5/4Re4+Ft6LDxTqVrKL6Ow0zVfDM41LR7qCaCa/tbSys1hW4L22p6g8OyN8Gv6Hf2I/isPiL8E9T/Z40f4F6BL4Tu5tf8RD4kaB4+0NPFGk+MWubi/0bxq9hrB1TX9R1hZZJf7XvLp7m9vbBnsZBqGmXtzbycGf4qVLBOMaajFxSctL0/j5ZQUpJS5eWNPkSk29dE7H0nBmW08bmvtPb1FWp1pylGLfLVg3RVT28lTbpxSqSqqpKpGLUVC123H5W+F37YX7Uv7MskmqXfwr1L4pWcOs+G9G1TT5Pi0lvqV5N4s1ePRbaw0Hw5rOoa/qsWr2Gr3VnZ6rYx6GmmQRzrdx66LWJGk+Z/8AgtP8SPjf+0F8DNF8VeKv2IfHXwltfC+qaNqLfFrVvFV5qNuYb7EQ0CfQ18DaLLexXF1LGltqC6pLBDcBtqmOSOST92v2evAekW2vWWr+P/FVt4nufDeq2F9b6TD4d0+wuZfEXh7UYb7Sri91tJria6tLHVbKy1WC30200T7TeWNoL17iwS406fU/bt8W+ELjwXqnij4sSXzfDbwouk6hqOn2Oht4luGvrvVrZNP1c+H4I5ZNUg8OSW39sTWnkzr9ntZpWhm8t4JvgqWY/V84wdeFKmvY1ldQ+s1KlXnjFOMHUrv2d7yShZwvUVlGEOSX6hmGQzxmS4/A1MVUdKvg5/vqn1KnCly1Odc8aWGg6qScW6vMpxVNycpVZOcf86zxDouqaNewRaxA9rLLpumyrA08cs9m406EWke5JZQJIJkNvPbhmltbmCa1ukgMDLX95H/BHj43P8dv2JPhZq1xrDt4q8AC5+GviiaeeG4NtqXhAf2fpK30TlpJEufCraBfu04SWaa5lYvIG8yT+M79tDX/AIb+MviNea58G/Dr6V4B0fWr7w5pmsS6fPpJ8Vusj3UutvpcqKNOhur2XU7fTkfZc3FraR3Vxb2dzcSWNr+3v/Btz438QL8UPjh8FU0e61Hw/wCLvBen+P7fU49RhWLQNW8M38XhzVIDpTH7Tcy63beJtHKXkELJaDRII5N4u4Gj/VZKdfDU6lek6VRwjVcJaSg5JN73s0m+7Xqj+elDD4XF4nD4TEqtQhUlTVeMr06sISS5uZ8vNFyja6spJ80bxaZ/Q18GPFHgbT/hVf8AhHxvaSW2qrrep3fw61Hw4i3mjWl1fqmoaxoM80syyWbyusyBdQA0+9sPsYt7hbwN53h/xN8LJd2VvN9ivLY2r6gzXUECaedNv/Dx+36ReaYLwS3TSNp9pdTNfIjmKdZbdXYCWMeteIfAfh7Xp5o/A95cadox0ePULK50K+eDSZLK0uYLi3vHhifzAkL3qWV+sEsV0jTRzBRCrVm6t410zxb4A+IXg7x/qr2HiDwRaaJq/hW7j1K91a7sNMuLtra+8O3RRGEt/Z2mqXV/dXVxcSyTWcUL3W/fc7/m8qxOJpYejgcaqWFqJLDUqlKrH2devGnKShhly0pwjCnSnOP7qPuOHLflnGP1ubYXCvGVczy+rWxdGrJYuvQqUn7TDUZ1KVJzrLmrRlKU6sI1IqrJ86qynyNx5v4h/wBvr7ZoPxz1bx5quk3PhXx9qt3pPim0vQReP4g1v+0Y7zUfF0V9bSwRK13f2X9sWn2i3DImpy2E1paT28Sw/wBF/wDwT/8Ait+y38QvBGieKNX+Jvwxi1M6DBqGqeHtS0rw5pXiTRJ3gM2qWGqeIozDrptNOuJriJre7lWJUSKQSyRiOQ/iF/wU1/Zx8daR421P4t+IrmXxFoPiG41F9N1S1kuoYPC9gY7CDwp4VOleVLb2WkaXpcF7ei9sd7azqU3+ltYyXEZf5P8ACvgXSvh9+wl8VPjBJfXVn8Q/iR8a/D3wAsrSMGGSw8D2HhK2+KHiVXYhZVXxDcxaJZXcYG2S3s7aNnEF1Mkvu4rBRzXBQw9StKjUcor2lFJS59Lxd2ru1m1dX001PGyfiLMeEc4xWMwFOU8PiMLOnWp1KsqaqUNXduCmrt+7FOMt7bxu/wCvLVf2yf2evhRrE2ifB3Wrb4pXV3cs2m6Z4KuJfEOn2EguHhkgk8QvPNp0MFrOHjZZr95LWON49u2HYPXviv401Pxj+zV8QfGnjj+zki/4RPUr6bTrcCWzs7RbaR204TXCpJeXEgIFxM8Sq6CSK3t48s0n8JfwS+Mnj74JeINNkt4tTudA1Bra9n0N7m5tkNvJIc6hpoaaKC3uJNjGTzQLe7CbJikixXEH9H3hn9vrQdS8C6L4B16WW1061fRPEfiew1yymto7vT4I4tU0vSWmkWS0vbTV5Et55pYJHtrvTC2ZwkqeZ8zV4FzGWPwdLC+0m5Yqj7StWi4ezgpRlKdTRcnJH3mvtfPT7TAeKmAq5fj6uYxp4eVPC1lh8HRlzc85U2owoy3qOpNpNuyje7grXfyRqv7Pq/EX9n/4ieGvsenDULjXLzXPCd7ax25vNKkuZ/7bmtr7csVzHJYa75Hh7VbZ4ovsEmovbt5JWV4fYP8Agihonij9nf453fj3xvpcNhpi6XqOkTzT6odN1GLVMy6O1nthtrnUp7AxXl417YW4iWe7stKuJZZZdOsxLmfAbxlrf7QHxT+JnxH+HOp2Ph6C68Xf2/qGly20N9pmsQTvc6JE+raU1z5S/wBradb3NzeXUUdu8y6w8DSS32mWUtt9i+KPhxp9nZy/bdMl8MXGrq0Eev6TrFzb2mn38pRLW7F/C1vNb3qusSQakzwzQrbxI979lh/efsGKypSTdSm3FQcIyi1aUfhjJ3WnVbXtpfTX8Qw2ZQnK6l7OpJpSpy6t6qzd733vpLufoN8SNch8TaLIdL1nT/D3ijwq9rD4HsbeObTNP1q5uZLS9uNPszDHKl/b3F3cSyy6dKI5rYXcQRvIDRpz3wr+Mfw//wCFi3mq/EzwpZyReKtK8Op4otvDlxf3GkRMdXjgmMwuZd0en+ItLa/t7mSVrdtJkUpFHOIAre9/DTwX4K8aXOo/DfXNO0u5t/iV4dupvB/iXX9S1Aab4Q1uCWJIrlIbeK9kvkvESe0RUltjHdpC4MbZlk/Njw1YeKPgz8W/FOjR6zZzaHZavqPhXX/D8c0D3+reDJb2eBbuI3EctvdKvn/bLby/KmtrjLEQ+cWr8S9ksDmeGxtWNGUMbVjSqKbcGqipyjTlSpTfL7eMZ1YS9i1OVKKj76Vo/r+NxX1zA4jLKP1lVMLSfLKhH2nLQlKE261amrqi5whK9dXhPnk0klKXsPxp+FOg/FDQfiD8HvElpYXAtfEOzRLfUbEXMkWjaTfw33hq5j1qQx3BX+zorWZWlhjiaHLupjOyv5+/+CrXh7wd8LdS+DfgaLR7zQdZvND1fxb4q0ewnt5PC2q6vCNP8L+H/EvkI8rvqMmkaHLpb3PlNbiwsoILY+U80cX9SmvxeA/Ed3rl1b3eqaf4zt7C2gE2r70bVLAGZbC5lcRrDJJp+kWaxRXSs32qOVQQREJH/jO/4KnfETWPH37YXxOhv4r230zwRc2XgPwvFe20lqx0Lw6J2W9gEoTzbHUtTv8AVNR026jUR3Wm3dnIhdcO36BlGHm8xnWjNS5KX1hxl0nHkjB8jvGStFRcWr+673PzzM8QpZTSo1FUnOVRYeFdT0nR1qyTb9+LjLmgmmr3bT95peFfDvS18S6h4be8vYjd6pf2qNc3r7bGPzZ5Io5ZpCf9HtbCE26OI0ZEgS8nVRLKfM/Tn/gqB4r/AGYNW8KfCw/s7yXWjX+h6H8LfhDqVxYro5g8YyfDDwLquneK/EFzPFp0mtO1muqeEdOuTDqg0++1aW63W93c6Vamw/E/Stb1yHSRY2t1OlnC8skLwofMtnnV5JhFOgDIriF5PLZsJtmli2MZXq7FrGveILnSRqN5d6gulWSaXo8DbnttI0w3E100VpB80ECz3lzPdyuVPn309ze3RmnldpvvYY+c6NOjUpSdXES96u5ScpJyp814KzlJuN+Z3k5O7aUpt/C/VPZzco1IKnSXu0+VLlsmlqlpFJ2tfZaaH7Zf8EsINPs/GviUx/abZrvwiyW7TITBczQXds9yrTJkCdkZHe18xwzCOVREYef3E1a5tV0Wa3nKzwS5ilglUNHIhU8YIyCACQwIbOHUg4I/n4/YMsNQ8PePrXWDZm2ZdD1SGSaSPzLs+YsLKks8plfyisLZQPEhcRMqYRQ36/eI/GrmG2h8yTykBkkL7wuehbOdozjjLYcg8nIFfRVcM6VOLnBwk6cZKPSzS3Vrq/4M8+nUlJtxleKk9Xfm05WtVa7V9Gf/2Q=="/>
          <p:cNvSpPr>
            <a:spLocks noChangeAspect="1" noChangeArrowheads="1"/>
          </p:cNvSpPr>
          <p:nvPr/>
        </p:nvSpPr>
        <p:spPr bwMode="auto">
          <a:xfrm>
            <a:off x="5953125" y="3738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2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EjUvFd9b3cb6XqdxM4026065uLi1sg8kOoW81teW2YxN5kBtrme1QyySyRpJL5UkauFXa8EeLNXufFejw3esXNs+oa7pjPfboykU7vb2LXciSgo8otdw8yTfubiRWEjtXlvU/j3/AKn+de9/Dz4TSa9Lb6vdTreWWjSy3muWWlXcZvobW1bR304RtFktDrV1qcWl2d/bzFUk+13Qkjh0q4du3CYuphsTSrpy5adSE5RjNwvCMouUeZNSSaTTaem+5cXNu0G+bZXXNvp8Lunvt9x/Ub8Ef2+/i58GdN8Nxz/Em4+LHibWbK1tPDPh/wAa6BYDT2tWmt9MuZLrVdG1DwuunwW97d2sUF3PPLHe6qbfTnuGupktLnU+K3/BWL9qfx1pUlnd/GuP4V/Dq8u3h0TRPgpY6Jp+sWXiO9h8RgabbePtT0E+MZ9Pk/s2a1llTUPD9ta3xii0q6u9UklNx+f/AIC+H+uS6HcaX4shlvNT0zTtX1NPGmk/apdE1fVI7238Ox/YmuIdIt7O38PeH9T0fSn07T5tRbR5LO1uBcto2s2dwuD8Tvgx4W8INp/iLWfinbH+zZrbSbDw2llb+Hm1vU7LVLR9Mmm1WPUPtWu3EGoy6M19cRabbSXK+HNMnWHSFs7N4/uMfn3HfHFPNMyyijWwXDmTLmnKGMhh4YeNOFSpHmxeNxFN4rGVqSb+r4eUp88lTVBSqRjPiw+WcN5DVw1LF0sNiM1x9pU4vBxqtxnOlGfLQo0pxpU4SavUqQUXG8vaOMXJfv14d/aL/af8CaN8LU8Q+MviL4Mv9Z8PWcV3/wAJ5penHSNX0xhc+IbnxBHfXOrav4p1KC3tpLWG/wDEmk+NYLCxisxZ2ug6rdWInXf+KP7T/iv4meDNF/4S7Rb/AEPxdpelarrGjaWmpL4m0zxfpt3paPqOpaH4ljt9Kvb7UzafYfEa+HPE9lpfiJtG1BLvQLHXtP0vxFc6T+WNn8XPGXjzT/DC+J/GWka3qPw68KaZovhjwl4g0aOSx8FeGNCs7FfCHhS08KWT+E7eDQdJuRJcSnR9HsoYtG1W9jtdThv86gvhWkfEb4geD/Efhl/HnjzWrT7brlpcaP4h8PRXWq3fhiTS9V0ydrrRdNaEWNyuly+GzrGlrfy6O97ZrcWWo6rdw/2rZ6b52SZ34j8JZdlnFNSDzLhbFVFRowxmJp47DNcko/VZKlWr4nLK0qSfslWWHm0otRlGUoHXmOV8KZzjMVlNOEMFm1GVSr7XDYdYSuk5waraxhQxS53apyutFXlyzTUGfH/xj+I7eMfiLqWmLMlvaS+M7vUm1BRc6jvcWGnXMdtHp0Ej3V5Jf6pJa6ai2MU901xqVtFFBIDHbvxH7R/xAvdY13RdOg1VLnRNB0zTdL8MWkZv9Lh0nSPBUwsLltV0q3tDdvr2vappNzqRt76GVtPhmm1PVrhtQv8AUpNO+qv2qfBngDRvEUP7Ungq/wD+ET8N/EaXVV8b+G9F1m21Gbwz8RtOsJWTRfB2lXOlpcaRP48sri21Dw54kuJPOt9em8TaxpmlaRpvgi3Sb8tviX/wkKeFvsN8zavNpt1BeXD+Fb5JrDw5o94j/wBj2Xim70nSlEmryxpNPNe65fyXk0k9xbtbJeW120eWf8Ty4jxtTH0aU6GGk26OFduelCTi5RqOKd6il7t4tq0U7OykaUcLUwFFYWtKM500ouovhk42XPC9rRmkmtFo0klqfLFjpd7M8ctvLpcbAllF9rGiWRBRipEsOpXsOw5BwkyAkYYKQQT9l/s4xaJpWnanYeKpNFtdPn8S6Bruu6nZ6zputTyaP4H0/Wtfj0uB9MfxBaxz6vPcT2cdve2DaPNePp9xrkUllaOw+JLm1urOQw3dtPayryYrmF4JQCAQWjkVXGQQRkcg5BIOa2NKvpBZ3GmHaYpLu11Ab5HQKbaK6hljQKcF7j7RCclWYG3TYVy+fjppyhKKfK5Jx5rXaurO19NvR+aFSn7OcZOPNZp8rdk2tk/6/wAn+9X7KH7R2paj4++Jdh4dm1jxB8MNH07w9oen6hqng6HX0guNUVdH09vESX9j4itNOElrYx+HljkuY49Vht1trOT+z7a1sl+d9S+J/wAR/wBqH9o3Wk+G3ga68T65qnxAfwf4C8N2mlaf4f0TTUhvfs1qLv8As200rSNISS1t3vtViVLRbm7v7zUL2dZmvZrj5I/Ze+M938JPG18z3KafoHi7Sm8Pa5HeXE/9npLLuuNF1K/Mahpk027MYmjbyI41lkZ5bZUeeH7a+BPjbU/Ddv481L4a+OIvAPjTwJ8bfGHjnRNf0/Ro77+2NVsfBuqx+CvCKXl7JJpVrps3iC78QXurzanDeQvazASJc3V3HcyfZ4zEYafh5luBw1VU5YLNMxnmGGppxlisRUpxrYKtiYwl+9pxpR5edUuSPJO1pxbFltKrieJn7ZcyxdPDwhUtHmoUYtxq06VSbVnqrRc+ZqySldH65eBf2Nvjl8B9Z+Hlh+0j8ObfTdJ8YNcaXoHjvw9LY67odt4lktrm50rSb+Gxm1COzadTDZaZpM+pwwajPo9vDLptwNXu7i58I+N0MHj7S/JHhnwtpEWm+Ip/+EfstLj0rR9J0228VeH7K3s0ktbWU6pDpwm0a4n1zUbxkufslzqd1ImZAB+mv7Suq/FD4qf8E7f2kv2ofHn7TR/4Q7Vfhz8PvH3w1+HJ0HQ7nw54J+J/gaLwN4llsvDF9o/ia8a01DU9dsvEGmJ5k9zP/wAVJp8wtVuLSXR738PrbUdU8cmLULCO5XRNf0i31jWkt7jR7m/k0K31PR21KPQYtS1CwW4uEgm/sPSrTU5rEarLdT6Xp+p315YahFB4nCebUsPwfxxTxdal7DE0Mrw+Hy+UZzh/ajxU6n1nC05TioVYUaUnVqQU04U4LmacIz+h4iyiVDP8khR1lTWInUrc1p/VnSX+z1JShzuPtZR5VUatJ1ErOFRU/TviF4YHj/8AZa+LVudT0fxLr3gvxB4C8VeG/DfjXX4fBs7GbxBZ+Hk8TDxFqUVppUCiz+IXjCLVNDXXdPvU1a4s9V0+4167upNVT8fdd8GWdl4t8RQaH48+FHhISzzQ6WNM1a905dHuRNA0WiX+sXDWt/dgpb/Zre91Cx1aLUkkurvVJYZA10f0y+NvhTxx4w/ZttrHwDpNqvi/x/rvhfQPEen2Wt+HfCkviPw34W0SPxFoV1YaVeR6Tp9wLcyeE7S2HhrRrPXbrVZLtLw3l3DLLd/kH8TG8V2+qQaH8RNM1mPUNPPk3mm+K5NLudQC22nhh/Z3joWSXclq0kNxDY2X2q7t4JVWyuHluI3eXwstnJ0IJq6Umtow5eX3dPZpe47NRb1aSlbmucmZ2+syd370YTXxP4kpWk5tuMlFxcknJJvlTskeW+G9U8FJJ5Xiq11u8sZbSefVF06XT4tS1K/iKnT7Oy1G/s78aLAzE/ar5YbuRoUZRbs7xiPg5JYxcyy2iPBCZZDBE8nnPHCzNtieXZH5pEZ2O+xN/J2rnFV81p6XpV5qssi21vPNFbR+fdyQxs4t4NwXfIwUrHvcrFGXwpkdQTXR2+7ot/66nj3b6Xd3rbV6L8rafM9I8BxeN/Ed3p/hLwN4QXxZq2tXUMGmaQmhQ6zfXl9LJ9jjg06KaNpmkklumz9mYsZ3SZvLMS+X7R+yzpWvaj8WtW0Fp/EWgX1/Loui3Nr4WbTNP1RNQ/4TLQIktdNTVZI9Cm1O2givDbW2p+ZbtAt5eu7G2Z26L4RfFjUPgZ8W/BHxNt/Df9oeGdGsdLlg0myGno0s134XtbYROl7ZXvmtBewuDhLeS6vLERzXsFxbxbPSf2OPE9r47+OVtaM/gvRbbxfJ44vG8N69oEkmmJqsfh3U9X0yx0HVtPtRq1oYp4GurWyufEPhrRL27tLHTvFGvaR4Yuta1JssXKWGp1nTvKMaM588WormUbW1jU1V21eFmk03Fu56eU0YV8bhITqzpyliKUYqPLzPmlFRXNKcVFSbs5XlKKd1Tm1yv9WP+CuPiL40eIP+Cd37MHh/TPEN54z+FHhHxxHa+OIfCGgx2fhLwXcaP4VOm+AE1aez023vr+w1a/1LxhZWfiDXbi6stS1vQSsN9f3n2e9vPz0/Zz+JA17wf4X1LxHJ4y0rxP4fspdMgu7/AEWafQdZ8HafaQeFYJfB0LRW0Gq6pY300WmanPHcveaXrVr4PuLS70OK21bXdK9C+NPjX4kfs3/Bf4q/AHwh8RviQng34o+IYdD8ZWviDR7nX5PGU1rq2va1eiXxhr2haBp2kaI1hq2r6vqmk+DLXxANb1rWT53idBBqdpFpfCfwCuq6V8LrXx1c3Pwz+HHgPwdrvxC+InizTDPYXfgafV/E1541XSIX1m7X7frYPijw/wCH4PDj6fe6fp/ipfCT6xdalrckGkSeRl1ONTA+yk70ueUoVUnCVRNJy9pDllFaycVySknGEbqMlynt5piJyzP6xBOniPYUqNah7rhTqUlGlelUpyg7y5PbT5oQaqTqP3+bnfjnxX+Ntj4rn8U+JvE2k+DvG9uNDlvdB+H0pvoPGXgLQtVutbme50X4j7YdW1q+ur7WB448Sahaafb6Preva/f6j4duItAmsYrP87fF/jPxZ4+jih1LWNR1bR9NluJ7C78Q3cN1rAtmEaY1jUl/0q+W1bMdvLevLLFveOCREZY09v8AjZq9j4s8c+KZfDGn3qeEH1XxZ4l8JeFbVdKg12z0TWvF+taqdP8AEc9rJO9/qWhC/vIlAk1S5ttOnFx5ktrNeTSfPF5ol62q2umSaZPaalcukFhoIcCcTXW1rSffcIbSf7UhiKtF5ayb42LqRur06UlFJQVotRV1dKytfTzer8+6St8/iOeUrylf3nfduTurXbT9FG+kUnZOTT4y6EAkTyctG3VHKCRSAE/eSRkjJfe3CqCpVsDOFdFc6hZW8kUN1JDBLLG0tuk2AZkyY3eAn76AECUL8udm8Ela3rDwzqWqNcPbxbGtVIMcWJVtn8xYV+0yhwLTbNIimSYqqN95l4B5aZZI3eCVQrwu0brwSHQ7WywJzgjHB29x1JOsJRleKd3G19Nuqavbbp6HNUhUp8s3FwUvhfokumza1tvZn0rd+KdCtPB+leF7gx3fiPS9L0NrfU0lkmgj1K6vLvXLuK9a7SS0+zadbz29lLFp5imuNQgSK4eW1hKVwUlzr/hC08Na9ptzdaFqgvbbUYNe0wy6ff6Dqs1ta67YT6de6fLCbW8uLS7s9Xsbm2eK6tYpo1RohBGkXlf2ieaYzTzO7FmeSRzuZmZvmZtx+diX5JOTmvYRpdzL+z7e660dr9hsPjJpul28jNObuW51jwTq9zdiOMk2yW0KaBZmWRVWaWSeBWZ44wEupytJX05ktet+Va3Xa+gRnJ36uMbpparld76a32XM3ovOzWr8N9Qm13WNaudXvJdV1FLe0SPULiWaS7ljnuLm6nkeaZzMbgTv9oknEgcPHJIzsf3w+0tb+NE+m/A/XLfTNFi1fxt4i+Jejah8SfFPiO207U2u7O1tvHGv6OmlJNbm6s5Z74yahJiL+ydOutFshBY/aIUuU/PDwF4m/wCEZu7m+kDmykMdtfIg3y7bhJGt5kO+NswyW7q+G/1c7tskKLG3u8+s2V3ouq6ZqDiZ7a/urLQdYib95PbXpFlLpmo7GJkWO3kE1tLwCqBn814/kznGDhGnKLd9LJ2XRPRW022d07PodeHqytzRlyzSlduzb+1q5XvdJq7XdXPJPHvifSdZ1qxvdL1OC7Edt5cUll4ftdCfTJXNvO4MNnZ6ZDeSxXj3yRSsJQbRYWDxSyrFZcf4j12fVr6XUJbhZL26cvdTJGlpE1zIFe6KWcQjjtfNlkeS48uJIprhpnQFCxqhq9vaWF1PaxGIlZmmDxPOZhFIiywRMShtgQrI6PDkjLpI3QLlTSQyLuLfvNo42bQCdxZfTCscKQcYZAFQRkNdOMYxWmyW923qr6t73V9b/mcdSc3KTk1q9UrWukk1Zbenm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89374-E4DD-B0F7-B9E5-0530B00287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43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3525369" y="-3222935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SCENARIO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928AAF59-2B4C-0BD4-6FE7-15BCE491D757}"/>
              </a:ext>
            </a:extLst>
          </p:cNvPr>
          <p:cNvSpPr/>
          <p:nvPr/>
        </p:nvSpPr>
        <p:spPr>
          <a:xfrm>
            <a:off x="537210" y="2651760"/>
            <a:ext cx="11235690" cy="395122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 algn="just"/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BBBF1-5B0C-3EA4-55A8-11DC233B5995}"/>
              </a:ext>
            </a:extLst>
          </p:cNvPr>
          <p:cNvSpPr txBox="1"/>
          <p:nvPr/>
        </p:nvSpPr>
        <p:spPr>
          <a:xfrm>
            <a:off x="680784" y="2202446"/>
            <a:ext cx="10830431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Business: Dorothy’s Cakes and Pastries (private business).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Provides baked products. (cakes, pastries, desserts) and catering services.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Customizes orders based on customer preferences.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Team: 4-person team (owner is head baker/pastry chef, co-operator handles logistics and assists in high-demand operations).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Current issues: Operational inefficiencies and capacity limitations.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Solution: Implement various technologies using basic Java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4974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3525369" y="-3222935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SUSTAINABLE DEVELOPMENT GOALS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928AAF59-2B4C-0BD4-6FE7-15BCE491D757}"/>
              </a:ext>
            </a:extLst>
          </p:cNvPr>
          <p:cNvSpPr/>
          <p:nvPr/>
        </p:nvSpPr>
        <p:spPr>
          <a:xfrm>
            <a:off x="537210" y="2651760"/>
            <a:ext cx="11235690" cy="395122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 algn="just"/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BBBF1-5B0C-3EA4-55A8-11DC233B5995}"/>
              </a:ext>
            </a:extLst>
          </p:cNvPr>
          <p:cNvSpPr txBox="1"/>
          <p:nvPr/>
        </p:nvSpPr>
        <p:spPr>
          <a:xfrm>
            <a:off x="680784" y="2322087"/>
            <a:ext cx="10830431" cy="428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Sustainable Development Goals (SDGs)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SDG 12 (Responsible Consumption and Production):</a:t>
            </a:r>
            <a:endParaRPr lang="en-US" sz="24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 a digital ordering-tracking system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Reduce dependence on paper and ink, lowering the carbon footprint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SDG 9 (Industry, Innovation, and Infrastructure):</a:t>
            </a:r>
            <a:endParaRPr lang="en-US" sz="24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on SMEs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productivity, efficiency, and economic contribution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Reduce waste and increase overall contribution to society</a:t>
            </a:r>
          </a:p>
        </p:txBody>
      </p:sp>
    </p:spTree>
    <p:extLst>
      <p:ext uri="{BB962C8B-B14F-4D97-AF65-F5344CB8AC3E}">
        <p14:creationId xmlns:p14="http://schemas.microsoft.com/office/powerpoint/2010/main" val="294945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3226265" y="-3316674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OBJECTIVES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928AAF59-2B4C-0BD4-6FE7-15BCE491D757}"/>
              </a:ext>
            </a:extLst>
          </p:cNvPr>
          <p:cNvSpPr/>
          <p:nvPr/>
        </p:nvSpPr>
        <p:spPr>
          <a:xfrm>
            <a:off x="537210" y="2651760"/>
            <a:ext cx="11235690" cy="395122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 algn="just"/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BBBF1-5B0C-3EA4-55A8-11DC233B5995}"/>
              </a:ext>
            </a:extLst>
          </p:cNvPr>
          <p:cNvSpPr txBox="1"/>
          <p:nvPr/>
        </p:nvSpPr>
        <p:spPr>
          <a:xfrm>
            <a:off x="680784" y="2322087"/>
            <a:ext cx="108304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9BF17-A8DE-A37C-1977-39F6C7B06849}"/>
              </a:ext>
            </a:extLst>
          </p:cNvPr>
          <p:cNvSpPr txBox="1"/>
          <p:nvPr/>
        </p:nvSpPr>
        <p:spPr>
          <a:xfrm>
            <a:off x="537210" y="2246481"/>
            <a:ext cx="6742632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Order Tracking System: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Record, keep, and track business transactions (sales, inventory, profits/revenue)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datasheet for business practice modifications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Order Collection: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problems with traditional order collection methods (e.g., physical data/paper)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Order Manipulation: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users to manipulate existing orders based on customer changes and feedback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9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Conceptual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AFD500-373F-7520-5AD9-0FDB09C20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18" y="2284288"/>
            <a:ext cx="7672764" cy="4318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67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TARGET MARKET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1210A-50BD-3BD1-1811-A8435356359A}"/>
              </a:ext>
            </a:extLst>
          </p:cNvPr>
          <p:cNvSpPr txBox="1"/>
          <p:nvPr/>
        </p:nvSpPr>
        <p:spPr>
          <a:xfrm>
            <a:off x="537210" y="1581931"/>
            <a:ext cx="6097424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Project Aim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 SMEs &amp; SMBs with a lightweight, portable, dedicated order-tracking system.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System contains detailed information about the products.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Basic implementation allows for open-source modifications.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Customizable to specific business needs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790A9-D13B-982A-3AE1-6D8741C90805}"/>
              </a:ext>
            </a:extLst>
          </p:cNvPr>
          <p:cNvSpPr txBox="1"/>
          <p:nvPr/>
        </p:nvSpPr>
        <p:spPr>
          <a:xfrm>
            <a:off x="6512964" y="2122445"/>
            <a:ext cx="6097424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Potential 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Cakes and pastries businesses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Catering services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Custom job orders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Various other business types</a:t>
            </a:r>
          </a:p>
        </p:txBody>
      </p:sp>
    </p:spTree>
    <p:extLst>
      <p:ext uri="{BB962C8B-B14F-4D97-AF65-F5344CB8AC3E}">
        <p14:creationId xmlns:p14="http://schemas.microsoft.com/office/powerpoint/2010/main" val="251675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DEFINITION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928AAF59-2B4C-0BD4-6FE7-15BCE491D757}"/>
              </a:ext>
            </a:extLst>
          </p:cNvPr>
          <p:cNvSpPr/>
          <p:nvPr/>
        </p:nvSpPr>
        <p:spPr>
          <a:xfrm>
            <a:off x="537210" y="2651760"/>
            <a:ext cx="11235690" cy="395122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7A12D-F406-DF25-BE88-CAEE48DA3CA8}"/>
              </a:ext>
            </a:extLst>
          </p:cNvPr>
          <p:cNvSpPr txBox="1"/>
          <p:nvPr/>
        </p:nvSpPr>
        <p:spPr>
          <a:xfrm>
            <a:off x="537210" y="2301907"/>
            <a:ext cx="6097424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Graphical-User-Interface (GUI) based application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Taking orders and providing useful data for managing various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Java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Portability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code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syntax based on C and C++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Java Developer Careers | Oracle University">
            <a:extLst>
              <a:ext uri="{FF2B5EF4-FFF2-40B4-BE49-F238E27FC236}">
                <a16:creationId xmlns:a16="http://schemas.microsoft.com/office/drawing/2014/main" id="{56C49711-5D6B-744E-4704-553F2BDB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27" y="1742141"/>
            <a:ext cx="4572489" cy="457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07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88607974-D6DB-8A0A-6113-D7301E75209E}"/>
              </a:ext>
            </a:extLst>
          </p:cNvPr>
          <p:cNvSpPr/>
          <p:nvPr/>
        </p:nvSpPr>
        <p:spPr>
          <a:xfrm rot="16200000">
            <a:off x="5197958" y="-4525376"/>
            <a:ext cx="989780" cy="10623699"/>
          </a:xfrm>
          <a:prstGeom prst="flowChartOffpageConnector">
            <a:avLst/>
          </a:prstGeom>
          <a:solidFill>
            <a:schemeClr val="lt1">
              <a:alpha val="32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4E7FBBF0-04F3-EE78-EC7B-AE911035EA3A}"/>
              </a:ext>
            </a:extLst>
          </p:cNvPr>
          <p:cNvSpPr/>
          <p:nvPr/>
        </p:nvSpPr>
        <p:spPr>
          <a:xfrm>
            <a:off x="537210" y="1386513"/>
            <a:ext cx="10081260" cy="915394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DEFINITION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41AFF-2608-35F8-56AD-FF09BE3D5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14"/>
            <a:ext cx="2610678" cy="9891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928AAF59-2B4C-0BD4-6FE7-15BCE491D757}"/>
              </a:ext>
            </a:extLst>
          </p:cNvPr>
          <p:cNvSpPr/>
          <p:nvPr/>
        </p:nvSpPr>
        <p:spPr>
          <a:xfrm>
            <a:off x="537210" y="2651760"/>
            <a:ext cx="11235690" cy="395122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5" name="Picture 3" descr="Java Developer Careers | Oracle University">
            <a:extLst>
              <a:ext uri="{FF2B5EF4-FFF2-40B4-BE49-F238E27FC236}">
                <a16:creationId xmlns:a16="http://schemas.microsoft.com/office/drawing/2014/main" id="{56C49711-5D6B-744E-4704-553F2BDB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301" y="1779577"/>
            <a:ext cx="4572489" cy="457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35CBF-10DE-609E-2BB0-5E97BDA5A2AB}"/>
              </a:ext>
            </a:extLst>
          </p:cNvPr>
          <p:cNvSpPr txBox="1"/>
          <p:nvPr/>
        </p:nvSpPr>
        <p:spPr>
          <a:xfrm>
            <a:off x="537210" y="2181725"/>
            <a:ext cx="609742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20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Packages Used</a:t>
            </a: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</a:t>
            </a:r>
            <a:endParaRPr lang="en-US" sz="2000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Java.AWT</a:t>
            </a:r>
            <a:r>
              <a:rPr lang="en-US" sz="20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*:</a:t>
            </a:r>
            <a:endParaRPr lang="en-US" sz="2000" dirty="0">
              <a:effectLst/>
            </a:endParaRPr>
          </a:p>
          <a:p>
            <a:pPr marL="45720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-Abstract Window Toolkit (AWT)</a:t>
            </a:r>
            <a:endParaRPr lang="en-US" sz="2000" dirty="0">
              <a:effectLst/>
            </a:endParaRPr>
          </a:p>
          <a:p>
            <a:pPr marL="45720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-Facilitates GUI functionality and Windows-based applications</a:t>
            </a:r>
            <a:endParaRPr lang="en-US" sz="2000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Java.time</a:t>
            </a:r>
            <a:r>
              <a:rPr lang="en-US" sz="20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*:</a:t>
            </a:r>
            <a:endParaRPr lang="en-US" sz="2000" dirty="0">
              <a:effectLst/>
            </a:endParaRPr>
          </a:p>
          <a:p>
            <a:pPr marL="45720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-API for date and time-related functionalities</a:t>
            </a:r>
            <a:endParaRPr lang="en-US" sz="2000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Java.util</a:t>
            </a:r>
            <a:r>
              <a:rPr lang="en-US" sz="20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*:</a:t>
            </a:r>
            <a:endParaRPr lang="en-US" sz="2000" dirty="0">
              <a:effectLst/>
            </a:endParaRPr>
          </a:p>
          <a:p>
            <a:pPr marL="45720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-Collection frameworks, legacy functions, and other functionalities for complicated processes</a:t>
            </a:r>
            <a:endParaRPr lang="en-US" sz="2000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javax.swing</a:t>
            </a:r>
            <a:r>
              <a:rPr lang="en-US" sz="20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*:</a:t>
            </a:r>
            <a:endParaRPr lang="en-US" sz="2000" dirty="0">
              <a:effectLst/>
            </a:endParaRPr>
          </a:p>
          <a:p>
            <a:pPr marL="45720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-Platform-independent and lightweight components for various GUI functionalities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607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AA4B212F4AD646B4F5475F7E3545BC" ma:contentTypeVersion="16" ma:contentTypeDescription="Create a new document." ma:contentTypeScope="" ma:versionID="eb94a35fef7a78beaacada40d2f1e79c">
  <xsd:schema xmlns:xsd="http://www.w3.org/2001/XMLSchema" xmlns:xs="http://www.w3.org/2001/XMLSchema" xmlns:p="http://schemas.microsoft.com/office/2006/metadata/properties" xmlns:ns2="89653e65-9844-488d-a8ac-5f6820bb995f" xmlns:ns3="a151abc0-d695-427a-9c30-7dff581a2e75" targetNamespace="http://schemas.microsoft.com/office/2006/metadata/properties" ma:root="true" ma:fieldsID="34ee64f18d8cc340337ea5d45e791ae1" ns2:_="" ns3:_="">
    <xsd:import namespace="89653e65-9844-488d-a8ac-5f6820bb995f"/>
    <xsd:import namespace="a151abc0-d695-427a-9c30-7dff581a2e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653e65-9844-488d-a8ac-5f6820bb9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e9e9d3a-cf80-40ce-af58-493260e538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abc0-d695-427a-9c30-7dff581a2e7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3c71b6-1cdf-45d5-ab1c-fbd11a582ff4}" ma:internalName="TaxCatchAll" ma:showField="CatchAllData" ma:web="a151abc0-d695-427a-9c30-7dff581a2e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51abc0-d695-427a-9c30-7dff581a2e75" xsi:nil="true"/>
    <lcf76f155ced4ddcb4097134ff3c332f xmlns="89653e65-9844-488d-a8ac-5f6820bb995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0741121-29D4-458A-BEC6-B267974633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653e65-9844-488d-a8ac-5f6820bb995f"/>
    <ds:schemaRef ds:uri="a151abc0-d695-427a-9c30-7dff581a2e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2986CF-F940-455F-BB35-07D2A5E066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23D2D0-FC64-41CD-8EDB-88B2C8705FF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89653e65-9844-488d-a8ac-5f6820bb995f"/>
    <ds:schemaRef ds:uri="http://purl.org/dc/terms/"/>
    <ds:schemaRef ds:uri="a151abc0-d695-427a-9c30-7dff581a2e75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798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Aharoni</vt:lpstr>
      <vt:lpstr>Aptos</vt:lpstr>
      <vt:lpstr>Arial</vt:lpstr>
      <vt:lpstr>Calibri</vt:lpstr>
      <vt:lpstr>Calibri Light</vt:lpstr>
      <vt:lpstr>Montserrat</vt:lpstr>
      <vt:lpstr>Poppins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pjebayani@gmail.com</dc:creator>
  <cp:lastModifiedBy>Jonathan Lance S. Mayo</cp:lastModifiedBy>
  <cp:revision>32</cp:revision>
  <dcterms:created xsi:type="dcterms:W3CDTF">2022-06-14T17:57:00Z</dcterms:created>
  <dcterms:modified xsi:type="dcterms:W3CDTF">2024-07-02T09:05:52Z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0x010100ACAA4B212F4AD646B4F5475F7E3545BC</vt:lpwstr>
  </property>
</Properties>
</file>