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000" u="none" dirty="0">
                <a:effectLst/>
              </a:rPr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63-416F-BB07-C7F052F5CD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D63-416F-BB07-C7F052F5CD6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D63-416F-BB07-C7F052F5CD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63-416F-BB07-C7F052F5C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Leave</c:v>
                </c:pt>
                <c:pt idx="1">
                  <c:v>Stay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0.20599999999999999</c:v>
                </c:pt>
                <c:pt idx="1">
                  <c:v>0.80400000000000005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3-416F-BB07-C7F052F5C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16-4E0A-AECF-A5D6CA8612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BEA-4410-8CF6-BF0260E7DB2C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EA-4410-8CF6-BF0260E7DB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Leave</c:v>
                </c:pt>
                <c:pt idx="1">
                  <c:v>Stay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0.19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A-4410-8CF6-BF0260E7DB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0" dirty="0">
                <a:effectLst/>
                <a:latin typeface="+mn-lt"/>
              </a:rPr>
              <a:t>Research &amp; Development</a:t>
            </a:r>
          </a:p>
        </c:rich>
      </c:tx>
      <c:layout>
        <c:manualLayout>
          <c:xMode val="edge"/>
          <c:yMode val="edge"/>
          <c:x val="0.32338089605336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Research &amp; Development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3-4273-ADED-7CD49E73EC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3-4273-ADED-7CD49E73ECB4}"/>
              </c:ext>
            </c:extLst>
          </c:dPt>
          <c:dLbls>
            <c:dLbl>
              <c:idx val="0"/>
              <c:layout>
                <c:manualLayout>
                  <c:x val="2.4992271284006273E-2"/>
                  <c:y val="1.42296202445717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73-4273-ADED-7CD49E73ECB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73-4273-ADED-7CD49E73E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Leave</c:v>
                </c:pt>
                <c:pt idx="1">
                  <c:v>Stay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0.13800000000000001</c:v>
                </c:pt>
                <c:pt idx="1">
                  <c:v>0.86199999999999999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73-4273-ADED-7CD49E73E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2842F-E521-4B23-8BF3-120BFFE1797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720EF9-23BA-4FF2-BEA5-BFC7779AC57E}">
      <dgm:prSet phldrT="[Text]"/>
      <dgm:spPr/>
      <dgm:t>
        <a:bodyPr/>
        <a:lstStyle/>
        <a:p>
          <a:r>
            <a:rPr lang="es-ES" dirty="0"/>
            <a:t>39.7%</a:t>
          </a:r>
        </a:p>
      </dgm:t>
    </dgm:pt>
    <dgm:pt modelId="{1E7B068C-7584-431E-8A4C-AB5FB0224FDA}" type="parTrans" cxnId="{E4730D60-5B8E-4059-BC4B-D65A233A3034}">
      <dgm:prSet/>
      <dgm:spPr/>
      <dgm:t>
        <a:bodyPr/>
        <a:lstStyle/>
        <a:p>
          <a:endParaRPr lang="es-ES"/>
        </a:p>
      </dgm:t>
    </dgm:pt>
    <dgm:pt modelId="{0D7CD542-509C-43BD-9B6D-A4538DDBA61A}" type="sibTrans" cxnId="{E4730D60-5B8E-4059-BC4B-D65A233A3034}">
      <dgm:prSet/>
      <dgm:spPr/>
      <dgm:t>
        <a:bodyPr/>
        <a:lstStyle/>
        <a:p>
          <a:endParaRPr lang="es-ES"/>
        </a:p>
      </dgm:t>
    </dgm:pt>
    <dgm:pt modelId="{4673DC6B-1E4F-4136-AB95-B03CE48EBDCE}">
      <dgm:prSet phldrT="[Text]"/>
      <dgm:spPr/>
      <dgm:t>
        <a:bodyPr/>
        <a:lstStyle/>
        <a:p>
          <a:r>
            <a:rPr lang="es-ES" b="0" dirty="0">
              <a:solidFill>
                <a:schemeClr val="tx2"/>
              </a:solidFill>
            </a:rPr>
            <a:t>Sales </a:t>
          </a:r>
          <a:r>
            <a:rPr lang="es-ES" b="0" dirty="0" err="1">
              <a:solidFill>
                <a:schemeClr val="tx2"/>
              </a:solidFill>
            </a:rPr>
            <a:t>Representative</a:t>
          </a:r>
          <a:endParaRPr lang="es-ES" b="0" dirty="0">
            <a:solidFill>
              <a:schemeClr val="tx2"/>
            </a:solidFill>
          </a:endParaRPr>
        </a:p>
      </dgm:t>
    </dgm:pt>
    <dgm:pt modelId="{82AA2FC7-FD48-4AC7-8B96-FBCCB356B286}" type="parTrans" cxnId="{C22A4DD3-6F0F-4A4D-8952-2E4ED1EBF9B7}">
      <dgm:prSet/>
      <dgm:spPr/>
      <dgm:t>
        <a:bodyPr/>
        <a:lstStyle/>
        <a:p>
          <a:endParaRPr lang="es-ES"/>
        </a:p>
      </dgm:t>
    </dgm:pt>
    <dgm:pt modelId="{005E5D72-07BA-41FD-AD21-D5E032F6A1EA}" type="sibTrans" cxnId="{C22A4DD3-6F0F-4A4D-8952-2E4ED1EBF9B7}">
      <dgm:prSet/>
      <dgm:spPr/>
      <dgm:t>
        <a:bodyPr/>
        <a:lstStyle/>
        <a:p>
          <a:endParaRPr lang="es-ES"/>
        </a:p>
      </dgm:t>
    </dgm:pt>
    <dgm:pt modelId="{602C16A6-ADAE-42C2-9FCB-C29949620414}">
      <dgm:prSet phldrT="[Text]"/>
      <dgm:spPr/>
      <dgm:t>
        <a:bodyPr/>
        <a:lstStyle/>
        <a:p>
          <a:r>
            <a:rPr lang="es-ES" dirty="0">
              <a:solidFill>
                <a:schemeClr val="accent6">
                  <a:lumMod val="75000"/>
                </a:schemeClr>
              </a:solidFill>
            </a:rPr>
            <a:t>Sales</a:t>
          </a:r>
        </a:p>
      </dgm:t>
    </dgm:pt>
    <dgm:pt modelId="{E6AA66CD-79F3-42B8-83D3-6045F1AB94DE}" type="parTrans" cxnId="{4376ADFD-A185-4FA5-BE27-F21FC4C02F33}">
      <dgm:prSet/>
      <dgm:spPr/>
      <dgm:t>
        <a:bodyPr/>
        <a:lstStyle/>
        <a:p>
          <a:endParaRPr lang="es-ES"/>
        </a:p>
      </dgm:t>
    </dgm:pt>
    <dgm:pt modelId="{CCBA4AAB-58B0-41C9-A042-A31CA198D9BA}" type="sibTrans" cxnId="{4376ADFD-A185-4FA5-BE27-F21FC4C02F33}">
      <dgm:prSet/>
      <dgm:spPr/>
      <dgm:t>
        <a:bodyPr/>
        <a:lstStyle/>
        <a:p>
          <a:endParaRPr lang="es-ES"/>
        </a:p>
      </dgm:t>
    </dgm:pt>
    <dgm:pt modelId="{69AB44D9-3FCC-4583-ABFF-63137203D143}">
      <dgm:prSet phldrT="[Text]"/>
      <dgm:spPr/>
      <dgm:t>
        <a:bodyPr/>
        <a:lstStyle/>
        <a:p>
          <a:r>
            <a:rPr lang="es-ES" dirty="0"/>
            <a:t>24%</a:t>
          </a:r>
        </a:p>
      </dgm:t>
    </dgm:pt>
    <dgm:pt modelId="{4EB230AF-1B36-491B-82E1-F09FA5B2CFF6}" type="parTrans" cxnId="{D4BD6E58-AEE9-4E53-B937-560CE0DA884B}">
      <dgm:prSet/>
      <dgm:spPr/>
      <dgm:t>
        <a:bodyPr/>
        <a:lstStyle/>
        <a:p>
          <a:endParaRPr lang="es-ES"/>
        </a:p>
      </dgm:t>
    </dgm:pt>
    <dgm:pt modelId="{A79F6B93-C295-40A1-81AC-ECFD40E51764}" type="sibTrans" cxnId="{D4BD6E58-AEE9-4E53-B937-560CE0DA884B}">
      <dgm:prSet/>
      <dgm:spPr/>
      <dgm:t>
        <a:bodyPr/>
        <a:lstStyle/>
        <a:p>
          <a:endParaRPr lang="es-ES"/>
        </a:p>
      </dgm:t>
    </dgm:pt>
    <dgm:pt modelId="{A19C9229-38C4-4484-B34F-6B288356BC80}">
      <dgm:prSet phldrT="[Text]"/>
      <dgm:spPr/>
      <dgm:t>
        <a:bodyPr/>
        <a:lstStyle/>
        <a:p>
          <a:r>
            <a:rPr lang="es-ES" dirty="0" err="1">
              <a:solidFill>
                <a:schemeClr val="tx2"/>
              </a:solidFill>
            </a:rPr>
            <a:t>Laboratory</a:t>
          </a:r>
          <a:r>
            <a:rPr lang="es-ES" dirty="0">
              <a:solidFill>
                <a:schemeClr val="tx2"/>
              </a:solidFill>
            </a:rPr>
            <a:t> </a:t>
          </a:r>
          <a:r>
            <a:rPr lang="es-ES" dirty="0" err="1">
              <a:solidFill>
                <a:schemeClr val="tx2"/>
              </a:solidFill>
            </a:rPr>
            <a:t>Technician</a:t>
          </a:r>
          <a:endParaRPr lang="es-ES" dirty="0">
            <a:solidFill>
              <a:schemeClr val="tx2"/>
            </a:solidFill>
          </a:endParaRPr>
        </a:p>
      </dgm:t>
    </dgm:pt>
    <dgm:pt modelId="{0E22C025-A7AE-408C-91A1-37C5E732F62B}" type="parTrans" cxnId="{1C26BD3A-1F47-4200-A49D-3729BA8014CA}">
      <dgm:prSet/>
      <dgm:spPr/>
      <dgm:t>
        <a:bodyPr/>
        <a:lstStyle/>
        <a:p>
          <a:endParaRPr lang="es-ES"/>
        </a:p>
      </dgm:t>
    </dgm:pt>
    <dgm:pt modelId="{7447A5F9-230A-40CE-928F-6C6DB6596CF4}" type="sibTrans" cxnId="{1C26BD3A-1F47-4200-A49D-3729BA8014CA}">
      <dgm:prSet/>
      <dgm:spPr/>
      <dgm:t>
        <a:bodyPr/>
        <a:lstStyle/>
        <a:p>
          <a:endParaRPr lang="es-ES"/>
        </a:p>
      </dgm:t>
    </dgm:pt>
    <dgm:pt modelId="{029D4E72-4E20-4590-A107-40BDB1B0505F}">
      <dgm:prSet phldrT="[Text]"/>
      <dgm:spPr/>
      <dgm:t>
        <a:bodyPr/>
        <a:lstStyle/>
        <a:p>
          <a:r>
            <a:rPr lang="es-ES" dirty="0" err="1">
              <a:solidFill>
                <a:schemeClr val="accent6">
                  <a:lumMod val="75000"/>
                </a:schemeClr>
              </a:solidFill>
            </a:rPr>
            <a:t>Research</a:t>
          </a:r>
          <a:r>
            <a:rPr lang="es-ES" dirty="0">
              <a:solidFill>
                <a:schemeClr val="accent6">
                  <a:lumMod val="75000"/>
                </a:schemeClr>
              </a:solidFill>
            </a:rPr>
            <a:t> &amp; </a:t>
          </a:r>
          <a:r>
            <a:rPr lang="es-ES" dirty="0" err="1">
              <a:solidFill>
                <a:schemeClr val="accent6">
                  <a:lumMod val="75000"/>
                </a:schemeClr>
              </a:solidFill>
            </a:rPr>
            <a:t>Development</a:t>
          </a:r>
          <a:endParaRPr lang="es-ES" dirty="0">
            <a:solidFill>
              <a:schemeClr val="accent6">
                <a:lumMod val="75000"/>
              </a:schemeClr>
            </a:solidFill>
          </a:endParaRPr>
        </a:p>
      </dgm:t>
    </dgm:pt>
    <dgm:pt modelId="{EC92C9E7-0825-4C83-8FBD-929719C36C40}" type="parTrans" cxnId="{2CCBB03B-0E4B-437E-B5CB-050449931F30}">
      <dgm:prSet/>
      <dgm:spPr/>
      <dgm:t>
        <a:bodyPr/>
        <a:lstStyle/>
        <a:p>
          <a:endParaRPr lang="es-ES"/>
        </a:p>
      </dgm:t>
    </dgm:pt>
    <dgm:pt modelId="{B0AAC75C-4D8B-41F3-A2F5-0425E6DF7839}" type="sibTrans" cxnId="{2CCBB03B-0E4B-437E-B5CB-050449931F30}">
      <dgm:prSet/>
      <dgm:spPr/>
      <dgm:t>
        <a:bodyPr/>
        <a:lstStyle/>
        <a:p>
          <a:endParaRPr lang="es-ES"/>
        </a:p>
      </dgm:t>
    </dgm:pt>
    <dgm:pt modelId="{70393EAE-B359-4371-975B-625EC53B8F37}">
      <dgm:prSet phldrT="[Text]"/>
      <dgm:spPr/>
      <dgm:t>
        <a:bodyPr/>
        <a:lstStyle/>
        <a:p>
          <a:r>
            <a:rPr lang="es-ES" dirty="0"/>
            <a:t>23.8%</a:t>
          </a:r>
        </a:p>
      </dgm:t>
    </dgm:pt>
    <dgm:pt modelId="{ADF7BAF8-D35D-4DA7-81BE-29DEDC0F1F66}" type="parTrans" cxnId="{99F93C79-93BE-4CCD-B34D-D4FF03D742DF}">
      <dgm:prSet/>
      <dgm:spPr/>
      <dgm:t>
        <a:bodyPr/>
        <a:lstStyle/>
        <a:p>
          <a:endParaRPr lang="es-ES"/>
        </a:p>
      </dgm:t>
    </dgm:pt>
    <dgm:pt modelId="{6BAA1559-52DB-4A44-A511-0EDC78027F27}" type="sibTrans" cxnId="{99F93C79-93BE-4CCD-B34D-D4FF03D742DF}">
      <dgm:prSet/>
      <dgm:spPr/>
      <dgm:t>
        <a:bodyPr/>
        <a:lstStyle/>
        <a:p>
          <a:endParaRPr lang="es-ES"/>
        </a:p>
      </dgm:t>
    </dgm:pt>
    <dgm:pt modelId="{09ED73E4-B789-4B1B-825C-A2DE718C1368}">
      <dgm:prSet phldrT="[Text]"/>
      <dgm:spPr/>
      <dgm:t>
        <a:bodyPr/>
        <a:lstStyle/>
        <a:p>
          <a:r>
            <a:rPr lang="es-ES" dirty="0" err="1">
              <a:solidFill>
                <a:schemeClr val="tx2"/>
              </a:solidFill>
            </a:rPr>
            <a:t>Maintenance</a:t>
          </a:r>
          <a:r>
            <a:rPr lang="es-ES" dirty="0">
              <a:solidFill>
                <a:schemeClr val="tx2"/>
              </a:solidFill>
            </a:rPr>
            <a:t> &amp; </a:t>
          </a:r>
          <a:r>
            <a:rPr lang="es-ES" dirty="0" err="1">
              <a:solidFill>
                <a:schemeClr val="tx2"/>
              </a:solidFill>
            </a:rPr>
            <a:t>systems</a:t>
          </a:r>
          <a:endParaRPr lang="es-ES" dirty="0">
            <a:solidFill>
              <a:schemeClr val="tx2"/>
            </a:solidFill>
          </a:endParaRPr>
        </a:p>
      </dgm:t>
    </dgm:pt>
    <dgm:pt modelId="{B99BB09C-5B7D-4BB3-BD80-B14C69CCA80C}" type="parTrans" cxnId="{94DFB923-3AE2-4BA9-B0A7-F36997EA7511}">
      <dgm:prSet/>
      <dgm:spPr/>
      <dgm:t>
        <a:bodyPr/>
        <a:lstStyle/>
        <a:p>
          <a:endParaRPr lang="es-ES"/>
        </a:p>
      </dgm:t>
    </dgm:pt>
    <dgm:pt modelId="{02532749-93BC-44B9-8C95-ECA76C8A8F4D}" type="sibTrans" cxnId="{94DFB923-3AE2-4BA9-B0A7-F36997EA7511}">
      <dgm:prSet/>
      <dgm:spPr/>
      <dgm:t>
        <a:bodyPr/>
        <a:lstStyle/>
        <a:p>
          <a:endParaRPr lang="es-ES"/>
        </a:p>
      </dgm:t>
    </dgm:pt>
    <dgm:pt modelId="{0C237D36-7E02-49A0-B25E-4D86F137085B}">
      <dgm:prSet phldrT="[Text]"/>
      <dgm:spPr/>
      <dgm:t>
        <a:bodyPr/>
        <a:lstStyle/>
        <a:p>
          <a:r>
            <a:rPr lang="es-ES" dirty="0">
              <a:solidFill>
                <a:schemeClr val="accent6">
                  <a:lumMod val="75000"/>
                </a:schemeClr>
              </a:solidFill>
            </a:rPr>
            <a:t>IT</a:t>
          </a:r>
        </a:p>
      </dgm:t>
    </dgm:pt>
    <dgm:pt modelId="{CDDFA1F4-DAD2-41D5-A8ED-D8F84B15F075}" type="parTrans" cxnId="{40840439-C868-4CEC-B463-2DC49A66EA20}">
      <dgm:prSet/>
      <dgm:spPr/>
      <dgm:t>
        <a:bodyPr/>
        <a:lstStyle/>
        <a:p>
          <a:endParaRPr lang="es-ES"/>
        </a:p>
      </dgm:t>
    </dgm:pt>
    <dgm:pt modelId="{CD360DCF-ACFD-410F-9ADB-3770CED43252}" type="sibTrans" cxnId="{40840439-C868-4CEC-B463-2DC49A66EA20}">
      <dgm:prSet/>
      <dgm:spPr/>
      <dgm:t>
        <a:bodyPr/>
        <a:lstStyle/>
        <a:p>
          <a:endParaRPr lang="es-ES"/>
        </a:p>
      </dgm:t>
    </dgm:pt>
    <dgm:pt modelId="{6518F16D-2F99-4841-B8FF-3A80AD97CE82}" type="pres">
      <dgm:prSet presAssocID="{D7F2842F-E521-4B23-8BF3-120BFFE179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9F62F99-0AB1-4633-80AC-1B623C732515}" type="pres">
      <dgm:prSet presAssocID="{4C720EF9-23BA-4FF2-BEA5-BFC7779AC57E}" presName="composite" presStyleCnt="0"/>
      <dgm:spPr/>
    </dgm:pt>
    <dgm:pt modelId="{FFDF5D07-B5D2-4399-A3A9-B43B9087C654}" type="pres">
      <dgm:prSet presAssocID="{4C720EF9-23BA-4FF2-BEA5-BFC7779AC57E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0BEA4F2-57AB-4EDB-A1C6-B3C6364FE19E}" type="pres">
      <dgm:prSet presAssocID="{4C720EF9-23BA-4FF2-BEA5-BFC7779AC57E}" presName="Parent" presStyleLbl="alignNode1" presStyleIdx="0" presStyleCnt="3" custLinFactNeighborX="1136" custLinFactNeighborY="7573">
        <dgm:presLayoutVars>
          <dgm:chMax val="3"/>
          <dgm:chPref val="3"/>
          <dgm:bulletEnabled val="1"/>
        </dgm:presLayoutVars>
      </dgm:prSet>
      <dgm:spPr/>
    </dgm:pt>
    <dgm:pt modelId="{B9B7E890-AC62-49BF-816A-E45521211D22}" type="pres">
      <dgm:prSet presAssocID="{4C720EF9-23BA-4FF2-BEA5-BFC7779AC57E}" presName="Accent" presStyleLbl="parChTrans1D1" presStyleIdx="0" presStyleCnt="3"/>
      <dgm:spPr/>
    </dgm:pt>
    <dgm:pt modelId="{6FA4DB39-CDE8-49FF-889D-66E24EA7DC2A}" type="pres">
      <dgm:prSet presAssocID="{4C720EF9-23BA-4FF2-BEA5-BFC7779AC57E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53E12A4-D708-4A18-9F43-A25B17A64B10}" type="pres">
      <dgm:prSet presAssocID="{0D7CD542-509C-43BD-9B6D-A4538DDBA61A}" presName="sibTrans" presStyleCnt="0"/>
      <dgm:spPr/>
    </dgm:pt>
    <dgm:pt modelId="{55B88C7D-C756-4C50-8B41-EF68F418DD19}" type="pres">
      <dgm:prSet presAssocID="{69AB44D9-3FCC-4583-ABFF-63137203D143}" presName="composite" presStyleCnt="0"/>
      <dgm:spPr/>
    </dgm:pt>
    <dgm:pt modelId="{A33C1907-7D90-4361-9956-3B71D1033C53}" type="pres">
      <dgm:prSet presAssocID="{69AB44D9-3FCC-4583-ABFF-63137203D14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4C6D759-2012-4B39-827B-0AAE1C1D2F69}" type="pres">
      <dgm:prSet presAssocID="{69AB44D9-3FCC-4583-ABFF-63137203D14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1A35DEE-F4FF-461B-8D86-23AE2FB30309}" type="pres">
      <dgm:prSet presAssocID="{69AB44D9-3FCC-4583-ABFF-63137203D143}" presName="Accent" presStyleLbl="parChTrans1D1" presStyleIdx="1" presStyleCnt="3"/>
      <dgm:spPr/>
    </dgm:pt>
    <dgm:pt modelId="{0D6E9245-79EA-440C-901B-1FB9F6E7D9A5}" type="pres">
      <dgm:prSet presAssocID="{69AB44D9-3FCC-4583-ABFF-63137203D14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ABBF450-7ECA-451B-96F3-6F0F2EE14377}" type="pres">
      <dgm:prSet presAssocID="{A79F6B93-C295-40A1-81AC-ECFD40E51764}" presName="sibTrans" presStyleCnt="0"/>
      <dgm:spPr/>
    </dgm:pt>
    <dgm:pt modelId="{50F34167-4EF4-4333-8668-F31B26E4FD51}" type="pres">
      <dgm:prSet presAssocID="{70393EAE-B359-4371-975B-625EC53B8F37}" presName="composite" presStyleCnt="0"/>
      <dgm:spPr/>
    </dgm:pt>
    <dgm:pt modelId="{3A6A1481-2D85-45E7-9F42-7417CB7BC145}" type="pres">
      <dgm:prSet presAssocID="{70393EAE-B359-4371-975B-625EC53B8F3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80A2E6C-3567-4C4D-BE67-A624BEBC28E1}" type="pres">
      <dgm:prSet presAssocID="{70393EAE-B359-4371-975B-625EC53B8F3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38ACA191-7AE0-4051-9455-000F2A76E5BB}" type="pres">
      <dgm:prSet presAssocID="{70393EAE-B359-4371-975B-625EC53B8F37}" presName="Accent" presStyleLbl="parChTrans1D1" presStyleIdx="2" presStyleCnt="3"/>
      <dgm:spPr/>
    </dgm:pt>
    <dgm:pt modelId="{0BBC8739-2C0E-4127-B3A1-6DFF91B61F64}" type="pres">
      <dgm:prSet presAssocID="{70393EAE-B359-4371-975B-625EC53B8F37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7355A1F-2FC4-4491-A5D9-1895CE96DA39}" type="presOf" srcId="{70393EAE-B359-4371-975B-625EC53B8F37}" destId="{D80A2E6C-3567-4C4D-BE67-A624BEBC28E1}" srcOrd="0" destOrd="0" presId="urn:microsoft.com/office/officeart/2011/layout/TabList"/>
    <dgm:cxn modelId="{94DFB923-3AE2-4BA9-B0A7-F36997EA7511}" srcId="{70393EAE-B359-4371-975B-625EC53B8F37}" destId="{09ED73E4-B789-4B1B-825C-A2DE718C1368}" srcOrd="0" destOrd="0" parTransId="{B99BB09C-5B7D-4BB3-BD80-B14C69CCA80C}" sibTransId="{02532749-93BC-44B9-8C95-ECA76C8A8F4D}"/>
    <dgm:cxn modelId="{40840439-C868-4CEC-B463-2DC49A66EA20}" srcId="{70393EAE-B359-4371-975B-625EC53B8F37}" destId="{0C237D36-7E02-49A0-B25E-4D86F137085B}" srcOrd="1" destOrd="0" parTransId="{CDDFA1F4-DAD2-41D5-A8ED-D8F84B15F075}" sibTransId="{CD360DCF-ACFD-410F-9ADB-3770CED43252}"/>
    <dgm:cxn modelId="{1C26BD3A-1F47-4200-A49D-3729BA8014CA}" srcId="{69AB44D9-3FCC-4583-ABFF-63137203D143}" destId="{A19C9229-38C4-4484-B34F-6B288356BC80}" srcOrd="0" destOrd="0" parTransId="{0E22C025-A7AE-408C-91A1-37C5E732F62B}" sibTransId="{7447A5F9-230A-40CE-928F-6C6DB6596CF4}"/>
    <dgm:cxn modelId="{2CCBB03B-0E4B-437E-B5CB-050449931F30}" srcId="{69AB44D9-3FCC-4583-ABFF-63137203D143}" destId="{029D4E72-4E20-4590-A107-40BDB1B0505F}" srcOrd="1" destOrd="0" parTransId="{EC92C9E7-0825-4C83-8FBD-929719C36C40}" sibTransId="{B0AAC75C-4D8B-41F3-A2F5-0425E6DF7839}"/>
    <dgm:cxn modelId="{E4730D60-5B8E-4059-BC4B-D65A233A3034}" srcId="{D7F2842F-E521-4B23-8BF3-120BFFE1797D}" destId="{4C720EF9-23BA-4FF2-BEA5-BFC7779AC57E}" srcOrd="0" destOrd="0" parTransId="{1E7B068C-7584-431E-8A4C-AB5FB0224FDA}" sibTransId="{0D7CD542-509C-43BD-9B6D-A4538DDBA61A}"/>
    <dgm:cxn modelId="{11C6E26D-2E42-40AE-B875-BABC34AD442C}" type="presOf" srcId="{09ED73E4-B789-4B1B-825C-A2DE718C1368}" destId="{3A6A1481-2D85-45E7-9F42-7417CB7BC145}" srcOrd="0" destOrd="0" presId="urn:microsoft.com/office/officeart/2011/layout/TabList"/>
    <dgm:cxn modelId="{1D5E4450-7684-49C3-8809-3D2029E3B6BC}" type="presOf" srcId="{69AB44D9-3FCC-4583-ABFF-63137203D143}" destId="{14C6D759-2012-4B39-827B-0AAE1C1D2F69}" srcOrd="0" destOrd="0" presId="urn:microsoft.com/office/officeart/2011/layout/TabList"/>
    <dgm:cxn modelId="{D4BD6E58-AEE9-4E53-B937-560CE0DA884B}" srcId="{D7F2842F-E521-4B23-8BF3-120BFFE1797D}" destId="{69AB44D9-3FCC-4583-ABFF-63137203D143}" srcOrd="1" destOrd="0" parTransId="{4EB230AF-1B36-491B-82E1-F09FA5B2CFF6}" sibTransId="{A79F6B93-C295-40A1-81AC-ECFD40E51764}"/>
    <dgm:cxn modelId="{99F93C79-93BE-4CCD-B34D-D4FF03D742DF}" srcId="{D7F2842F-E521-4B23-8BF3-120BFFE1797D}" destId="{70393EAE-B359-4371-975B-625EC53B8F37}" srcOrd="2" destOrd="0" parTransId="{ADF7BAF8-D35D-4DA7-81BE-29DEDC0F1F66}" sibTransId="{6BAA1559-52DB-4A44-A511-0EDC78027F27}"/>
    <dgm:cxn modelId="{8705C279-69B4-4DFB-9FD1-1A5A8A5E3277}" type="presOf" srcId="{029D4E72-4E20-4590-A107-40BDB1B0505F}" destId="{0D6E9245-79EA-440C-901B-1FB9F6E7D9A5}" srcOrd="0" destOrd="0" presId="urn:microsoft.com/office/officeart/2011/layout/TabList"/>
    <dgm:cxn modelId="{4404E679-82E0-4E21-A2FD-B8F05A9C637A}" type="presOf" srcId="{0C237D36-7E02-49A0-B25E-4D86F137085B}" destId="{0BBC8739-2C0E-4127-B3A1-6DFF91B61F64}" srcOrd="0" destOrd="0" presId="urn:microsoft.com/office/officeart/2011/layout/TabList"/>
    <dgm:cxn modelId="{3F370A95-E346-437D-A8B6-7048B719F197}" type="presOf" srcId="{A19C9229-38C4-4484-B34F-6B288356BC80}" destId="{A33C1907-7D90-4361-9956-3B71D1033C53}" srcOrd="0" destOrd="0" presId="urn:microsoft.com/office/officeart/2011/layout/TabList"/>
    <dgm:cxn modelId="{7714D0C9-5628-4B3F-8D14-C34C2B84C8E5}" type="presOf" srcId="{4673DC6B-1E4F-4136-AB95-B03CE48EBDCE}" destId="{FFDF5D07-B5D2-4399-A3A9-B43B9087C654}" srcOrd="0" destOrd="0" presId="urn:microsoft.com/office/officeart/2011/layout/TabList"/>
    <dgm:cxn modelId="{C22A4DD3-6F0F-4A4D-8952-2E4ED1EBF9B7}" srcId="{4C720EF9-23BA-4FF2-BEA5-BFC7779AC57E}" destId="{4673DC6B-1E4F-4136-AB95-B03CE48EBDCE}" srcOrd="0" destOrd="0" parTransId="{82AA2FC7-FD48-4AC7-8B96-FBCCB356B286}" sibTransId="{005E5D72-07BA-41FD-AD21-D5E032F6A1EA}"/>
    <dgm:cxn modelId="{10CD3BD6-0008-48E0-B019-AC8A46026F61}" type="presOf" srcId="{D7F2842F-E521-4B23-8BF3-120BFFE1797D}" destId="{6518F16D-2F99-4841-B8FF-3A80AD97CE82}" srcOrd="0" destOrd="0" presId="urn:microsoft.com/office/officeart/2011/layout/TabList"/>
    <dgm:cxn modelId="{CAD7ACE6-108B-48A1-9E2D-82B17682638A}" type="presOf" srcId="{4C720EF9-23BA-4FF2-BEA5-BFC7779AC57E}" destId="{60BEA4F2-57AB-4EDB-A1C6-B3C6364FE19E}" srcOrd="0" destOrd="0" presId="urn:microsoft.com/office/officeart/2011/layout/TabList"/>
    <dgm:cxn modelId="{810A62EA-10B2-4F2C-AB76-6CAB6CF5C749}" type="presOf" srcId="{602C16A6-ADAE-42C2-9FCB-C29949620414}" destId="{6FA4DB39-CDE8-49FF-889D-66E24EA7DC2A}" srcOrd="0" destOrd="0" presId="urn:microsoft.com/office/officeart/2011/layout/TabList"/>
    <dgm:cxn modelId="{4376ADFD-A185-4FA5-BE27-F21FC4C02F33}" srcId="{4C720EF9-23BA-4FF2-BEA5-BFC7779AC57E}" destId="{602C16A6-ADAE-42C2-9FCB-C29949620414}" srcOrd="1" destOrd="0" parTransId="{E6AA66CD-79F3-42B8-83D3-6045F1AB94DE}" sibTransId="{CCBA4AAB-58B0-41C9-A042-A31CA198D9BA}"/>
    <dgm:cxn modelId="{786CB386-415B-4FB7-8C75-B66151AA9D5D}" type="presParOf" srcId="{6518F16D-2F99-4841-B8FF-3A80AD97CE82}" destId="{89F62F99-0AB1-4633-80AC-1B623C732515}" srcOrd="0" destOrd="0" presId="urn:microsoft.com/office/officeart/2011/layout/TabList"/>
    <dgm:cxn modelId="{8249D42B-2D09-4A7D-A3C3-EFA3C39D5705}" type="presParOf" srcId="{89F62F99-0AB1-4633-80AC-1B623C732515}" destId="{FFDF5D07-B5D2-4399-A3A9-B43B9087C654}" srcOrd="0" destOrd="0" presId="urn:microsoft.com/office/officeart/2011/layout/TabList"/>
    <dgm:cxn modelId="{1C8BE7C1-3418-4759-8290-1DE3D1DD211A}" type="presParOf" srcId="{89F62F99-0AB1-4633-80AC-1B623C732515}" destId="{60BEA4F2-57AB-4EDB-A1C6-B3C6364FE19E}" srcOrd="1" destOrd="0" presId="urn:microsoft.com/office/officeart/2011/layout/TabList"/>
    <dgm:cxn modelId="{0730261B-A5BC-479E-857F-20FEA566BFF0}" type="presParOf" srcId="{89F62F99-0AB1-4633-80AC-1B623C732515}" destId="{B9B7E890-AC62-49BF-816A-E45521211D22}" srcOrd="2" destOrd="0" presId="urn:microsoft.com/office/officeart/2011/layout/TabList"/>
    <dgm:cxn modelId="{FE81F794-2E77-442F-9B09-E8D27C0A0DD5}" type="presParOf" srcId="{6518F16D-2F99-4841-B8FF-3A80AD97CE82}" destId="{6FA4DB39-CDE8-49FF-889D-66E24EA7DC2A}" srcOrd="1" destOrd="0" presId="urn:microsoft.com/office/officeart/2011/layout/TabList"/>
    <dgm:cxn modelId="{563A449B-C1F0-4BEF-BCB2-604A6AC683A2}" type="presParOf" srcId="{6518F16D-2F99-4841-B8FF-3A80AD97CE82}" destId="{753E12A4-D708-4A18-9F43-A25B17A64B10}" srcOrd="2" destOrd="0" presId="urn:microsoft.com/office/officeart/2011/layout/TabList"/>
    <dgm:cxn modelId="{14856FB7-504D-44BA-877A-895BA797A52F}" type="presParOf" srcId="{6518F16D-2F99-4841-B8FF-3A80AD97CE82}" destId="{55B88C7D-C756-4C50-8B41-EF68F418DD19}" srcOrd="3" destOrd="0" presId="urn:microsoft.com/office/officeart/2011/layout/TabList"/>
    <dgm:cxn modelId="{36A7C749-2161-415C-B6B8-39E39669BCAC}" type="presParOf" srcId="{55B88C7D-C756-4C50-8B41-EF68F418DD19}" destId="{A33C1907-7D90-4361-9956-3B71D1033C53}" srcOrd="0" destOrd="0" presId="urn:microsoft.com/office/officeart/2011/layout/TabList"/>
    <dgm:cxn modelId="{DE4A8A42-D9D2-4445-A2E1-BD54F9E4DDF3}" type="presParOf" srcId="{55B88C7D-C756-4C50-8B41-EF68F418DD19}" destId="{14C6D759-2012-4B39-827B-0AAE1C1D2F69}" srcOrd="1" destOrd="0" presId="urn:microsoft.com/office/officeart/2011/layout/TabList"/>
    <dgm:cxn modelId="{DDA53CFC-A832-424C-979C-844DBA94D9D7}" type="presParOf" srcId="{55B88C7D-C756-4C50-8B41-EF68F418DD19}" destId="{11A35DEE-F4FF-461B-8D86-23AE2FB30309}" srcOrd="2" destOrd="0" presId="urn:microsoft.com/office/officeart/2011/layout/TabList"/>
    <dgm:cxn modelId="{99FD92CA-CE27-4A37-B6F0-DD90E4B730E5}" type="presParOf" srcId="{6518F16D-2F99-4841-B8FF-3A80AD97CE82}" destId="{0D6E9245-79EA-440C-901B-1FB9F6E7D9A5}" srcOrd="4" destOrd="0" presId="urn:microsoft.com/office/officeart/2011/layout/TabList"/>
    <dgm:cxn modelId="{4BC2CA6B-F323-4DC9-86EB-77BB2451EFF8}" type="presParOf" srcId="{6518F16D-2F99-4841-B8FF-3A80AD97CE82}" destId="{0ABBF450-7ECA-451B-96F3-6F0F2EE14377}" srcOrd="5" destOrd="0" presId="urn:microsoft.com/office/officeart/2011/layout/TabList"/>
    <dgm:cxn modelId="{A540DAFA-7368-4C33-92DA-76074FA50427}" type="presParOf" srcId="{6518F16D-2F99-4841-B8FF-3A80AD97CE82}" destId="{50F34167-4EF4-4333-8668-F31B26E4FD51}" srcOrd="6" destOrd="0" presId="urn:microsoft.com/office/officeart/2011/layout/TabList"/>
    <dgm:cxn modelId="{81D2BAA2-FA45-421C-9B56-6E4F8947751C}" type="presParOf" srcId="{50F34167-4EF4-4333-8668-F31B26E4FD51}" destId="{3A6A1481-2D85-45E7-9F42-7417CB7BC145}" srcOrd="0" destOrd="0" presId="urn:microsoft.com/office/officeart/2011/layout/TabList"/>
    <dgm:cxn modelId="{55B7FC7D-4814-4401-8E0C-6A045F5DD1AA}" type="presParOf" srcId="{50F34167-4EF4-4333-8668-F31B26E4FD51}" destId="{D80A2E6C-3567-4C4D-BE67-A624BEBC28E1}" srcOrd="1" destOrd="0" presId="urn:microsoft.com/office/officeart/2011/layout/TabList"/>
    <dgm:cxn modelId="{42E76B4E-D1C2-4984-A26F-CCF447AD968D}" type="presParOf" srcId="{50F34167-4EF4-4333-8668-F31B26E4FD51}" destId="{38ACA191-7AE0-4051-9455-000F2A76E5BB}" srcOrd="2" destOrd="0" presId="urn:microsoft.com/office/officeart/2011/layout/TabList"/>
    <dgm:cxn modelId="{47677C86-2208-4970-B898-C989B4C694CE}" type="presParOf" srcId="{6518F16D-2F99-4841-B8FF-3A80AD97CE82}" destId="{0BBC8739-2C0E-4127-B3A1-6DFF91B61F6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1B2DF-DB35-4BE7-9424-B6F9408EBEFA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2C3F58B-5376-42E2-825E-671BE0A9F00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Less</a:t>
          </a:r>
          <a:r>
            <a:rPr lang="es-ES" dirty="0"/>
            <a:t> 2 </a:t>
          </a:r>
          <a:r>
            <a:rPr lang="es-ES" dirty="0" err="1"/>
            <a:t>years</a:t>
          </a:r>
          <a:endParaRPr lang="es-ES" dirty="0"/>
        </a:p>
      </dgm:t>
    </dgm:pt>
    <dgm:pt modelId="{B6D33A36-158B-4580-BA5C-C8B35B97BD8C}" type="parTrans" cxnId="{19B2AA61-BAB4-40AA-AA24-CC5B037A5CA7}">
      <dgm:prSet/>
      <dgm:spPr/>
      <dgm:t>
        <a:bodyPr/>
        <a:lstStyle/>
        <a:p>
          <a:endParaRPr lang="es-ES"/>
        </a:p>
      </dgm:t>
    </dgm:pt>
    <dgm:pt modelId="{9C34A772-7C47-41D6-BD24-B18AABB60B22}" type="sibTrans" cxnId="{19B2AA61-BAB4-40AA-AA24-CC5B037A5CA7}">
      <dgm:prSet/>
      <dgm:spPr/>
      <dgm:t>
        <a:bodyPr/>
        <a:lstStyle/>
        <a:p>
          <a:endParaRPr lang="es-ES"/>
        </a:p>
      </dgm:t>
    </dgm:pt>
    <dgm:pt modelId="{C82718B7-0508-4CE5-ADA1-1ABCAB7CFCB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Responsability</a:t>
          </a:r>
          <a:r>
            <a:rPr lang="es-ES" dirty="0"/>
            <a:t> role</a:t>
          </a:r>
        </a:p>
      </dgm:t>
    </dgm:pt>
    <dgm:pt modelId="{20113842-1D79-497B-9759-BD5BDE28A2B8}" type="parTrans" cxnId="{07DFCC3A-297C-418F-9BE8-119A3AE7C059}">
      <dgm:prSet/>
      <dgm:spPr/>
      <dgm:t>
        <a:bodyPr/>
        <a:lstStyle/>
        <a:p>
          <a:endParaRPr lang="es-ES"/>
        </a:p>
      </dgm:t>
    </dgm:pt>
    <dgm:pt modelId="{99E32147-9DFE-4C13-991D-11E525CA0D3E}" type="sibTrans" cxnId="{07DFCC3A-297C-418F-9BE8-119A3AE7C059}">
      <dgm:prSet/>
      <dgm:spPr/>
      <dgm:t>
        <a:bodyPr/>
        <a:lstStyle/>
        <a:p>
          <a:endParaRPr lang="es-ES"/>
        </a:p>
      </dgm:t>
    </dgm:pt>
    <dgm:pt modelId="{F09C1E48-F839-4583-8671-12F93393F0D7}">
      <dgm:prSet phldrT="[Text]" phldr="1" custAng="21360000" custScaleX="89716" custScaleY="65386" custLinFactNeighborX="-4447" custLinFactNeighborY="53758"/>
      <dgm:spPr/>
      <dgm:t>
        <a:bodyPr/>
        <a:lstStyle/>
        <a:p>
          <a:endParaRPr lang="es-ES" dirty="0"/>
        </a:p>
      </dgm:t>
    </dgm:pt>
    <dgm:pt modelId="{11100933-4313-4726-8D6B-783CCB44C73E}" type="parTrans" cxnId="{5110FD06-0CC6-4D64-9686-4D618F5CD9C7}">
      <dgm:prSet/>
      <dgm:spPr/>
      <dgm:t>
        <a:bodyPr/>
        <a:lstStyle/>
        <a:p>
          <a:endParaRPr lang="es-ES"/>
        </a:p>
      </dgm:t>
    </dgm:pt>
    <dgm:pt modelId="{D24B4D3E-BC8B-41BC-9A67-A47AF560698D}" type="sibTrans" cxnId="{5110FD06-0CC6-4D64-9686-4D618F5CD9C7}">
      <dgm:prSet/>
      <dgm:spPr/>
      <dgm:t>
        <a:bodyPr/>
        <a:lstStyle/>
        <a:p>
          <a:endParaRPr lang="es-ES"/>
        </a:p>
      </dgm:t>
    </dgm:pt>
    <dgm:pt modelId="{3F198BC0-ACB6-4BD8-B3F3-8B55D12CF77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 err="1">
              <a:solidFill>
                <a:schemeClr val="bg1"/>
              </a:solidFill>
            </a:rPr>
            <a:t>Enviorment</a:t>
          </a:r>
          <a:r>
            <a:rPr lang="es-ES" sz="2000" dirty="0">
              <a:solidFill>
                <a:schemeClr val="bg1"/>
              </a:solidFill>
            </a:rPr>
            <a:t>  </a:t>
          </a:r>
          <a:r>
            <a:rPr lang="es-ES" sz="2000" dirty="0" err="1">
              <a:solidFill>
                <a:schemeClr val="bg1"/>
              </a:solidFill>
            </a:rPr>
            <a:t>Satisfaction</a:t>
          </a:r>
          <a:r>
            <a:rPr lang="es-ES" sz="2000" dirty="0">
              <a:solidFill>
                <a:schemeClr val="bg1"/>
              </a:solidFill>
            </a:rPr>
            <a:t>?</a:t>
          </a:r>
        </a:p>
      </dgm:t>
    </dgm:pt>
    <dgm:pt modelId="{3F9EBE4C-92E3-452D-A6C3-223FA5BCA602}" type="sibTrans" cxnId="{E018E698-28C1-42FA-86EA-5448134D421B}">
      <dgm:prSet/>
      <dgm:spPr/>
      <dgm:t>
        <a:bodyPr/>
        <a:lstStyle/>
        <a:p>
          <a:endParaRPr lang="es-ES"/>
        </a:p>
      </dgm:t>
    </dgm:pt>
    <dgm:pt modelId="{CF17A6FE-59CC-4C2A-9E95-8CC1586CCA63}" type="parTrans" cxnId="{E018E698-28C1-42FA-86EA-5448134D421B}">
      <dgm:prSet/>
      <dgm:spPr/>
      <dgm:t>
        <a:bodyPr/>
        <a:lstStyle/>
        <a:p>
          <a:endParaRPr lang="es-ES"/>
        </a:p>
      </dgm:t>
    </dgm:pt>
    <dgm:pt modelId="{DDB38B6F-931C-477C-9F36-9DB39BEFDC0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 err="1">
              <a:solidFill>
                <a:schemeClr val="bg1"/>
              </a:solidFill>
            </a:rPr>
            <a:t>Relationships</a:t>
          </a:r>
          <a:r>
            <a:rPr lang="es-ES" sz="2000" dirty="0">
              <a:solidFill>
                <a:schemeClr val="bg1"/>
              </a:solidFill>
            </a:rPr>
            <a:t> </a:t>
          </a:r>
          <a:r>
            <a:rPr lang="es-ES" sz="2000" dirty="0" err="1">
              <a:solidFill>
                <a:schemeClr val="bg1"/>
              </a:solidFill>
            </a:rPr>
            <a:t>satisfaction</a:t>
          </a:r>
          <a:r>
            <a:rPr lang="es-ES" sz="2000" dirty="0">
              <a:solidFill>
                <a:schemeClr val="bg1"/>
              </a:solidFill>
            </a:rPr>
            <a:t>?</a:t>
          </a:r>
        </a:p>
      </dgm:t>
    </dgm:pt>
    <dgm:pt modelId="{DC2A7981-D5B7-4013-9BAF-7459E319D876}" type="sibTrans" cxnId="{813F4311-A064-49F2-A041-91DDF9F2D3FE}">
      <dgm:prSet/>
      <dgm:spPr/>
      <dgm:t>
        <a:bodyPr/>
        <a:lstStyle/>
        <a:p>
          <a:endParaRPr lang="es-ES"/>
        </a:p>
      </dgm:t>
    </dgm:pt>
    <dgm:pt modelId="{A6B93443-BBE6-4A34-9A1D-0B9F409F8E3F}" type="parTrans" cxnId="{813F4311-A064-49F2-A041-91DDF9F2D3FE}">
      <dgm:prSet/>
      <dgm:spPr/>
      <dgm:t>
        <a:bodyPr/>
        <a:lstStyle/>
        <a:p>
          <a:endParaRPr lang="es-ES"/>
        </a:p>
      </dgm:t>
    </dgm:pt>
    <dgm:pt modelId="{9E674B25-FA61-4A35-9074-5F081481A1D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Travel</a:t>
          </a:r>
          <a:endParaRPr lang="es-ES" dirty="0"/>
        </a:p>
      </dgm:t>
    </dgm:pt>
    <dgm:pt modelId="{75D8DE8E-B6EF-4624-AF4E-2C9A7FD47F79}" type="sibTrans" cxnId="{BA5BF4DD-EC3C-4098-A994-54CA45A33CA8}">
      <dgm:prSet/>
      <dgm:spPr/>
      <dgm:t>
        <a:bodyPr/>
        <a:lstStyle/>
        <a:p>
          <a:endParaRPr lang="es-ES"/>
        </a:p>
      </dgm:t>
    </dgm:pt>
    <dgm:pt modelId="{5AE0E920-66FA-4790-B572-8C03E86C49B3}" type="parTrans" cxnId="{BA5BF4DD-EC3C-4098-A994-54CA45A33CA8}">
      <dgm:prSet/>
      <dgm:spPr/>
      <dgm:t>
        <a:bodyPr/>
        <a:lstStyle/>
        <a:p>
          <a:endParaRPr lang="es-ES"/>
        </a:p>
      </dgm:t>
    </dgm:pt>
    <dgm:pt modelId="{006DEFC2-CD1C-42F9-A4C6-70956EF120AC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Overtime</a:t>
          </a:r>
          <a:endParaRPr lang="es-ES" dirty="0"/>
        </a:p>
      </dgm:t>
    </dgm:pt>
    <dgm:pt modelId="{CFD2BC43-61C4-40ED-BD99-4D226718C569}" type="sibTrans" cxnId="{A14E7BBC-9996-4E52-8719-1D19BDA2738B}">
      <dgm:prSet/>
      <dgm:spPr/>
      <dgm:t>
        <a:bodyPr/>
        <a:lstStyle/>
        <a:p>
          <a:endParaRPr lang="es-ES"/>
        </a:p>
      </dgm:t>
    </dgm:pt>
    <dgm:pt modelId="{6F3354B4-1BE0-46A0-ACA4-27249442040F}" type="parTrans" cxnId="{A14E7BBC-9996-4E52-8719-1D19BDA2738B}">
      <dgm:prSet/>
      <dgm:spPr/>
      <dgm:t>
        <a:bodyPr/>
        <a:lstStyle/>
        <a:p>
          <a:endParaRPr lang="es-ES"/>
        </a:p>
      </dgm:t>
    </dgm:pt>
    <dgm:pt modelId="{794CD9F8-43D6-4A52-97C9-3EBFD5F076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Overtime</a:t>
          </a:r>
          <a:endParaRPr lang="es-ES" dirty="0"/>
        </a:p>
      </dgm:t>
    </dgm:pt>
    <dgm:pt modelId="{F60344B3-002E-4B4F-AAC8-7C577A98CB00}" type="sibTrans" cxnId="{ED510552-5742-4721-A599-E1938C49B0CB}">
      <dgm:prSet/>
      <dgm:spPr/>
      <dgm:t>
        <a:bodyPr/>
        <a:lstStyle/>
        <a:p>
          <a:endParaRPr lang="es-ES"/>
        </a:p>
      </dgm:t>
    </dgm:pt>
    <dgm:pt modelId="{D9E4D0F9-5724-44AA-996C-A0F9C5C1DD01}" type="parTrans" cxnId="{ED510552-5742-4721-A599-E1938C49B0CB}">
      <dgm:prSet/>
      <dgm:spPr/>
      <dgm:t>
        <a:bodyPr/>
        <a:lstStyle/>
        <a:p>
          <a:endParaRPr lang="es-ES"/>
        </a:p>
      </dgm:t>
    </dgm:pt>
    <dgm:pt modelId="{E793B9AE-5E78-4D36-8F2D-5C35F990FA7D}" type="pres">
      <dgm:prSet presAssocID="{12E1B2DF-DB35-4BE7-9424-B6F9408EBEF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3AFD442-8C5C-45BC-8F3E-4D6441218FE2}" type="pres">
      <dgm:prSet presAssocID="{12E1B2DF-DB35-4BE7-9424-B6F9408EBEFA}" presName="dummyMaxCanvas" presStyleCnt="0"/>
      <dgm:spPr/>
    </dgm:pt>
    <dgm:pt modelId="{309132CF-B119-4198-9A2D-793AB7F8DECD}" type="pres">
      <dgm:prSet presAssocID="{12E1B2DF-DB35-4BE7-9424-B6F9408EBEFA}" presName="parentComposite" presStyleCnt="0"/>
      <dgm:spPr/>
    </dgm:pt>
    <dgm:pt modelId="{930214C7-FCE8-4CF5-9372-EDC4879D5568}" type="pres">
      <dgm:prSet presAssocID="{12E1B2DF-DB35-4BE7-9424-B6F9408EBEFA}" presName="parent1" presStyleLbl="alignAccFollowNode1" presStyleIdx="0" presStyleCnt="4" custScaleX="91544" custScaleY="67910" custLinFactNeighborX="4133" custLinFactNeighborY="41427">
        <dgm:presLayoutVars>
          <dgm:chMax val="4"/>
        </dgm:presLayoutVars>
      </dgm:prSet>
      <dgm:spPr/>
    </dgm:pt>
    <dgm:pt modelId="{237B5D23-E528-4D2F-83FD-F6D608A6BB34}" type="pres">
      <dgm:prSet presAssocID="{12E1B2DF-DB35-4BE7-9424-B6F9408EBEFA}" presName="parent2" presStyleLbl="alignAccFollowNode1" presStyleIdx="1" presStyleCnt="4" custScaleX="91207" custScaleY="67761" custLinFactNeighborX="-20759" custLinFactNeighborY="41443">
        <dgm:presLayoutVars>
          <dgm:chMax val="4"/>
        </dgm:presLayoutVars>
      </dgm:prSet>
      <dgm:spPr/>
    </dgm:pt>
    <dgm:pt modelId="{62941DED-B813-4370-9C7D-C64031435123}" type="pres">
      <dgm:prSet presAssocID="{12E1B2DF-DB35-4BE7-9424-B6F9408EBEFA}" presName="childrenComposite" presStyleCnt="0"/>
      <dgm:spPr/>
    </dgm:pt>
    <dgm:pt modelId="{A31DDA26-46F5-4866-991B-45A9C9A3EB01}" type="pres">
      <dgm:prSet presAssocID="{12E1B2DF-DB35-4BE7-9424-B6F9408EBEFA}" presName="dummyMaxCanvas_ChildArea" presStyleCnt="0"/>
      <dgm:spPr/>
    </dgm:pt>
    <dgm:pt modelId="{B28D7310-140F-467D-A1DA-FA6ACE6B1574}" type="pres">
      <dgm:prSet presAssocID="{12E1B2DF-DB35-4BE7-9424-B6F9408EBEFA}" presName="fulcrum" presStyleLbl="alignAccFollowNode1" presStyleIdx="2" presStyleCnt="4" custLinFactX="-100000" custLinFactNeighborX="-137387" custLinFactNeighborY="-15537"/>
      <dgm:spPr>
        <a:solidFill>
          <a:schemeClr val="accent3">
            <a:alpha val="90000"/>
          </a:schemeClr>
        </a:solidFill>
      </dgm:spPr>
    </dgm:pt>
    <dgm:pt modelId="{BE146662-B03E-4068-9B9D-15C38CD5264E}" type="pres">
      <dgm:prSet presAssocID="{12E1B2DF-DB35-4BE7-9424-B6F9408EBEFA}" presName="balance_23" presStyleLbl="alignAccFollowNode1" presStyleIdx="3" presStyleCnt="4" custAng="543841" custLinFactNeighborX="-23940" custLinFactNeighborY="-2573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</dgm:spPr>
    </dgm:pt>
    <dgm:pt modelId="{4B33E8B5-965A-4863-A1C6-5B3187D279CB}" type="pres">
      <dgm:prSet presAssocID="{12E1B2DF-DB35-4BE7-9424-B6F9408EBEFA}" presName="right_23_1" presStyleLbl="node1" presStyleIdx="0" presStyleCnt="5" custAng="2530" custScaleX="88023" custScaleY="102552" custLinFactNeighborX="-16981" custLinFactNeighborY="27756">
        <dgm:presLayoutVars>
          <dgm:bulletEnabled val="1"/>
        </dgm:presLayoutVars>
      </dgm:prSet>
      <dgm:spPr/>
    </dgm:pt>
    <dgm:pt modelId="{8504AA67-5526-4FFF-ACF3-7EF048FE01E8}" type="pres">
      <dgm:prSet presAssocID="{12E1B2DF-DB35-4BE7-9424-B6F9408EBEFA}" presName="right_23_2" presStyleLbl="node1" presStyleIdx="1" presStyleCnt="5" custAng="139721" custScaleX="84543" custScaleY="78356" custLinFactNeighborX="-9549" custLinFactNeighborY="33735">
        <dgm:presLayoutVars>
          <dgm:bulletEnabled val="1"/>
        </dgm:presLayoutVars>
      </dgm:prSet>
      <dgm:spPr/>
    </dgm:pt>
    <dgm:pt modelId="{9F7C05BF-8640-4B55-AC1B-E9BA16255388}" type="pres">
      <dgm:prSet presAssocID="{12E1B2DF-DB35-4BE7-9424-B6F9408EBEFA}" presName="right_23_3" presStyleLbl="node1" presStyleIdx="2" presStyleCnt="5" custAng="21360000" custScaleX="77212" custScaleY="65431" custLinFactX="-13353" custLinFactY="74753" custLinFactNeighborX="-100000" custLinFactNeighborY="100000">
        <dgm:presLayoutVars>
          <dgm:bulletEnabled val="1"/>
        </dgm:presLayoutVars>
      </dgm:prSet>
      <dgm:spPr/>
    </dgm:pt>
    <dgm:pt modelId="{AD4FF1F8-E173-4EF2-BD81-DF49FD1D352B}" type="pres">
      <dgm:prSet presAssocID="{12E1B2DF-DB35-4BE7-9424-B6F9408EBEFA}" presName="left_23_1" presStyleLbl="node1" presStyleIdx="3" presStyleCnt="5" custAng="21582835" custScaleX="85384" custScaleY="92648" custLinFactNeighborX="45952" custLinFactNeighborY="-80111">
        <dgm:presLayoutVars>
          <dgm:bulletEnabled val="1"/>
        </dgm:presLayoutVars>
      </dgm:prSet>
      <dgm:spPr/>
    </dgm:pt>
    <dgm:pt modelId="{4A85769C-7818-4FEC-9AED-A65DC1110675}" type="pres">
      <dgm:prSet presAssocID="{12E1B2DF-DB35-4BE7-9424-B6F9408EBEFA}" presName="left_23_2" presStyleLbl="node1" presStyleIdx="4" presStyleCnt="5" custAng="21594123" custScaleX="94724" custScaleY="99174" custLinFactY="1420" custLinFactNeighborX="29146" custLinFactNeighborY="100000">
        <dgm:presLayoutVars>
          <dgm:bulletEnabled val="1"/>
        </dgm:presLayoutVars>
      </dgm:prSet>
      <dgm:spPr/>
    </dgm:pt>
  </dgm:ptLst>
  <dgm:cxnLst>
    <dgm:cxn modelId="{5110FD06-0CC6-4D64-9686-4D618F5CD9C7}" srcId="{12E1B2DF-DB35-4BE7-9424-B6F9408EBEFA}" destId="{F09C1E48-F839-4583-8671-12F93393F0D7}" srcOrd="2" destOrd="0" parTransId="{11100933-4313-4726-8D6B-783CCB44C73E}" sibTransId="{D24B4D3E-BC8B-41BC-9A67-A47AF560698D}"/>
    <dgm:cxn modelId="{813F4311-A064-49F2-A041-91DDF9F2D3FE}" srcId="{12E1B2DF-DB35-4BE7-9424-B6F9408EBEFA}" destId="{DDB38B6F-931C-477C-9F36-9DB39BEFDC01}" srcOrd="1" destOrd="0" parTransId="{A6B93443-BBE6-4A34-9A1D-0B9F409F8E3F}" sibTransId="{DC2A7981-D5B7-4013-9BAF-7459E319D876}"/>
    <dgm:cxn modelId="{A2D32719-10E4-4BB1-AF86-F871BC2EF868}" type="presOf" srcId="{C2C3F58B-5376-42E2-825E-671BE0A9F007}" destId="{AD4FF1F8-E173-4EF2-BD81-DF49FD1D352B}" srcOrd="0" destOrd="0" presId="urn:microsoft.com/office/officeart/2005/8/layout/balance1"/>
    <dgm:cxn modelId="{8C909B2A-B907-4516-B7C1-B645572FB74A}" type="presOf" srcId="{006DEFC2-CD1C-42F9-A4C6-70956EF120AC}" destId="{9F7C05BF-8640-4B55-AC1B-E9BA16255388}" srcOrd="0" destOrd="0" presId="urn:microsoft.com/office/officeart/2005/8/layout/balance1"/>
    <dgm:cxn modelId="{07DFCC3A-297C-418F-9BE8-119A3AE7C059}" srcId="{3F198BC0-ACB6-4BD8-B3F3-8B55D12CF774}" destId="{C82718B7-0508-4CE5-ADA1-1ABCAB7CFCB9}" srcOrd="1" destOrd="0" parTransId="{20113842-1D79-497B-9759-BD5BDE28A2B8}" sibTransId="{99E32147-9DFE-4C13-991D-11E525CA0D3E}"/>
    <dgm:cxn modelId="{19B2AA61-BAB4-40AA-AA24-CC5B037A5CA7}" srcId="{3F198BC0-ACB6-4BD8-B3F3-8B55D12CF774}" destId="{C2C3F58B-5376-42E2-825E-671BE0A9F007}" srcOrd="0" destOrd="0" parTransId="{B6D33A36-158B-4580-BA5C-C8B35B97BD8C}" sibTransId="{9C34A772-7C47-41D6-BD24-B18AABB60B22}"/>
    <dgm:cxn modelId="{B09E1271-9786-4D08-A18E-C2D2C107C2C0}" type="presOf" srcId="{DDB38B6F-931C-477C-9F36-9DB39BEFDC01}" destId="{237B5D23-E528-4D2F-83FD-F6D608A6BB34}" srcOrd="0" destOrd="0" presId="urn:microsoft.com/office/officeart/2005/8/layout/balance1"/>
    <dgm:cxn modelId="{ED510552-5742-4721-A599-E1938C49B0CB}" srcId="{DDB38B6F-931C-477C-9F36-9DB39BEFDC01}" destId="{794CD9F8-43D6-4A52-97C9-3EBFD5F0768A}" srcOrd="0" destOrd="0" parTransId="{D9E4D0F9-5724-44AA-996C-A0F9C5C1DD01}" sibTransId="{F60344B3-002E-4B4F-AAC8-7C577A98CB00}"/>
    <dgm:cxn modelId="{C283D17D-52F8-47E6-B557-5CC93AF703C0}" type="presOf" srcId="{794CD9F8-43D6-4A52-97C9-3EBFD5F0768A}" destId="{4B33E8B5-965A-4863-A1C6-5B3187D279CB}" srcOrd="0" destOrd="0" presId="urn:microsoft.com/office/officeart/2005/8/layout/balance1"/>
    <dgm:cxn modelId="{AB0A128A-BDBC-41A9-9613-27AB46D25C15}" type="presOf" srcId="{C82718B7-0508-4CE5-ADA1-1ABCAB7CFCB9}" destId="{4A85769C-7818-4FEC-9AED-A65DC1110675}" srcOrd="0" destOrd="0" presId="urn:microsoft.com/office/officeart/2005/8/layout/balance1"/>
    <dgm:cxn modelId="{E018E698-28C1-42FA-86EA-5448134D421B}" srcId="{12E1B2DF-DB35-4BE7-9424-B6F9408EBEFA}" destId="{3F198BC0-ACB6-4BD8-B3F3-8B55D12CF774}" srcOrd="0" destOrd="0" parTransId="{CF17A6FE-59CC-4C2A-9E95-8CC1586CCA63}" sibTransId="{3F9EBE4C-92E3-452D-A6C3-223FA5BCA602}"/>
    <dgm:cxn modelId="{86744EB9-0D44-437E-942D-AA60B131FF3B}" type="presOf" srcId="{12E1B2DF-DB35-4BE7-9424-B6F9408EBEFA}" destId="{E793B9AE-5E78-4D36-8F2D-5C35F990FA7D}" srcOrd="0" destOrd="0" presId="urn:microsoft.com/office/officeart/2005/8/layout/balance1"/>
    <dgm:cxn modelId="{A14E7BBC-9996-4E52-8719-1D19BDA2738B}" srcId="{DDB38B6F-931C-477C-9F36-9DB39BEFDC01}" destId="{006DEFC2-CD1C-42F9-A4C6-70956EF120AC}" srcOrd="2" destOrd="0" parTransId="{6F3354B4-1BE0-46A0-ACA4-27249442040F}" sibTransId="{CFD2BC43-61C4-40ED-BD99-4D226718C569}"/>
    <dgm:cxn modelId="{BA5BF4DD-EC3C-4098-A994-54CA45A33CA8}" srcId="{DDB38B6F-931C-477C-9F36-9DB39BEFDC01}" destId="{9E674B25-FA61-4A35-9074-5F081481A1D7}" srcOrd="1" destOrd="0" parTransId="{5AE0E920-66FA-4790-B572-8C03E86C49B3}" sibTransId="{75D8DE8E-B6EF-4624-AF4E-2C9A7FD47F79}"/>
    <dgm:cxn modelId="{6B18C4EC-8F13-439D-872B-627B01A878C0}" type="presOf" srcId="{9E674B25-FA61-4A35-9074-5F081481A1D7}" destId="{8504AA67-5526-4FFF-ACF3-7EF048FE01E8}" srcOrd="0" destOrd="0" presId="urn:microsoft.com/office/officeart/2005/8/layout/balance1"/>
    <dgm:cxn modelId="{04A02CFD-27C2-4889-BFB4-432C75C17B94}" type="presOf" srcId="{3F198BC0-ACB6-4BD8-B3F3-8B55D12CF774}" destId="{930214C7-FCE8-4CF5-9372-EDC4879D5568}" srcOrd="0" destOrd="0" presId="urn:microsoft.com/office/officeart/2005/8/layout/balance1"/>
    <dgm:cxn modelId="{D7FFA63E-1A17-40EC-950A-D1C17D6D1BB5}" type="presParOf" srcId="{E793B9AE-5E78-4D36-8F2D-5C35F990FA7D}" destId="{E3AFD442-8C5C-45BC-8F3E-4D6441218FE2}" srcOrd="0" destOrd="0" presId="urn:microsoft.com/office/officeart/2005/8/layout/balance1"/>
    <dgm:cxn modelId="{CB1823BC-9508-4CD0-BF9B-C2253EBBDA13}" type="presParOf" srcId="{E793B9AE-5E78-4D36-8F2D-5C35F990FA7D}" destId="{309132CF-B119-4198-9A2D-793AB7F8DECD}" srcOrd="1" destOrd="0" presId="urn:microsoft.com/office/officeart/2005/8/layout/balance1"/>
    <dgm:cxn modelId="{C2965158-C86B-42D6-877A-D95F11DBB949}" type="presParOf" srcId="{309132CF-B119-4198-9A2D-793AB7F8DECD}" destId="{930214C7-FCE8-4CF5-9372-EDC4879D5568}" srcOrd="0" destOrd="0" presId="urn:microsoft.com/office/officeart/2005/8/layout/balance1"/>
    <dgm:cxn modelId="{B1D72022-B691-4480-ADFA-AA8FCC4AA66E}" type="presParOf" srcId="{309132CF-B119-4198-9A2D-793AB7F8DECD}" destId="{237B5D23-E528-4D2F-83FD-F6D608A6BB34}" srcOrd="1" destOrd="0" presId="urn:microsoft.com/office/officeart/2005/8/layout/balance1"/>
    <dgm:cxn modelId="{3B5EB156-05B6-4ECC-855C-7908A0A43BB7}" type="presParOf" srcId="{E793B9AE-5E78-4D36-8F2D-5C35F990FA7D}" destId="{62941DED-B813-4370-9C7D-C64031435123}" srcOrd="2" destOrd="0" presId="urn:microsoft.com/office/officeart/2005/8/layout/balance1"/>
    <dgm:cxn modelId="{C29AFAA2-420C-428D-8A40-914A93C41238}" type="presParOf" srcId="{62941DED-B813-4370-9C7D-C64031435123}" destId="{A31DDA26-46F5-4866-991B-45A9C9A3EB01}" srcOrd="0" destOrd="0" presId="urn:microsoft.com/office/officeart/2005/8/layout/balance1"/>
    <dgm:cxn modelId="{0DA14AD4-8E03-4500-896A-294408F1E8BB}" type="presParOf" srcId="{62941DED-B813-4370-9C7D-C64031435123}" destId="{B28D7310-140F-467D-A1DA-FA6ACE6B1574}" srcOrd="1" destOrd="0" presId="urn:microsoft.com/office/officeart/2005/8/layout/balance1"/>
    <dgm:cxn modelId="{CA6BA511-03CD-4F92-9C03-930DA18D3694}" type="presParOf" srcId="{62941DED-B813-4370-9C7D-C64031435123}" destId="{BE146662-B03E-4068-9B9D-15C38CD5264E}" srcOrd="2" destOrd="0" presId="urn:microsoft.com/office/officeart/2005/8/layout/balance1"/>
    <dgm:cxn modelId="{3F9F95F7-BF58-434E-86C2-53BE63FB1B68}" type="presParOf" srcId="{62941DED-B813-4370-9C7D-C64031435123}" destId="{4B33E8B5-965A-4863-A1C6-5B3187D279CB}" srcOrd="3" destOrd="0" presId="urn:microsoft.com/office/officeart/2005/8/layout/balance1"/>
    <dgm:cxn modelId="{2C6E0414-58FF-4C44-86D2-C95EDA0EF938}" type="presParOf" srcId="{62941DED-B813-4370-9C7D-C64031435123}" destId="{8504AA67-5526-4FFF-ACF3-7EF048FE01E8}" srcOrd="4" destOrd="0" presId="urn:microsoft.com/office/officeart/2005/8/layout/balance1"/>
    <dgm:cxn modelId="{CC8EE28A-2EDB-4CEE-B7E6-877B0E90187B}" type="presParOf" srcId="{62941DED-B813-4370-9C7D-C64031435123}" destId="{9F7C05BF-8640-4B55-AC1B-E9BA16255388}" srcOrd="5" destOrd="0" presId="urn:microsoft.com/office/officeart/2005/8/layout/balance1"/>
    <dgm:cxn modelId="{3DB315E0-EB87-43AE-8291-4A8DAEA843B0}" type="presParOf" srcId="{62941DED-B813-4370-9C7D-C64031435123}" destId="{AD4FF1F8-E173-4EF2-BD81-DF49FD1D352B}" srcOrd="6" destOrd="0" presId="urn:microsoft.com/office/officeart/2005/8/layout/balance1"/>
    <dgm:cxn modelId="{EB440A7B-F799-49E7-8727-ACD644C850F9}" type="presParOf" srcId="{62941DED-B813-4370-9C7D-C64031435123}" destId="{4A85769C-7818-4FEC-9AED-A65DC111067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D2E74-1026-44DC-B849-CD86BB0E671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3B78E096-5DE0-48B6-8648-A50566BEB58B}">
      <dgm:prSet phldrT="[Text]"/>
      <dgm:spPr/>
      <dgm:t>
        <a:bodyPr/>
        <a:lstStyle/>
        <a:p>
          <a:r>
            <a:rPr lang="es-ES" dirty="0"/>
            <a:t>Age: 28 - 33</a:t>
          </a:r>
        </a:p>
      </dgm:t>
    </dgm:pt>
    <dgm:pt modelId="{94E2B2B8-D168-4DC1-BD89-459B9C1D481F}" type="parTrans" cxnId="{67D6B360-668F-4850-9DB4-A4AA1CE5C685}">
      <dgm:prSet/>
      <dgm:spPr/>
      <dgm:t>
        <a:bodyPr/>
        <a:lstStyle/>
        <a:p>
          <a:endParaRPr lang="es-ES"/>
        </a:p>
      </dgm:t>
    </dgm:pt>
    <dgm:pt modelId="{4EE82B20-4135-400D-8783-F609784B7FA1}" type="sibTrans" cxnId="{67D6B360-668F-4850-9DB4-A4AA1CE5C685}">
      <dgm:prSet/>
      <dgm:spPr/>
      <dgm:t>
        <a:bodyPr/>
        <a:lstStyle/>
        <a:p>
          <a:endParaRPr lang="es-ES"/>
        </a:p>
      </dgm:t>
    </dgm:pt>
    <dgm:pt modelId="{D4A286DA-3C20-4A40-9D4F-C793DA263324}">
      <dgm:prSet phldrT="[Text]"/>
      <dgm:spPr/>
      <dgm:t>
        <a:bodyPr/>
        <a:lstStyle/>
        <a:p>
          <a:r>
            <a:rPr lang="es-ES" dirty="0"/>
            <a:t>New</a:t>
          </a:r>
          <a:r>
            <a:rPr lang="es-ES" baseline="0" dirty="0"/>
            <a:t> in a </a:t>
          </a:r>
          <a:r>
            <a:rPr lang="es-ES" baseline="0" dirty="0" err="1"/>
            <a:t>responsability</a:t>
          </a:r>
          <a:r>
            <a:rPr lang="es-ES" baseline="0" dirty="0"/>
            <a:t> role</a:t>
          </a:r>
          <a:endParaRPr lang="es-ES" dirty="0"/>
        </a:p>
      </dgm:t>
    </dgm:pt>
    <dgm:pt modelId="{5CAFEF67-4F1D-4C27-B4D6-CB15E450A785}" type="parTrans" cxnId="{4FDA28FE-5360-4C81-B381-4E5FE0477501}">
      <dgm:prSet/>
      <dgm:spPr/>
      <dgm:t>
        <a:bodyPr/>
        <a:lstStyle/>
        <a:p>
          <a:endParaRPr lang="es-ES"/>
        </a:p>
      </dgm:t>
    </dgm:pt>
    <dgm:pt modelId="{90297A0B-8D05-4A5F-BE33-5C71AA3FEA20}" type="sibTrans" cxnId="{4FDA28FE-5360-4C81-B381-4E5FE0477501}">
      <dgm:prSet/>
      <dgm:spPr/>
      <dgm:t>
        <a:bodyPr/>
        <a:lstStyle/>
        <a:p>
          <a:endParaRPr lang="es-ES"/>
        </a:p>
      </dgm:t>
    </dgm:pt>
    <dgm:pt modelId="{2D96C3B6-965F-43B5-BE86-2458CA64C692}">
      <dgm:prSet phldrT="[Text]"/>
      <dgm:spPr/>
      <dgm:t>
        <a:bodyPr/>
        <a:lstStyle/>
        <a:p>
          <a:r>
            <a:rPr lang="es-ES" dirty="0" err="1"/>
            <a:t>Less</a:t>
          </a:r>
          <a:r>
            <a:rPr lang="es-ES" dirty="0"/>
            <a:t> 2 </a:t>
          </a:r>
          <a:r>
            <a:rPr lang="es-ES" dirty="0" err="1"/>
            <a:t>years</a:t>
          </a:r>
          <a:r>
            <a:rPr lang="es-ES" dirty="0"/>
            <a:t> </a:t>
          </a:r>
          <a:r>
            <a:rPr lang="es-ES" dirty="0" err="1"/>
            <a:t>same</a:t>
          </a:r>
          <a:r>
            <a:rPr lang="es-ES" dirty="0"/>
            <a:t> manager</a:t>
          </a:r>
        </a:p>
      </dgm:t>
    </dgm:pt>
    <dgm:pt modelId="{D4C7582C-C42C-4DB5-AECF-AC2B74D64678}" type="parTrans" cxnId="{359FA384-DBB8-4648-8E1B-1689EC53D169}">
      <dgm:prSet/>
      <dgm:spPr/>
      <dgm:t>
        <a:bodyPr/>
        <a:lstStyle/>
        <a:p>
          <a:endParaRPr lang="es-ES"/>
        </a:p>
      </dgm:t>
    </dgm:pt>
    <dgm:pt modelId="{E7ACAF60-66C1-4AD3-B444-8B7675CD2C54}" type="sibTrans" cxnId="{359FA384-DBB8-4648-8E1B-1689EC53D169}">
      <dgm:prSet/>
      <dgm:spPr/>
      <dgm:t>
        <a:bodyPr/>
        <a:lstStyle/>
        <a:p>
          <a:endParaRPr lang="es-ES"/>
        </a:p>
      </dgm:t>
    </dgm:pt>
    <dgm:pt modelId="{AF8E1C87-9DB4-40A4-AE76-4EBE38F17ACD}">
      <dgm:prSet/>
      <dgm:spPr/>
      <dgm:t>
        <a:bodyPr/>
        <a:lstStyle/>
        <a:p>
          <a:r>
            <a:rPr lang="es-ES" dirty="0" err="1"/>
            <a:t>Education</a:t>
          </a:r>
          <a:r>
            <a:rPr lang="es-ES" dirty="0"/>
            <a:t>: </a:t>
          </a:r>
          <a:r>
            <a:rPr lang="es-ES" dirty="0" err="1"/>
            <a:t>Life</a:t>
          </a:r>
          <a:r>
            <a:rPr lang="es-ES" dirty="0"/>
            <a:t> </a:t>
          </a:r>
          <a:r>
            <a:rPr lang="es-ES" dirty="0" err="1"/>
            <a:t>Science</a:t>
          </a:r>
          <a:r>
            <a:rPr lang="es-ES" dirty="0"/>
            <a:t> / Medical </a:t>
          </a:r>
        </a:p>
      </dgm:t>
    </dgm:pt>
    <dgm:pt modelId="{1D3AF0D9-1E62-4A55-B83E-DB2C70908952}" type="parTrans" cxnId="{515FBFFA-DE37-465E-BB6B-40E8DDCBCD58}">
      <dgm:prSet/>
      <dgm:spPr/>
      <dgm:t>
        <a:bodyPr/>
        <a:lstStyle/>
        <a:p>
          <a:endParaRPr lang="es-ES"/>
        </a:p>
      </dgm:t>
    </dgm:pt>
    <dgm:pt modelId="{9BFF5B51-7A22-423E-88C9-509B6E26B72C}" type="sibTrans" cxnId="{515FBFFA-DE37-465E-BB6B-40E8DDCBCD58}">
      <dgm:prSet/>
      <dgm:spPr/>
      <dgm:t>
        <a:bodyPr/>
        <a:lstStyle/>
        <a:p>
          <a:endParaRPr lang="es-ES"/>
        </a:p>
      </dgm:t>
    </dgm:pt>
    <dgm:pt modelId="{CC905C4E-B342-4137-BE89-56EFEEB2B647}">
      <dgm:prSet/>
      <dgm:spPr/>
      <dgm:t>
        <a:bodyPr/>
        <a:lstStyle/>
        <a:p>
          <a:r>
            <a:rPr lang="es-ES" dirty="0" err="1"/>
            <a:t>Overtime</a:t>
          </a:r>
          <a:endParaRPr lang="es-ES" dirty="0"/>
        </a:p>
      </dgm:t>
    </dgm:pt>
    <dgm:pt modelId="{4E9B93DD-1860-4D15-BA41-BF7AB36C8AC9}" type="parTrans" cxnId="{97AE9E9E-0314-4392-B320-FDB0E7CC18C1}">
      <dgm:prSet/>
      <dgm:spPr/>
      <dgm:t>
        <a:bodyPr/>
        <a:lstStyle/>
        <a:p>
          <a:endParaRPr lang="es-ES"/>
        </a:p>
      </dgm:t>
    </dgm:pt>
    <dgm:pt modelId="{A326F832-01F3-4A5B-92C8-4099AAB29839}" type="sibTrans" cxnId="{97AE9E9E-0314-4392-B320-FDB0E7CC18C1}">
      <dgm:prSet/>
      <dgm:spPr/>
      <dgm:t>
        <a:bodyPr/>
        <a:lstStyle/>
        <a:p>
          <a:endParaRPr lang="es-ES"/>
        </a:p>
      </dgm:t>
    </dgm:pt>
    <dgm:pt modelId="{DD7F1424-E99A-4116-B4D7-D8164755BC52}" type="pres">
      <dgm:prSet presAssocID="{B09D2E74-1026-44DC-B849-CD86BB0E6715}" presName="Name0" presStyleCnt="0">
        <dgm:presLayoutVars>
          <dgm:chMax val="7"/>
          <dgm:chPref val="7"/>
          <dgm:dir/>
        </dgm:presLayoutVars>
      </dgm:prSet>
      <dgm:spPr/>
    </dgm:pt>
    <dgm:pt modelId="{1A9C8729-2B08-4024-A1F7-588834DD3B8E}" type="pres">
      <dgm:prSet presAssocID="{B09D2E74-1026-44DC-B849-CD86BB0E6715}" presName="Name1" presStyleCnt="0"/>
      <dgm:spPr/>
    </dgm:pt>
    <dgm:pt modelId="{FD910FCC-C38B-469D-B036-5B1D04019688}" type="pres">
      <dgm:prSet presAssocID="{B09D2E74-1026-44DC-B849-CD86BB0E6715}" presName="cycle" presStyleCnt="0"/>
      <dgm:spPr/>
    </dgm:pt>
    <dgm:pt modelId="{DAD63010-9CC8-4EC0-ABCB-F464C1457482}" type="pres">
      <dgm:prSet presAssocID="{B09D2E74-1026-44DC-B849-CD86BB0E6715}" presName="srcNode" presStyleLbl="node1" presStyleIdx="0" presStyleCnt="5"/>
      <dgm:spPr/>
    </dgm:pt>
    <dgm:pt modelId="{097C8475-4D82-4B70-89C3-F902202EF351}" type="pres">
      <dgm:prSet presAssocID="{B09D2E74-1026-44DC-B849-CD86BB0E6715}" presName="conn" presStyleLbl="parChTrans1D2" presStyleIdx="0" presStyleCnt="1"/>
      <dgm:spPr/>
    </dgm:pt>
    <dgm:pt modelId="{287246BE-4153-467F-97A4-1E084E4C4360}" type="pres">
      <dgm:prSet presAssocID="{B09D2E74-1026-44DC-B849-CD86BB0E6715}" presName="extraNode" presStyleLbl="node1" presStyleIdx="0" presStyleCnt="5"/>
      <dgm:spPr/>
    </dgm:pt>
    <dgm:pt modelId="{0730533C-27FC-4096-86FD-E6599AD40EFA}" type="pres">
      <dgm:prSet presAssocID="{B09D2E74-1026-44DC-B849-CD86BB0E6715}" presName="dstNode" presStyleLbl="node1" presStyleIdx="0" presStyleCnt="5"/>
      <dgm:spPr/>
    </dgm:pt>
    <dgm:pt modelId="{0235D9A7-EEAB-47DF-827A-2C85E3D0DA9E}" type="pres">
      <dgm:prSet presAssocID="{3B78E096-5DE0-48B6-8648-A50566BEB58B}" presName="text_1" presStyleLbl="node1" presStyleIdx="0" presStyleCnt="5">
        <dgm:presLayoutVars>
          <dgm:bulletEnabled val="1"/>
        </dgm:presLayoutVars>
      </dgm:prSet>
      <dgm:spPr/>
    </dgm:pt>
    <dgm:pt modelId="{EEF83FFB-0614-4C67-BD60-2204BD976691}" type="pres">
      <dgm:prSet presAssocID="{3B78E096-5DE0-48B6-8648-A50566BEB58B}" presName="accent_1" presStyleCnt="0"/>
      <dgm:spPr/>
    </dgm:pt>
    <dgm:pt modelId="{A3B4E4BA-592D-47C6-A58B-2632B71602F1}" type="pres">
      <dgm:prSet presAssocID="{3B78E096-5DE0-48B6-8648-A50566BEB58B}" presName="accentRepeatNode" presStyleLbl="solidFgAcc1" presStyleIdx="0" presStyleCnt="5"/>
      <dgm:spPr/>
    </dgm:pt>
    <dgm:pt modelId="{F1A4C2E4-14DF-4B33-958B-8410AA2DDB24}" type="pres">
      <dgm:prSet presAssocID="{D4A286DA-3C20-4A40-9D4F-C793DA263324}" presName="text_2" presStyleLbl="node1" presStyleIdx="1" presStyleCnt="5">
        <dgm:presLayoutVars>
          <dgm:bulletEnabled val="1"/>
        </dgm:presLayoutVars>
      </dgm:prSet>
      <dgm:spPr/>
    </dgm:pt>
    <dgm:pt modelId="{C37B8A66-4B8E-4DA7-A223-952825409791}" type="pres">
      <dgm:prSet presAssocID="{D4A286DA-3C20-4A40-9D4F-C793DA263324}" presName="accent_2" presStyleCnt="0"/>
      <dgm:spPr/>
    </dgm:pt>
    <dgm:pt modelId="{71461D9D-2F72-4852-8E48-E39AB1D7252D}" type="pres">
      <dgm:prSet presAssocID="{D4A286DA-3C20-4A40-9D4F-C793DA263324}" presName="accentRepeatNode" presStyleLbl="solidFgAcc1" presStyleIdx="1" presStyleCnt="5"/>
      <dgm:spPr/>
    </dgm:pt>
    <dgm:pt modelId="{43EB166D-0BC3-4D3A-87C4-617041B58984}" type="pres">
      <dgm:prSet presAssocID="{2D96C3B6-965F-43B5-BE86-2458CA64C692}" presName="text_3" presStyleLbl="node1" presStyleIdx="2" presStyleCnt="5">
        <dgm:presLayoutVars>
          <dgm:bulletEnabled val="1"/>
        </dgm:presLayoutVars>
      </dgm:prSet>
      <dgm:spPr/>
    </dgm:pt>
    <dgm:pt modelId="{7650A56A-13C0-450F-A832-0CA238DF0FF3}" type="pres">
      <dgm:prSet presAssocID="{2D96C3B6-965F-43B5-BE86-2458CA64C692}" presName="accent_3" presStyleCnt="0"/>
      <dgm:spPr/>
    </dgm:pt>
    <dgm:pt modelId="{5E7A41E3-B652-4FC5-B5FB-A978D0C7A78E}" type="pres">
      <dgm:prSet presAssocID="{2D96C3B6-965F-43B5-BE86-2458CA64C692}" presName="accentRepeatNode" presStyleLbl="solidFgAcc1" presStyleIdx="2" presStyleCnt="5"/>
      <dgm:spPr/>
    </dgm:pt>
    <dgm:pt modelId="{A09CD46B-F488-4D96-BB8B-E19E01068D9B}" type="pres">
      <dgm:prSet presAssocID="{AF8E1C87-9DB4-40A4-AE76-4EBE38F17ACD}" presName="text_4" presStyleLbl="node1" presStyleIdx="3" presStyleCnt="5">
        <dgm:presLayoutVars>
          <dgm:bulletEnabled val="1"/>
        </dgm:presLayoutVars>
      </dgm:prSet>
      <dgm:spPr/>
    </dgm:pt>
    <dgm:pt modelId="{6830FF4E-AE26-427B-BD14-F89071CA97CD}" type="pres">
      <dgm:prSet presAssocID="{AF8E1C87-9DB4-40A4-AE76-4EBE38F17ACD}" presName="accent_4" presStyleCnt="0"/>
      <dgm:spPr/>
    </dgm:pt>
    <dgm:pt modelId="{94FA06F3-B26C-4322-9247-A0B870E97D5E}" type="pres">
      <dgm:prSet presAssocID="{AF8E1C87-9DB4-40A4-AE76-4EBE38F17ACD}" presName="accentRepeatNode" presStyleLbl="solidFgAcc1" presStyleIdx="3" presStyleCnt="5"/>
      <dgm:spPr/>
    </dgm:pt>
    <dgm:pt modelId="{D511B5C5-A37F-41DD-97A9-6FE33E40082E}" type="pres">
      <dgm:prSet presAssocID="{CC905C4E-B342-4137-BE89-56EFEEB2B647}" presName="text_5" presStyleLbl="node1" presStyleIdx="4" presStyleCnt="5">
        <dgm:presLayoutVars>
          <dgm:bulletEnabled val="1"/>
        </dgm:presLayoutVars>
      </dgm:prSet>
      <dgm:spPr/>
    </dgm:pt>
    <dgm:pt modelId="{13A3F7CC-4215-4DAF-8092-FC84B7B99B9D}" type="pres">
      <dgm:prSet presAssocID="{CC905C4E-B342-4137-BE89-56EFEEB2B647}" presName="accent_5" presStyleCnt="0"/>
      <dgm:spPr/>
    </dgm:pt>
    <dgm:pt modelId="{A1F9FB63-F45B-45D6-8E1C-A2A0B8367C43}" type="pres">
      <dgm:prSet presAssocID="{CC905C4E-B342-4137-BE89-56EFEEB2B647}" presName="accentRepeatNode" presStyleLbl="solidFgAcc1" presStyleIdx="4" presStyleCnt="5"/>
      <dgm:spPr/>
    </dgm:pt>
  </dgm:ptLst>
  <dgm:cxnLst>
    <dgm:cxn modelId="{3DBDEC08-F3CC-416B-BE37-399EDF5DF160}" type="presOf" srcId="{B09D2E74-1026-44DC-B849-CD86BB0E6715}" destId="{DD7F1424-E99A-4116-B4D7-D8164755BC52}" srcOrd="0" destOrd="0" presId="urn:microsoft.com/office/officeart/2008/layout/VerticalCurvedList"/>
    <dgm:cxn modelId="{7B8FA914-2F07-4B3A-A576-D42D7A111910}" type="presOf" srcId="{3B78E096-5DE0-48B6-8648-A50566BEB58B}" destId="{0235D9A7-EEAB-47DF-827A-2C85E3D0DA9E}" srcOrd="0" destOrd="0" presId="urn:microsoft.com/office/officeart/2008/layout/VerticalCurvedList"/>
    <dgm:cxn modelId="{0F861E28-D8D0-411B-8651-681DF4C9E8DC}" type="presOf" srcId="{2D96C3B6-965F-43B5-BE86-2458CA64C692}" destId="{43EB166D-0BC3-4D3A-87C4-617041B58984}" srcOrd="0" destOrd="0" presId="urn:microsoft.com/office/officeart/2008/layout/VerticalCurvedList"/>
    <dgm:cxn modelId="{BC3DEF2B-A801-4DFE-8A72-B7A5A64B015E}" type="presOf" srcId="{CC905C4E-B342-4137-BE89-56EFEEB2B647}" destId="{D511B5C5-A37F-41DD-97A9-6FE33E40082E}" srcOrd="0" destOrd="0" presId="urn:microsoft.com/office/officeart/2008/layout/VerticalCurvedList"/>
    <dgm:cxn modelId="{6190E33D-CB67-4830-A09D-614AC3BFF850}" type="presOf" srcId="{D4A286DA-3C20-4A40-9D4F-C793DA263324}" destId="{F1A4C2E4-14DF-4B33-958B-8410AA2DDB24}" srcOrd="0" destOrd="0" presId="urn:microsoft.com/office/officeart/2008/layout/VerticalCurvedList"/>
    <dgm:cxn modelId="{67D6B360-668F-4850-9DB4-A4AA1CE5C685}" srcId="{B09D2E74-1026-44DC-B849-CD86BB0E6715}" destId="{3B78E096-5DE0-48B6-8648-A50566BEB58B}" srcOrd="0" destOrd="0" parTransId="{94E2B2B8-D168-4DC1-BD89-459B9C1D481F}" sibTransId="{4EE82B20-4135-400D-8783-F609784B7FA1}"/>
    <dgm:cxn modelId="{AA261F70-DB9F-4F6D-9104-6ECD2A7DD810}" type="presOf" srcId="{4EE82B20-4135-400D-8783-F609784B7FA1}" destId="{097C8475-4D82-4B70-89C3-F902202EF351}" srcOrd="0" destOrd="0" presId="urn:microsoft.com/office/officeart/2008/layout/VerticalCurvedList"/>
    <dgm:cxn modelId="{19763E75-959D-4E9E-BB50-DD568B826CB5}" type="presOf" srcId="{AF8E1C87-9DB4-40A4-AE76-4EBE38F17ACD}" destId="{A09CD46B-F488-4D96-BB8B-E19E01068D9B}" srcOrd="0" destOrd="0" presId="urn:microsoft.com/office/officeart/2008/layout/VerticalCurvedList"/>
    <dgm:cxn modelId="{359FA384-DBB8-4648-8E1B-1689EC53D169}" srcId="{B09D2E74-1026-44DC-B849-CD86BB0E6715}" destId="{2D96C3B6-965F-43B5-BE86-2458CA64C692}" srcOrd="2" destOrd="0" parTransId="{D4C7582C-C42C-4DB5-AECF-AC2B74D64678}" sibTransId="{E7ACAF60-66C1-4AD3-B444-8B7675CD2C54}"/>
    <dgm:cxn modelId="{97AE9E9E-0314-4392-B320-FDB0E7CC18C1}" srcId="{B09D2E74-1026-44DC-B849-CD86BB0E6715}" destId="{CC905C4E-B342-4137-BE89-56EFEEB2B647}" srcOrd="4" destOrd="0" parTransId="{4E9B93DD-1860-4D15-BA41-BF7AB36C8AC9}" sibTransId="{A326F832-01F3-4A5B-92C8-4099AAB29839}"/>
    <dgm:cxn modelId="{515FBFFA-DE37-465E-BB6B-40E8DDCBCD58}" srcId="{B09D2E74-1026-44DC-B849-CD86BB0E6715}" destId="{AF8E1C87-9DB4-40A4-AE76-4EBE38F17ACD}" srcOrd="3" destOrd="0" parTransId="{1D3AF0D9-1E62-4A55-B83E-DB2C70908952}" sibTransId="{9BFF5B51-7A22-423E-88C9-509B6E26B72C}"/>
    <dgm:cxn modelId="{4FDA28FE-5360-4C81-B381-4E5FE0477501}" srcId="{B09D2E74-1026-44DC-B849-CD86BB0E6715}" destId="{D4A286DA-3C20-4A40-9D4F-C793DA263324}" srcOrd="1" destOrd="0" parTransId="{5CAFEF67-4F1D-4C27-B4D6-CB15E450A785}" sibTransId="{90297A0B-8D05-4A5F-BE33-5C71AA3FEA20}"/>
    <dgm:cxn modelId="{DC23259D-E5FB-42B8-9234-AABF47C9466F}" type="presParOf" srcId="{DD7F1424-E99A-4116-B4D7-D8164755BC52}" destId="{1A9C8729-2B08-4024-A1F7-588834DD3B8E}" srcOrd="0" destOrd="0" presId="urn:microsoft.com/office/officeart/2008/layout/VerticalCurvedList"/>
    <dgm:cxn modelId="{D7E8C732-B761-4A77-B17B-4A8C7668321F}" type="presParOf" srcId="{1A9C8729-2B08-4024-A1F7-588834DD3B8E}" destId="{FD910FCC-C38B-469D-B036-5B1D04019688}" srcOrd="0" destOrd="0" presId="urn:microsoft.com/office/officeart/2008/layout/VerticalCurvedList"/>
    <dgm:cxn modelId="{77577618-BFCB-4B08-B8B4-99A6DC96544E}" type="presParOf" srcId="{FD910FCC-C38B-469D-B036-5B1D04019688}" destId="{DAD63010-9CC8-4EC0-ABCB-F464C1457482}" srcOrd="0" destOrd="0" presId="urn:microsoft.com/office/officeart/2008/layout/VerticalCurvedList"/>
    <dgm:cxn modelId="{35E2D673-3D50-4307-9411-0BD4A91C2C5C}" type="presParOf" srcId="{FD910FCC-C38B-469D-B036-5B1D04019688}" destId="{097C8475-4D82-4B70-89C3-F902202EF351}" srcOrd="1" destOrd="0" presId="urn:microsoft.com/office/officeart/2008/layout/VerticalCurvedList"/>
    <dgm:cxn modelId="{5E796DAB-8A64-4686-8D97-C9385ABA4B84}" type="presParOf" srcId="{FD910FCC-C38B-469D-B036-5B1D04019688}" destId="{287246BE-4153-467F-97A4-1E084E4C4360}" srcOrd="2" destOrd="0" presId="urn:microsoft.com/office/officeart/2008/layout/VerticalCurvedList"/>
    <dgm:cxn modelId="{CD591C13-BD2D-481D-84C2-5709A2F1F042}" type="presParOf" srcId="{FD910FCC-C38B-469D-B036-5B1D04019688}" destId="{0730533C-27FC-4096-86FD-E6599AD40EFA}" srcOrd="3" destOrd="0" presId="urn:microsoft.com/office/officeart/2008/layout/VerticalCurvedList"/>
    <dgm:cxn modelId="{41AE6E78-B60C-49DA-BA9A-8E96F1EE0F08}" type="presParOf" srcId="{1A9C8729-2B08-4024-A1F7-588834DD3B8E}" destId="{0235D9A7-EEAB-47DF-827A-2C85E3D0DA9E}" srcOrd="1" destOrd="0" presId="urn:microsoft.com/office/officeart/2008/layout/VerticalCurvedList"/>
    <dgm:cxn modelId="{E565F83F-216A-4ABC-9A54-0D9204787C75}" type="presParOf" srcId="{1A9C8729-2B08-4024-A1F7-588834DD3B8E}" destId="{EEF83FFB-0614-4C67-BD60-2204BD976691}" srcOrd="2" destOrd="0" presId="urn:microsoft.com/office/officeart/2008/layout/VerticalCurvedList"/>
    <dgm:cxn modelId="{38E9567B-CCF8-4671-83E1-4DE05D12D1C4}" type="presParOf" srcId="{EEF83FFB-0614-4C67-BD60-2204BD976691}" destId="{A3B4E4BA-592D-47C6-A58B-2632B71602F1}" srcOrd="0" destOrd="0" presId="urn:microsoft.com/office/officeart/2008/layout/VerticalCurvedList"/>
    <dgm:cxn modelId="{C3A728EF-6B4F-4989-9143-9FF18CCB5768}" type="presParOf" srcId="{1A9C8729-2B08-4024-A1F7-588834DD3B8E}" destId="{F1A4C2E4-14DF-4B33-958B-8410AA2DDB24}" srcOrd="3" destOrd="0" presId="urn:microsoft.com/office/officeart/2008/layout/VerticalCurvedList"/>
    <dgm:cxn modelId="{3AA82D17-4434-4B2B-87B9-AB7BD053553B}" type="presParOf" srcId="{1A9C8729-2B08-4024-A1F7-588834DD3B8E}" destId="{C37B8A66-4B8E-4DA7-A223-952825409791}" srcOrd="4" destOrd="0" presId="urn:microsoft.com/office/officeart/2008/layout/VerticalCurvedList"/>
    <dgm:cxn modelId="{47EEE147-B2EE-4D72-AF56-4484D62343B5}" type="presParOf" srcId="{C37B8A66-4B8E-4DA7-A223-952825409791}" destId="{71461D9D-2F72-4852-8E48-E39AB1D7252D}" srcOrd="0" destOrd="0" presId="urn:microsoft.com/office/officeart/2008/layout/VerticalCurvedList"/>
    <dgm:cxn modelId="{47DF1A76-CBC8-47F9-954E-48084B7A8364}" type="presParOf" srcId="{1A9C8729-2B08-4024-A1F7-588834DD3B8E}" destId="{43EB166D-0BC3-4D3A-87C4-617041B58984}" srcOrd="5" destOrd="0" presId="urn:microsoft.com/office/officeart/2008/layout/VerticalCurvedList"/>
    <dgm:cxn modelId="{A9715F30-7447-4824-AC83-A7C494EF609A}" type="presParOf" srcId="{1A9C8729-2B08-4024-A1F7-588834DD3B8E}" destId="{7650A56A-13C0-450F-A832-0CA238DF0FF3}" srcOrd="6" destOrd="0" presId="urn:microsoft.com/office/officeart/2008/layout/VerticalCurvedList"/>
    <dgm:cxn modelId="{9A9657B0-4CB1-4DE1-BEFE-10DEB35C4A9F}" type="presParOf" srcId="{7650A56A-13C0-450F-A832-0CA238DF0FF3}" destId="{5E7A41E3-B652-4FC5-B5FB-A978D0C7A78E}" srcOrd="0" destOrd="0" presId="urn:microsoft.com/office/officeart/2008/layout/VerticalCurvedList"/>
    <dgm:cxn modelId="{0A22EAE1-6782-4B87-98DC-DF020D51BB6D}" type="presParOf" srcId="{1A9C8729-2B08-4024-A1F7-588834DD3B8E}" destId="{A09CD46B-F488-4D96-BB8B-E19E01068D9B}" srcOrd="7" destOrd="0" presId="urn:microsoft.com/office/officeart/2008/layout/VerticalCurvedList"/>
    <dgm:cxn modelId="{753E23F5-5E28-4D08-AEBC-0F35837DA2B5}" type="presParOf" srcId="{1A9C8729-2B08-4024-A1F7-588834DD3B8E}" destId="{6830FF4E-AE26-427B-BD14-F89071CA97CD}" srcOrd="8" destOrd="0" presId="urn:microsoft.com/office/officeart/2008/layout/VerticalCurvedList"/>
    <dgm:cxn modelId="{20A32B99-E8E2-4C96-A588-5C59CCCFD536}" type="presParOf" srcId="{6830FF4E-AE26-427B-BD14-F89071CA97CD}" destId="{94FA06F3-B26C-4322-9247-A0B870E97D5E}" srcOrd="0" destOrd="0" presId="urn:microsoft.com/office/officeart/2008/layout/VerticalCurvedList"/>
    <dgm:cxn modelId="{39EF6F35-48CC-4A6D-BD9B-F7E1615A3E9C}" type="presParOf" srcId="{1A9C8729-2B08-4024-A1F7-588834DD3B8E}" destId="{D511B5C5-A37F-41DD-97A9-6FE33E40082E}" srcOrd="9" destOrd="0" presId="urn:microsoft.com/office/officeart/2008/layout/VerticalCurvedList"/>
    <dgm:cxn modelId="{F2695F2A-DD77-4549-8C4F-1712451DAD30}" type="presParOf" srcId="{1A9C8729-2B08-4024-A1F7-588834DD3B8E}" destId="{13A3F7CC-4215-4DAF-8092-FC84B7B99B9D}" srcOrd="10" destOrd="0" presId="urn:microsoft.com/office/officeart/2008/layout/VerticalCurvedList"/>
    <dgm:cxn modelId="{8CE59BAF-2A7B-457E-9ECF-D8988CD30E28}" type="presParOf" srcId="{13A3F7CC-4215-4DAF-8092-FC84B7B99B9D}" destId="{A1F9FB63-F45B-45D6-8E1C-A2A0B8367C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A191-7AE0-4051-9455-000F2A76E5BB}">
      <dsp:nvSpPr>
        <dsp:cNvPr id="0" name=""/>
        <dsp:cNvSpPr/>
      </dsp:nvSpPr>
      <dsp:spPr>
        <a:xfrm>
          <a:off x="0" y="4763658"/>
          <a:ext cx="1032255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5DEE-F4FF-461B-8D86-23AE2FB30309}">
      <dsp:nvSpPr>
        <dsp:cNvPr id="0" name=""/>
        <dsp:cNvSpPr/>
      </dsp:nvSpPr>
      <dsp:spPr>
        <a:xfrm>
          <a:off x="0" y="2717591"/>
          <a:ext cx="1032255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7E890-AC62-49BF-816A-E45521211D22}">
      <dsp:nvSpPr>
        <dsp:cNvPr id="0" name=""/>
        <dsp:cNvSpPr/>
      </dsp:nvSpPr>
      <dsp:spPr>
        <a:xfrm>
          <a:off x="0" y="671524"/>
          <a:ext cx="1032255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F5D07-B5D2-4399-A3A9-B43B9087C654}">
      <dsp:nvSpPr>
        <dsp:cNvPr id="0" name=""/>
        <dsp:cNvSpPr/>
      </dsp:nvSpPr>
      <dsp:spPr>
        <a:xfrm>
          <a:off x="2683865" y="748"/>
          <a:ext cx="7638694" cy="67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b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0" kern="1200" dirty="0">
              <a:solidFill>
                <a:schemeClr val="tx2"/>
              </a:solidFill>
            </a:rPr>
            <a:t>Sales </a:t>
          </a:r>
          <a:r>
            <a:rPr lang="es-ES" sz="3700" b="0" kern="1200" dirty="0" err="1">
              <a:solidFill>
                <a:schemeClr val="tx2"/>
              </a:solidFill>
            </a:rPr>
            <a:t>Representative</a:t>
          </a:r>
          <a:endParaRPr lang="es-ES" sz="3700" b="0" kern="1200" dirty="0">
            <a:solidFill>
              <a:schemeClr val="tx2"/>
            </a:solidFill>
          </a:endParaRPr>
        </a:p>
      </dsp:txBody>
      <dsp:txXfrm>
        <a:off x="2683865" y="748"/>
        <a:ext cx="7638694" cy="670775"/>
      </dsp:txXfrm>
    </dsp:sp>
    <dsp:sp modelId="{60BEA4F2-57AB-4EDB-A1C6-B3C6364FE19E}">
      <dsp:nvSpPr>
        <dsp:cNvPr id="0" name=""/>
        <dsp:cNvSpPr/>
      </dsp:nvSpPr>
      <dsp:spPr>
        <a:xfrm>
          <a:off x="30488" y="51546"/>
          <a:ext cx="2683865" cy="6707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39.7%</a:t>
          </a:r>
        </a:p>
      </dsp:txBody>
      <dsp:txXfrm>
        <a:off x="63238" y="84296"/>
        <a:ext cx="2618365" cy="638025"/>
      </dsp:txXfrm>
    </dsp:sp>
    <dsp:sp modelId="{6FA4DB39-CDE8-49FF-889D-66E24EA7DC2A}">
      <dsp:nvSpPr>
        <dsp:cNvPr id="0" name=""/>
        <dsp:cNvSpPr/>
      </dsp:nvSpPr>
      <dsp:spPr>
        <a:xfrm>
          <a:off x="0" y="671524"/>
          <a:ext cx="10322559" cy="134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>
              <a:solidFill>
                <a:schemeClr val="accent6">
                  <a:lumMod val="75000"/>
                </a:schemeClr>
              </a:solidFill>
            </a:rPr>
            <a:t>Sales</a:t>
          </a:r>
        </a:p>
      </dsp:txBody>
      <dsp:txXfrm>
        <a:off x="0" y="671524"/>
        <a:ext cx="10322559" cy="1341752"/>
      </dsp:txXfrm>
    </dsp:sp>
    <dsp:sp modelId="{A33C1907-7D90-4361-9956-3B71D1033C53}">
      <dsp:nvSpPr>
        <dsp:cNvPr id="0" name=""/>
        <dsp:cNvSpPr/>
      </dsp:nvSpPr>
      <dsp:spPr>
        <a:xfrm>
          <a:off x="2683865" y="2046815"/>
          <a:ext cx="7638694" cy="67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b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>
              <a:solidFill>
                <a:schemeClr val="tx2"/>
              </a:solidFill>
            </a:rPr>
            <a:t>Laboratory</a:t>
          </a:r>
          <a:r>
            <a:rPr lang="es-ES" sz="3700" kern="1200" dirty="0">
              <a:solidFill>
                <a:schemeClr val="tx2"/>
              </a:solidFill>
            </a:rPr>
            <a:t> </a:t>
          </a:r>
          <a:r>
            <a:rPr lang="es-ES" sz="3700" kern="1200" dirty="0" err="1">
              <a:solidFill>
                <a:schemeClr val="tx2"/>
              </a:solidFill>
            </a:rPr>
            <a:t>Technician</a:t>
          </a:r>
          <a:endParaRPr lang="es-ES" sz="3700" kern="1200" dirty="0">
            <a:solidFill>
              <a:schemeClr val="tx2"/>
            </a:solidFill>
          </a:endParaRPr>
        </a:p>
      </dsp:txBody>
      <dsp:txXfrm>
        <a:off x="2683865" y="2046815"/>
        <a:ext cx="7638694" cy="670775"/>
      </dsp:txXfrm>
    </dsp:sp>
    <dsp:sp modelId="{14C6D759-2012-4B39-827B-0AAE1C1D2F69}">
      <dsp:nvSpPr>
        <dsp:cNvPr id="0" name=""/>
        <dsp:cNvSpPr/>
      </dsp:nvSpPr>
      <dsp:spPr>
        <a:xfrm>
          <a:off x="0" y="2046815"/>
          <a:ext cx="2683865" cy="6707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24%</a:t>
          </a:r>
        </a:p>
      </dsp:txBody>
      <dsp:txXfrm>
        <a:off x="32750" y="2079565"/>
        <a:ext cx="2618365" cy="638025"/>
      </dsp:txXfrm>
    </dsp:sp>
    <dsp:sp modelId="{0D6E9245-79EA-440C-901B-1FB9F6E7D9A5}">
      <dsp:nvSpPr>
        <dsp:cNvPr id="0" name=""/>
        <dsp:cNvSpPr/>
      </dsp:nvSpPr>
      <dsp:spPr>
        <a:xfrm>
          <a:off x="0" y="2717591"/>
          <a:ext cx="10322559" cy="134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 err="1">
              <a:solidFill>
                <a:schemeClr val="accent6">
                  <a:lumMod val="75000"/>
                </a:schemeClr>
              </a:solidFill>
            </a:rPr>
            <a:t>Research</a:t>
          </a:r>
          <a:r>
            <a:rPr lang="es-ES" sz="2900" kern="1200" dirty="0">
              <a:solidFill>
                <a:schemeClr val="accent6">
                  <a:lumMod val="75000"/>
                </a:schemeClr>
              </a:solidFill>
            </a:rPr>
            <a:t> &amp; </a:t>
          </a:r>
          <a:r>
            <a:rPr lang="es-ES" sz="2900" kern="1200" dirty="0" err="1">
              <a:solidFill>
                <a:schemeClr val="accent6">
                  <a:lumMod val="75000"/>
                </a:schemeClr>
              </a:solidFill>
            </a:rPr>
            <a:t>Development</a:t>
          </a:r>
          <a:endParaRPr lang="es-ES" sz="29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2717591"/>
        <a:ext cx="10322559" cy="1341752"/>
      </dsp:txXfrm>
    </dsp:sp>
    <dsp:sp modelId="{3A6A1481-2D85-45E7-9F42-7417CB7BC145}">
      <dsp:nvSpPr>
        <dsp:cNvPr id="0" name=""/>
        <dsp:cNvSpPr/>
      </dsp:nvSpPr>
      <dsp:spPr>
        <a:xfrm>
          <a:off x="2683865" y="4092882"/>
          <a:ext cx="7638694" cy="67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b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>
              <a:solidFill>
                <a:schemeClr val="tx2"/>
              </a:solidFill>
            </a:rPr>
            <a:t>Maintenance</a:t>
          </a:r>
          <a:r>
            <a:rPr lang="es-ES" sz="3700" kern="1200" dirty="0">
              <a:solidFill>
                <a:schemeClr val="tx2"/>
              </a:solidFill>
            </a:rPr>
            <a:t> &amp; </a:t>
          </a:r>
          <a:r>
            <a:rPr lang="es-ES" sz="3700" kern="1200" dirty="0" err="1">
              <a:solidFill>
                <a:schemeClr val="tx2"/>
              </a:solidFill>
            </a:rPr>
            <a:t>systems</a:t>
          </a:r>
          <a:endParaRPr lang="es-ES" sz="3700" kern="1200" dirty="0">
            <a:solidFill>
              <a:schemeClr val="tx2"/>
            </a:solidFill>
          </a:endParaRPr>
        </a:p>
      </dsp:txBody>
      <dsp:txXfrm>
        <a:off x="2683865" y="4092882"/>
        <a:ext cx="7638694" cy="670775"/>
      </dsp:txXfrm>
    </dsp:sp>
    <dsp:sp modelId="{D80A2E6C-3567-4C4D-BE67-A624BEBC28E1}">
      <dsp:nvSpPr>
        <dsp:cNvPr id="0" name=""/>
        <dsp:cNvSpPr/>
      </dsp:nvSpPr>
      <dsp:spPr>
        <a:xfrm>
          <a:off x="0" y="4092882"/>
          <a:ext cx="2683865" cy="6707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23.8%</a:t>
          </a:r>
        </a:p>
      </dsp:txBody>
      <dsp:txXfrm>
        <a:off x="32750" y="4125632"/>
        <a:ext cx="2618365" cy="638025"/>
      </dsp:txXfrm>
    </dsp:sp>
    <dsp:sp modelId="{0BBC8739-2C0E-4127-B3A1-6DFF91B61F64}">
      <dsp:nvSpPr>
        <dsp:cNvPr id="0" name=""/>
        <dsp:cNvSpPr/>
      </dsp:nvSpPr>
      <dsp:spPr>
        <a:xfrm>
          <a:off x="0" y="4763658"/>
          <a:ext cx="10322559" cy="134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>
              <a:solidFill>
                <a:schemeClr val="accent6">
                  <a:lumMod val="75000"/>
                </a:schemeClr>
              </a:solidFill>
            </a:rPr>
            <a:t>IT</a:t>
          </a:r>
        </a:p>
      </dsp:txBody>
      <dsp:txXfrm>
        <a:off x="0" y="4763658"/>
        <a:ext cx="10322559" cy="1341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214C7-FCE8-4CF5-9372-EDC4879D5568}">
      <dsp:nvSpPr>
        <dsp:cNvPr id="0" name=""/>
        <dsp:cNvSpPr/>
      </dsp:nvSpPr>
      <dsp:spPr>
        <a:xfrm>
          <a:off x="2504697" y="758414"/>
          <a:ext cx="2174465" cy="896156"/>
        </a:xfrm>
        <a:prstGeom prst="roundRect">
          <a:avLst>
            <a:gd name="adj" fmla="val 10000"/>
          </a:avLst>
        </a:prstGeom>
        <a:solidFill>
          <a:schemeClr val="accent4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>
              <a:solidFill>
                <a:schemeClr val="bg1"/>
              </a:solidFill>
            </a:rPr>
            <a:t>Enviorment</a:t>
          </a:r>
          <a:r>
            <a:rPr lang="es-ES" sz="2000" kern="1200" dirty="0">
              <a:solidFill>
                <a:schemeClr val="bg1"/>
              </a:solidFill>
            </a:rPr>
            <a:t>  </a:t>
          </a:r>
          <a:r>
            <a:rPr lang="es-ES" sz="2000" kern="1200" dirty="0" err="1">
              <a:solidFill>
                <a:schemeClr val="bg1"/>
              </a:solidFill>
            </a:rPr>
            <a:t>Satisfaction</a:t>
          </a:r>
          <a:r>
            <a:rPr lang="es-ES" sz="2000" kern="1200" dirty="0">
              <a:solidFill>
                <a:schemeClr val="bg1"/>
              </a:solidFill>
            </a:rPr>
            <a:t>?</a:t>
          </a:r>
        </a:p>
      </dsp:txBody>
      <dsp:txXfrm>
        <a:off x="2530945" y="784662"/>
        <a:ext cx="2121969" cy="843660"/>
      </dsp:txXfrm>
    </dsp:sp>
    <dsp:sp modelId="{237B5D23-E528-4D2F-83FD-F6D608A6BB34}">
      <dsp:nvSpPr>
        <dsp:cNvPr id="0" name=""/>
        <dsp:cNvSpPr/>
      </dsp:nvSpPr>
      <dsp:spPr>
        <a:xfrm>
          <a:off x="5348455" y="759608"/>
          <a:ext cx="2166460" cy="894190"/>
        </a:xfrm>
        <a:prstGeom prst="roundRect">
          <a:avLst>
            <a:gd name="adj" fmla="val 10000"/>
          </a:avLst>
        </a:prstGeom>
        <a:solidFill>
          <a:schemeClr val="accent4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>
              <a:solidFill>
                <a:schemeClr val="bg1"/>
              </a:solidFill>
            </a:rPr>
            <a:t>Relationships</a:t>
          </a:r>
          <a:r>
            <a:rPr lang="es-ES" sz="2000" kern="1200" dirty="0">
              <a:solidFill>
                <a:schemeClr val="bg1"/>
              </a:solidFill>
            </a:rPr>
            <a:t> </a:t>
          </a:r>
          <a:r>
            <a:rPr lang="es-ES" sz="2000" kern="1200" dirty="0" err="1">
              <a:solidFill>
                <a:schemeClr val="bg1"/>
              </a:solidFill>
            </a:rPr>
            <a:t>satisfaction</a:t>
          </a:r>
          <a:r>
            <a:rPr lang="es-ES" sz="2000" kern="1200" dirty="0">
              <a:solidFill>
                <a:schemeClr val="bg1"/>
              </a:solidFill>
            </a:rPr>
            <a:t>?</a:t>
          </a:r>
        </a:p>
      </dsp:txBody>
      <dsp:txXfrm>
        <a:off x="5374645" y="785798"/>
        <a:ext cx="2114080" cy="841810"/>
      </dsp:txXfrm>
    </dsp:sp>
    <dsp:sp modelId="{B28D7310-140F-467D-A1DA-FA6ACE6B1574}">
      <dsp:nvSpPr>
        <dsp:cNvPr id="0" name=""/>
        <dsp:cNvSpPr/>
      </dsp:nvSpPr>
      <dsp:spPr>
        <a:xfrm>
          <a:off x="2362946" y="5454627"/>
          <a:ext cx="989717" cy="989717"/>
        </a:xfrm>
        <a:prstGeom prst="triangle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46662-B03E-4068-9B9D-15C38CD5264E}">
      <dsp:nvSpPr>
        <dsp:cNvPr id="0" name=""/>
        <dsp:cNvSpPr/>
      </dsp:nvSpPr>
      <dsp:spPr>
        <a:xfrm rot="783841">
          <a:off x="657617" y="5162972"/>
          <a:ext cx="5940119" cy="415373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3E8B5-965A-4863-A1C6-5B3187D279CB}">
      <dsp:nvSpPr>
        <dsp:cNvPr id="0" name=""/>
        <dsp:cNvSpPr/>
      </dsp:nvSpPr>
      <dsp:spPr>
        <a:xfrm rot="242530">
          <a:off x="5537588" y="4470800"/>
          <a:ext cx="2073225" cy="1157366"/>
        </a:xfrm>
        <a:prstGeom prst="round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Overtime</a:t>
          </a:r>
          <a:endParaRPr lang="es-ES" sz="2600" kern="1200" dirty="0"/>
        </a:p>
      </dsp:txBody>
      <dsp:txXfrm>
        <a:off x="5594086" y="4527298"/>
        <a:ext cx="1960229" cy="1044370"/>
      </dsp:txXfrm>
    </dsp:sp>
    <dsp:sp modelId="{8504AA67-5526-4FFF-ACF3-7EF048FE01E8}">
      <dsp:nvSpPr>
        <dsp:cNvPr id="0" name=""/>
        <dsp:cNvSpPr/>
      </dsp:nvSpPr>
      <dsp:spPr>
        <a:xfrm rot="379721">
          <a:off x="5836797" y="3510282"/>
          <a:ext cx="2009234" cy="854568"/>
        </a:xfrm>
        <a:prstGeom prst="round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Travel</a:t>
          </a:r>
          <a:endParaRPr lang="es-ES" sz="2600" kern="1200" dirty="0"/>
        </a:p>
      </dsp:txBody>
      <dsp:txXfrm>
        <a:off x="5878514" y="3551999"/>
        <a:ext cx="1925800" cy="771134"/>
      </dsp:txXfrm>
    </dsp:sp>
    <dsp:sp modelId="{9F7C05BF-8640-4B55-AC1B-E9BA16255388}">
      <dsp:nvSpPr>
        <dsp:cNvPr id="0" name=""/>
        <dsp:cNvSpPr/>
      </dsp:nvSpPr>
      <dsp:spPr>
        <a:xfrm>
          <a:off x="3472780" y="4211653"/>
          <a:ext cx="1840477" cy="702230"/>
        </a:xfrm>
        <a:prstGeom prst="round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Overtime</a:t>
          </a:r>
          <a:endParaRPr lang="es-ES" sz="2600" kern="1200" dirty="0"/>
        </a:p>
      </dsp:txBody>
      <dsp:txXfrm>
        <a:off x="3507060" y="4245933"/>
        <a:ext cx="1771917" cy="633670"/>
      </dsp:txXfrm>
    </dsp:sp>
    <dsp:sp modelId="{AD4FF1F8-E173-4EF2-BD81-DF49FD1D352B}">
      <dsp:nvSpPr>
        <dsp:cNvPr id="0" name=""/>
        <dsp:cNvSpPr/>
      </dsp:nvSpPr>
      <dsp:spPr>
        <a:xfrm rot="222835">
          <a:off x="3703974" y="2927694"/>
          <a:ext cx="2017162" cy="1035512"/>
        </a:xfrm>
        <a:prstGeom prst="round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Less</a:t>
          </a:r>
          <a:r>
            <a:rPr lang="es-ES" sz="2600" kern="1200" dirty="0"/>
            <a:t> 2 </a:t>
          </a:r>
          <a:r>
            <a:rPr lang="es-ES" sz="2600" kern="1200" dirty="0" err="1"/>
            <a:t>years</a:t>
          </a:r>
          <a:endParaRPr lang="es-ES" sz="2600" kern="1200" dirty="0"/>
        </a:p>
      </dsp:txBody>
      <dsp:txXfrm>
        <a:off x="3754524" y="2978244"/>
        <a:ext cx="1916062" cy="934412"/>
      </dsp:txXfrm>
    </dsp:sp>
    <dsp:sp modelId="{4A85769C-7818-4FEC-9AED-A65DC1110675}">
      <dsp:nvSpPr>
        <dsp:cNvPr id="0" name=""/>
        <dsp:cNvSpPr/>
      </dsp:nvSpPr>
      <dsp:spPr>
        <a:xfrm rot="234123">
          <a:off x="3267527" y="4006127"/>
          <a:ext cx="2241036" cy="1102733"/>
        </a:xfrm>
        <a:prstGeom prst="round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Responsability</a:t>
          </a:r>
          <a:r>
            <a:rPr lang="es-ES" sz="2600" kern="1200" dirty="0"/>
            <a:t> role</a:t>
          </a:r>
        </a:p>
      </dsp:txBody>
      <dsp:txXfrm>
        <a:off x="3321358" y="4059958"/>
        <a:ext cx="2133374" cy="995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C8475-4D82-4B70-89C3-F902202EF351}">
      <dsp:nvSpPr>
        <dsp:cNvPr id="0" name=""/>
        <dsp:cNvSpPr/>
      </dsp:nvSpPr>
      <dsp:spPr>
        <a:xfrm>
          <a:off x="-6748105" y="-1031838"/>
          <a:ext cx="8031339" cy="8031339"/>
        </a:xfrm>
        <a:prstGeom prst="blockArc">
          <a:avLst>
            <a:gd name="adj1" fmla="val 18900000"/>
            <a:gd name="adj2" fmla="val 2700000"/>
            <a:gd name="adj3" fmla="val 26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5D9A7-EEAB-47DF-827A-2C85E3D0DA9E}">
      <dsp:nvSpPr>
        <dsp:cNvPr id="0" name=""/>
        <dsp:cNvSpPr/>
      </dsp:nvSpPr>
      <dsp:spPr>
        <a:xfrm>
          <a:off x="560448" y="372859"/>
          <a:ext cx="7482298" cy="746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29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Age: 28 - 33</a:t>
          </a:r>
        </a:p>
      </dsp:txBody>
      <dsp:txXfrm>
        <a:off x="560448" y="372859"/>
        <a:ext cx="7482298" cy="746196"/>
      </dsp:txXfrm>
    </dsp:sp>
    <dsp:sp modelId="{A3B4E4BA-592D-47C6-A58B-2632B71602F1}">
      <dsp:nvSpPr>
        <dsp:cNvPr id="0" name=""/>
        <dsp:cNvSpPr/>
      </dsp:nvSpPr>
      <dsp:spPr>
        <a:xfrm>
          <a:off x="94075" y="279585"/>
          <a:ext cx="932745" cy="93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4C2E4-14DF-4B33-958B-8410AA2DDB24}">
      <dsp:nvSpPr>
        <dsp:cNvPr id="0" name=""/>
        <dsp:cNvSpPr/>
      </dsp:nvSpPr>
      <dsp:spPr>
        <a:xfrm>
          <a:off x="1095150" y="1491796"/>
          <a:ext cx="6947596" cy="746196"/>
        </a:xfrm>
        <a:prstGeom prst="rect">
          <a:avLst/>
        </a:prstGeom>
        <a:solidFill>
          <a:schemeClr val="accent3">
            <a:hueOff val="777139"/>
            <a:satOff val="-11497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29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New</a:t>
          </a:r>
          <a:r>
            <a:rPr lang="es-ES" sz="3700" kern="1200" baseline="0" dirty="0"/>
            <a:t> in a </a:t>
          </a:r>
          <a:r>
            <a:rPr lang="es-ES" sz="3700" kern="1200" baseline="0" dirty="0" err="1"/>
            <a:t>responsability</a:t>
          </a:r>
          <a:r>
            <a:rPr lang="es-ES" sz="3700" kern="1200" baseline="0" dirty="0"/>
            <a:t> role</a:t>
          </a:r>
          <a:endParaRPr lang="es-ES" sz="3700" kern="1200" dirty="0"/>
        </a:p>
      </dsp:txBody>
      <dsp:txXfrm>
        <a:off x="1095150" y="1491796"/>
        <a:ext cx="6947596" cy="746196"/>
      </dsp:txXfrm>
    </dsp:sp>
    <dsp:sp modelId="{71461D9D-2F72-4852-8E48-E39AB1D7252D}">
      <dsp:nvSpPr>
        <dsp:cNvPr id="0" name=""/>
        <dsp:cNvSpPr/>
      </dsp:nvSpPr>
      <dsp:spPr>
        <a:xfrm>
          <a:off x="628777" y="1398521"/>
          <a:ext cx="932745" cy="93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77139"/>
              <a:satOff val="-11497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166D-0BC3-4D3A-87C4-617041B58984}">
      <dsp:nvSpPr>
        <dsp:cNvPr id="0" name=""/>
        <dsp:cNvSpPr/>
      </dsp:nvSpPr>
      <dsp:spPr>
        <a:xfrm>
          <a:off x="1259261" y="2610733"/>
          <a:ext cx="6783485" cy="746196"/>
        </a:xfrm>
        <a:prstGeom prst="rect">
          <a:avLst/>
        </a:prstGeom>
        <a:solidFill>
          <a:schemeClr val="accent3">
            <a:hueOff val="1554279"/>
            <a:satOff val="-2299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29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/>
            <a:t>Less</a:t>
          </a:r>
          <a:r>
            <a:rPr lang="es-ES" sz="3700" kern="1200" dirty="0"/>
            <a:t> 2 </a:t>
          </a:r>
          <a:r>
            <a:rPr lang="es-ES" sz="3700" kern="1200" dirty="0" err="1"/>
            <a:t>years</a:t>
          </a:r>
          <a:r>
            <a:rPr lang="es-ES" sz="3700" kern="1200" dirty="0"/>
            <a:t> </a:t>
          </a:r>
          <a:r>
            <a:rPr lang="es-ES" sz="3700" kern="1200" dirty="0" err="1"/>
            <a:t>same</a:t>
          </a:r>
          <a:r>
            <a:rPr lang="es-ES" sz="3700" kern="1200" dirty="0"/>
            <a:t> manager</a:t>
          </a:r>
        </a:p>
      </dsp:txBody>
      <dsp:txXfrm>
        <a:off x="1259261" y="2610733"/>
        <a:ext cx="6783485" cy="746196"/>
      </dsp:txXfrm>
    </dsp:sp>
    <dsp:sp modelId="{5E7A41E3-B652-4FC5-B5FB-A978D0C7A78E}">
      <dsp:nvSpPr>
        <dsp:cNvPr id="0" name=""/>
        <dsp:cNvSpPr/>
      </dsp:nvSpPr>
      <dsp:spPr>
        <a:xfrm>
          <a:off x="792888" y="2517458"/>
          <a:ext cx="932745" cy="93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54279"/>
              <a:satOff val="-2299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CD46B-F488-4D96-BB8B-E19E01068D9B}">
      <dsp:nvSpPr>
        <dsp:cNvPr id="0" name=""/>
        <dsp:cNvSpPr/>
      </dsp:nvSpPr>
      <dsp:spPr>
        <a:xfrm>
          <a:off x="1095150" y="3729670"/>
          <a:ext cx="6947596" cy="746196"/>
        </a:xfrm>
        <a:prstGeom prst="rect">
          <a:avLst/>
        </a:prstGeom>
        <a:solidFill>
          <a:schemeClr val="accent3">
            <a:hueOff val="2331418"/>
            <a:satOff val="-34491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29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/>
            <a:t>Education</a:t>
          </a:r>
          <a:r>
            <a:rPr lang="es-ES" sz="3700" kern="1200" dirty="0"/>
            <a:t>: </a:t>
          </a:r>
          <a:r>
            <a:rPr lang="es-ES" sz="3700" kern="1200" dirty="0" err="1"/>
            <a:t>Life</a:t>
          </a:r>
          <a:r>
            <a:rPr lang="es-ES" sz="3700" kern="1200" dirty="0"/>
            <a:t> </a:t>
          </a:r>
          <a:r>
            <a:rPr lang="es-ES" sz="3700" kern="1200" dirty="0" err="1"/>
            <a:t>Science</a:t>
          </a:r>
          <a:r>
            <a:rPr lang="es-ES" sz="3700" kern="1200" dirty="0"/>
            <a:t> / Medical </a:t>
          </a:r>
        </a:p>
      </dsp:txBody>
      <dsp:txXfrm>
        <a:off x="1095150" y="3729670"/>
        <a:ext cx="6947596" cy="746196"/>
      </dsp:txXfrm>
    </dsp:sp>
    <dsp:sp modelId="{94FA06F3-B26C-4322-9247-A0B870E97D5E}">
      <dsp:nvSpPr>
        <dsp:cNvPr id="0" name=""/>
        <dsp:cNvSpPr/>
      </dsp:nvSpPr>
      <dsp:spPr>
        <a:xfrm>
          <a:off x="628777" y="3636395"/>
          <a:ext cx="932745" cy="93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31418"/>
              <a:satOff val="-34491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1B5C5-A37F-41DD-97A9-6FE33E40082E}">
      <dsp:nvSpPr>
        <dsp:cNvPr id="0" name=""/>
        <dsp:cNvSpPr/>
      </dsp:nvSpPr>
      <dsp:spPr>
        <a:xfrm>
          <a:off x="560448" y="4848606"/>
          <a:ext cx="7482298" cy="746196"/>
        </a:xfrm>
        <a:prstGeom prst="rect">
          <a:avLst/>
        </a:prstGeom>
        <a:solidFill>
          <a:schemeClr val="accent3">
            <a:hueOff val="3108557"/>
            <a:satOff val="-4598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29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/>
            <a:t>Overtime</a:t>
          </a:r>
          <a:endParaRPr lang="es-ES" sz="3700" kern="1200" dirty="0"/>
        </a:p>
      </dsp:txBody>
      <dsp:txXfrm>
        <a:off x="560448" y="4848606"/>
        <a:ext cx="7482298" cy="746196"/>
      </dsp:txXfrm>
    </dsp:sp>
    <dsp:sp modelId="{A1F9FB63-F45B-45D6-8E1C-A2A0B8367C43}">
      <dsp:nvSpPr>
        <dsp:cNvPr id="0" name=""/>
        <dsp:cNvSpPr/>
      </dsp:nvSpPr>
      <dsp:spPr>
        <a:xfrm>
          <a:off x="94075" y="4755332"/>
          <a:ext cx="932745" cy="93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0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8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8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5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86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3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43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5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25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6A7697-D302-4A5E-BB90-2D12DD9F89AD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60EA384-B39B-4759-B921-955FE3BF72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EF9-747C-4C27-9AD5-A29F8BCC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568" y="1680285"/>
            <a:ext cx="8960344" cy="1096899"/>
          </a:xfrm>
        </p:spPr>
        <p:txBody>
          <a:bodyPr>
            <a:normAutofit fontScale="90000"/>
          </a:bodyPr>
          <a:lstStyle/>
          <a:p>
            <a:r>
              <a:rPr lang="es-ES" sz="6000" dirty="0">
                <a:solidFill>
                  <a:schemeClr val="bg2"/>
                </a:solidFill>
                <a:latin typeface="Abadi" panose="020B0604020104020204" pitchFamily="34" charset="0"/>
              </a:rPr>
              <a:t>Attrition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51B4-FC50-46B0-A935-12AD4D8B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525" y="5765532"/>
            <a:ext cx="3801978" cy="741874"/>
          </a:xfrm>
        </p:spPr>
        <p:txBody>
          <a:bodyPr>
            <a:normAutofit fontScale="40000" lnSpcReduction="20000"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sz="3400" dirty="0"/>
              <a:t>Jorge Lastra Molina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4B55D-542E-47A3-A88C-BC4F21663FCD}"/>
              </a:ext>
            </a:extLst>
          </p:cNvPr>
          <p:cNvSpPr txBox="1"/>
          <p:nvPr/>
        </p:nvSpPr>
        <p:spPr>
          <a:xfrm>
            <a:off x="1574568" y="3896151"/>
            <a:ext cx="823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leave</a:t>
            </a:r>
            <a:r>
              <a:rPr lang="es-ES" dirty="0"/>
              <a:t>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wrong</a:t>
            </a:r>
            <a:r>
              <a:rPr lang="es-E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0520C-B412-4E1F-B794-670A65FE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657">
            <a:off x="8991600" y="3275808"/>
            <a:ext cx="1480928" cy="14176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6973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8175E64-B70D-4830-BDF6-BE3C2100B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698200"/>
              </p:ext>
            </p:extLst>
          </p:nvPr>
        </p:nvGraphicFramePr>
        <p:xfrm>
          <a:off x="-1383452" y="1456423"/>
          <a:ext cx="6956116" cy="420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E59E126-8B3D-45CD-8690-B5493696E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528617"/>
              </p:ext>
            </p:extLst>
          </p:nvPr>
        </p:nvGraphicFramePr>
        <p:xfrm>
          <a:off x="3070509" y="1456423"/>
          <a:ext cx="6050982" cy="451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0E299D9-F9DF-4026-A394-B4896072F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300623"/>
              </p:ext>
            </p:extLst>
          </p:nvPr>
        </p:nvGraphicFramePr>
        <p:xfrm>
          <a:off x="7125420" y="1517978"/>
          <a:ext cx="5779696" cy="404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87F51F-E384-47FB-B35F-E80859FE1F69}"/>
              </a:ext>
            </a:extLst>
          </p:cNvPr>
          <p:cNvSpPr txBox="1"/>
          <p:nvPr/>
        </p:nvSpPr>
        <p:spPr>
          <a:xfrm>
            <a:off x="699141" y="542543"/>
            <a:ext cx="1079371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1233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6A05-EE9F-4BAC-A3EC-96C5B2A4260B}"/>
              </a:ext>
            </a:extLst>
          </p:cNvPr>
          <p:cNvSpPr txBox="1"/>
          <p:nvPr/>
        </p:nvSpPr>
        <p:spPr>
          <a:xfrm>
            <a:off x="699140" y="604098"/>
            <a:ext cx="237136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226041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21" grpId="0">
        <p:bldAsOne/>
      </p:bldGraphic>
      <p:bldGraphic spid="22" grpId="0">
        <p:bldAsOne/>
      </p:bldGraphic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97B68D-D953-4963-9C19-F9758C969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726146"/>
              </p:ext>
            </p:extLst>
          </p:nvPr>
        </p:nvGraphicFramePr>
        <p:xfrm>
          <a:off x="1087120" y="436880"/>
          <a:ext cx="10322560" cy="610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3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DAD55D-17EA-4C57-AACB-08AB8DEED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856123"/>
              </p:ext>
            </p:extLst>
          </p:nvPr>
        </p:nvGraphicFramePr>
        <p:xfrm>
          <a:off x="888733" y="50785"/>
          <a:ext cx="10414534" cy="65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6157DE-AE2F-48B8-9820-B36DBB94D4F5}"/>
              </a:ext>
            </a:extLst>
          </p:cNvPr>
          <p:cNvSpPr txBox="1"/>
          <p:nvPr/>
        </p:nvSpPr>
        <p:spPr>
          <a:xfrm rot="831928">
            <a:off x="5714675" y="5707340"/>
            <a:ext cx="186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90000"/>
                  </a:schemeClr>
                </a:solidFill>
              </a:rPr>
              <a:t>LEAVE</a:t>
            </a:r>
          </a:p>
        </p:txBody>
      </p:sp>
    </p:spTree>
    <p:extLst>
      <p:ext uri="{BB962C8B-B14F-4D97-AF65-F5344CB8AC3E}">
        <p14:creationId xmlns:p14="http://schemas.microsoft.com/office/powerpoint/2010/main" val="36509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A9EF11F-C0DA-4350-BF6E-925A8FBE65DA}"/>
              </a:ext>
            </a:extLst>
          </p:cNvPr>
          <p:cNvSpPr/>
          <p:nvPr/>
        </p:nvSpPr>
        <p:spPr>
          <a:xfrm>
            <a:off x="879914" y="1479884"/>
            <a:ext cx="1361974" cy="13282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7AD7927-799D-452B-A04E-3A064E968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256489"/>
              </p:ext>
            </p:extLst>
          </p:nvPr>
        </p:nvGraphicFramePr>
        <p:xfrm>
          <a:off x="3101473" y="413886"/>
          <a:ext cx="8128000" cy="596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17256CCE-F155-4D37-9F18-3594346EB246}"/>
              </a:ext>
            </a:extLst>
          </p:cNvPr>
          <p:cNvSpPr/>
          <p:nvPr/>
        </p:nvSpPr>
        <p:spPr>
          <a:xfrm rot="16200000">
            <a:off x="368036" y="3164304"/>
            <a:ext cx="2385730" cy="1857676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2E40BA-1FD9-4774-93F6-3032BDC429B2}"/>
              </a:ext>
            </a:extLst>
          </p:cNvPr>
          <p:cNvSpPr/>
          <p:nvPr/>
        </p:nvSpPr>
        <p:spPr>
          <a:xfrm>
            <a:off x="2079726" y="5341911"/>
            <a:ext cx="643554" cy="3392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0CFC8-DFC3-48A0-A93E-36BE6A72CA04}"/>
              </a:ext>
            </a:extLst>
          </p:cNvPr>
          <p:cNvSpPr/>
          <p:nvPr/>
        </p:nvSpPr>
        <p:spPr>
          <a:xfrm>
            <a:off x="426860" y="5335398"/>
            <a:ext cx="643554" cy="33929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3810BD-0CDD-46F0-9BF3-03D1733EDF62}"/>
              </a:ext>
            </a:extLst>
          </p:cNvPr>
          <p:cNvSpPr txBox="1"/>
          <p:nvPr/>
        </p:nvSpPr>
        <p:spPr>
          <a:xfrm>
            <a:off x="510139" y="308009"/>
            <a:ext cx="11059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accent4"/>
                </a:solidFill>
              </a:rPr>
              <a:t>PROPOSALS &amp; ACTION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C8582-A1EB-411F-80BF-EB88B36FC965}"/>
              </a:ext>
            </a:extLst>
          </p:cNvPr>
          <p:cNvSpPr txBox="1"/>
          <p:nvPr/>
        </p:nvSpPr>
        <p:spPr>
          <a:xfrm>
            <a:off x="1136073" y="1385455"/>
            <a:ext cx="97074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collects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R&amp;D.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2B38B-ABA6-4B4D-BE7A-E78F755130B2}"/>
              </a:ext>
            </a:extLst>
          </p:cNvPr>
          <p:cNvSpPr txBox="1"/>
          <p:nvPr/>
        </p:nvSpPr>
        <p:spPr>
          <a:xfrm>
            <a:off x="1136073" y="2253678"/>
            <a:ext cx="97074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Redefine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roles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206D-1DC4-4168-9CCF-BA7B85977DFF}"/>
              </a:ext>
            </a:extLst>
          </p:cNvPr>
          <p:cNvSpPr txBox="1"/>
          <p:nvPr/>
        </p:nvSpPr>
        <p:spPr>
          <a:xfrm>
            <a:off x="1136073" y="3069623"/>
            <a:ext cx="9707418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role.,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sales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11F7F-D1DA-4604-B2F0-A6C89C2326BF}"/>
              </a:ext>
            </a:extLst>
          </p:cNvPr>
          <p:cNvSpPr txBox="1"/>
          <p:nvPr/>
        </p:nvSpPr>
        <p:spPr>
          <a:xfrm>
            <a:off x="1136073" y="4316754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3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585</TotalTime>
  <Words>145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Gill Sans MT</vt:lpstr>
      <vt:lpstr>Parcel</vt:lpstr>
      <vt:lpstr>Attrition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exploration</dc:title>
  <dc:creator>Lucas</dc:creator>
  <cp:lastModifiedBy>Lucas</cp:lastModifiedBy>
  <cp:revision>4</cp:revision>
  <dcterms:created xsi:type="dcterms:W3CDTF">2023-06-08T19:28:46Z</dcterms:created>
  <dcterms:modified xsi:type="dcterms:W3CDTF">2023-06-09T13:38:46Z</dcterms:modified>
</cp:coreProperties>
</file>