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654DBF-750E-439B-890A-6248B2081DEF}">
  <a:tblStyle styleId="{3E654DBF-750E-439B-890A-6248B2081D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6e443de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76e443de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Millions of brain cells are lost per minute. Damage/death can be done before a person can even be treated.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76e443de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76e443de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ever married, if they have hypertension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6e443de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76e443de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76e443de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76e443de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76e443de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76e443de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predicting strokes, it was </a:t>
            </a:r>
            <a:r>
              <a:rPr lang="en"/>
              <a:t>deemed that False Negatives were costly than false positives. This is because a false negative would lead to some not getting the preventative care that they need.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76e443de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76e443de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Classification of Strokes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Stakeholders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Stroke: m</a:t>
            </a:r>
            <a:r>
              <a:rPr lang="en"/>
              <a:t>edical emergency caused by a lack to oxygen to the brain, often due to a blocked or ruptured artery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Strokes are a leading cause of disability and death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Damage/death may already be done before a treatment can be administered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Thus,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benefit if medical advisors were able to predict which patients were the most at-risk for having a stroke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them to make recommendations for preventative medicines and lifestyle choices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row in this dataset corresponds to information regarding an individual patient. This included some medical and lifestyle information.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around 1 in 20 patients experienced a stroke.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975" y="1152475"/>
            <a:ext cx="3963326" cy="29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275" y="1313100"/>
            <a:ext cx="473897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1" cy="343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developer decision: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False negative are likely more costly than false positives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Caveat: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was not able to train on many positive cases due to class imbalance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Outcome: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greatly </a:t>
            </a:r>
            <a:r>
              <a:rPr lang="en"/>
              <a:t>over predicts</a:t>
            </a:r>
            <a:r>
              <a:rPr lang="en"/>
              <a:t> that the patient will have a stroke (see precision)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still some false negative predictions </a:t>
            </a:r>
            <a:r>
              <a:rPr lang="en"/>
              <a:t>(see recall)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4908500" y="17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{3E654DBF-750E-439B-890A-6248B2081DEF}</a:tableStyleId>
              </a:tblPr>
              <a:tblGrid>
                <a:gridCol w="1819700"/>
                <a:gridCol w="1799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6728200" y="331417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is worst, 1 is best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predicts too many </a:t>
            </a:r>
            <a:r>
              <a:rPr lang="en"/>
              <a:t>false negatives and false positives for it to be an extremely effective and high confidence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risks of the preventative medications and treatments, this model should not be used to prescribe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said, it could be used by a physician as an internal "at-risk" marking tool, allowing them to keep a closer eye on patients that may have a higher risk strokes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may led to more extensive screenings to the extremely at-risk group which could potentially save lives.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