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9" r:id="rId3"/>
    <p:sldId id="510" r:id="rId4"/>
    <p:sldId id="511" r:id="rId5"/>
    <p:sldId id="501" r:id="rId6"/>
    <p:sldId id="508" r:id="rId7"/>
    <p:sldId id="512" r:id="rId8"/>
    <p:sldId id="5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0643-3C10-4159-B9F2-222B9B5D140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08A30-4387-4582-804E-CC0C16C07155}">
      <dgm:prSet/>
      <dgm:spPr/>
      <dgm:t>
        <a:bodyPr/>
        <a:lstStyle/>
        <a:p>
          <a:r>
            <a:rPr lang="en-US" dirty="0"/>
            <a:t>How much can you write it in 2 hours?</a:t>
          </a:r>
        </a:p>
      </dgm:t>
    </dgm:pt>
    <dgm:pt modelId="{CDF6DAD3-7190-4DEA-8923-4406FDE52011}" type="parTrans" cxnId="{877F6C86-562D-4E52-959D-186CD81D2907}">
      <dgm:prSet/>
      <dgm:spPr/>
      <dgm:t>
        <a:bodyPr/>
        <a:lstStyle/>
        <a:p>
          <a:endParaRPr lang="en-US"/>
        </a:p>
      </dgm:t>
    </dgm:pt>
    <dgm:pt modelId="{8198D886-5E95-4CF0-AD39-05B05B611A98}" type="sibTrans" cxnId="{877F6C86-562D-4E52-959D-186CD81D2907}">
      <dgm:prSet/>
      <dgm:spPr/>
      <dgm:t>
        <a:bodyPr/>
        <a:lstStyle/>
        <a:p>
          <a:endParaRPr lang="en-US"/>
        </a:p>
      </dgm:t>
    </dgm:pt>
    <dgm:pt modelId="{A4A1C37D-6347-4DF8-9B60-9B4C8EBA4C8B}">
      <dgm:prSet/>
      <dgm:spPr/>
      <dgm:t>
        <a:bodyPr/>
        <a:lstStyle/>
        <a:p>
          <a:r>
            <a:rPr lang="en-US"/>
            <a:t>Question:</a:t>
          </a:r>
        </a:p>
      </dgm:t>
    </dgm:pt>
    <dgm:pt modelId="{265352F4-E8C1-4CF8-8BAC-AE5DDD065D09}" type="parTrans" cxnId="{49334509-FFF5-459A-9461-6E396CC1A61A}">
      <dgm:prSet/>
      <dgm:spPr/>
      <dgm:t>
        <a:bodyPr/>
        <a:lstStyle/>
        <a:p>
          <a:endParaRPr lang="en-US"/>
        </a:p>
      </dgm:t>
    </dgm:pt>
    <dgm:pt modelId="{01D88F5F-2720-4854-BAD7-31C5ACAC1934}" type="sibTrans" cxnId="{49334509-FFF5-459A-9461-6E396CC1A61A}">
      <dgm:prSet/>
      <dgm:spPr/>
      <dgm:t>
        <a:bodyPr/>
        <a:lstStyle/>
        <a:p>
          <a:endParaRPr lang="en-US"/>
        </a:p>
      </dgm:t>
    </dgm:pt>
    <dgm:pt modelId="{56FAC0CC-E2E6-46D5-9B45-09A012CE6D8A}">
      <dgm:prSet/>
      <dgm:spPr/>
      <dgm:t>
        <a:bodyPr/>
        <a:lstStyle/>
        <a:p>
          <a:r>
            <a:rPr lang="en-US"/>
            <a:t>Based on the dual-axis shredder requirement, design a solution.</a:t>
          </a:r>
        </a:p>
      </dgm:t>
    </dgm:pt>
    <dgm:pt modelId="{FAC47578-BA7D-442F-A0A9-319675042A8C}" type="parTrans" cxnId="{CE4F8D39-264C-4AB2-9569-05F07DEF8147}">
      <dgm:prSet/>
      <dgm:spPr/>
      <dgm:t>
        <a:bodyPr/>
        <a:lstStyle/>
        <a:p>
          <a:endParaRPr lang="en-US"/>
        </a:p>
      </dgm:t>
    </dgm:pt>
    <dgm:pt modelId="{9EDC7CDC-4E86-4C26-B07F-3136E50EB5C8}" type="sibTrans" cxnId="{CE4F8D39-264C-4AB2-9569-05F07DEF8147}">
      <dgm:prSet/>
      <dgm:spPr/>
      <dgm:t>
        <a:bodyPr/>
        <a:lstStyle/>
        <a:p>
          <a:endParaRPr lang="en-US"/>
        </a:p>
      </dgm:t>
    </dgm:pt>
    <dgm:pt modelId="{EE61E12B-B360-0743-84A2-C1A7C763F9C9}">
      <dgm:prSet/>
      <dgm:spPr/>
      <dgm:t>
        <a:bodyPr/>
        <a:lstStyle/>
        <a:p>
          <a:r>
            <a:rPr lang="en-US" dirty="0"/>
            <a:t>Exercise: just spend about 20 min to draft out what you will write if this is an exam</a:t>
          </a:r>
        </a:p>
      </dgm:t>
    </dgm:pt>
    <dgm:pt modelId="{49CFAF91-182C-F643-839F-4879486959FA}" type="parTrans" cxnId="{8115E6CC-1C5E-D342-8BF5-EE47053EB952}">
      <dgm:prSet/>
      <dgm:spPr/>
      <dgm:t>
        <a:bodyPr/>
        <a:lstStyle/>
        <a:p>
          <a:endParaRPr lang="en-GB"/>
        </a:p>
      </dgm:t>
    </dgm:pt>
    <dgm:pt modelId="{7D9CFA6A-F9F8-B547-BBFD-2ED8D7659DB4}" type="sibTrans" cxnId="{8115E6CC-1C5E-D342-8BF5-EE47053EB952}">
      <dgm:prSet/>
      <dgm:spPr/>
      <dgm:t>
        <a:bodyPr/>
        <a:lstStyle/>
        <a:p>
          <a:endParaRPr lang="en-GB"/>
        </a:p>
      </dgm:t>
    </dgm:pt>
    <dgm:pt modelId="{60F0D1BE-ECC0-C846-978D-0EF2B56F2719}" type="pres">
      <dgm:prSet presAssocID="{BBAE0643-3C10-4159-B9F2-222B9B5D14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1032E-7E12-1A46-9BEE-C5D948462CF9}" type="pres">
      <dgm:prSet presAssocID="{5A508A30-4387-4582-804E-CC0C16C07155}" presName="root" presStyleCnt="0"/>
      <dgm:spPr/>
    </dgm:pt>
    <dgm:pt modelId="{7BF0F83A-7CBF-4744-B9E6-370F4A73B0EA}" type="pres">
      <dgm:prSet presAssocID="{5A508A30-4387-4582-804E-CC0C16C07155}" presName="rootComposite" presStyleCnt="0"/>
      <dgm:spPr/>
    </dgm:pt>
    <dgm:pt modelId="{49779C4D-2DCE-9A4B-A3C0-767B916427CF}" type="pres">
      <dgm:prSet presAssocID="{5A508A30-4387-4582-804E-CC0C16C07155}" presName="rootText" presStyleLbl="node1" presStyleIdx="0" presStyleCnt="2"/>
      <dgm:spPr/>
    </dgm:pt>
    <dgm:pt modelId="{E276B94F-726A-3F4E-AF51-01793F42895E}" type="pres">
      <dgm:prSet presAssocID="{5A508A30-4387-4582-804E-CC0C16C07155}" presName="rootConnector" presStyleLbl="node1" presStyleIdx="0" presStyleCnt="2"/>
      <dgm:spPr/>
    </dgm:pt>
    <dgm:pt modelId="{09A11CCC-EAED-994E-BDD6-A23F9DB74F5B}" type="pres">
      <dgm:prSet presAssocID="{5A508A30-4387-4582-804E-CC0C16C07155}" presName="childShape" presStyleCnt="0"/>
      <dgm:spPr/>
    </dgm:pt>
    <dgm:pt modelId="{C8457987-4526-2542-8E8F-8F63B02F68DD}" type="pres">
      <dgm:prSet presAssocID="{49CFAF91-182C-F643-839F-4879486959FA}" presName="Name13" presStyleLbl="parChTrans1D2" presStyleIdx="0" presStyleCnt="2"/>
      <dgm:spPr/>
    </dgm:pt>
    <dgm:pt modelId="{3BAD8424-0383-A74A-801D-B552A6151F75}" type="pres">
      <dgm:prSet presAssocID="{EE61E12B-B360-0743-84A2-C1A7C763F9C9}" presName="childText" presStyleLbl="bgAcc1" presStyleIdx="0" presStyleCnt="2">
        <dgm:presLayoutVars>
          <dgm:bulletEnabled val="1"/>
        </dgm:presLayoutVars>
      </dgm:prSet>
      <dgm:spPr/>
    </dgm:pt>
    <dgm:pt modelId="{0295EC4C-E779-6A41-9AEE-3C0E5518A1FB}" type="pres">
      <dgm:prSet presAssocID="{A4A1C37D-6347-4DF8-9B60-9B4C8EBA4C8B}" presName="root" presStyleCnt="0"/>
      <dgm:spPr/>
    </dgm:pt>
    <dgm:pt modelId="{216661E0-0BCF-5847-BCBF-76D208FEB824}" type="pres">
      <dgm:prSet presAssocID="{A4A1C37D-6347-4DF8-9B60-9B4C8EBA4C8B}" presName="rootComposite" presStyleCnt="0"/>
      <dgm:spPr/>
    </dgm:pt>
    <dgm:pt modelId="{B66B6932-08C9-3B43-B954-30B6090AB1D9}" type="pres">
      <dgm:prSet presAssocID="{A4A1C37D-6347-4DF8-9B60-9B4C8EBA4C8B}" presName="rootText" presStyleLbl="node1" presStyleIdx="1" presStyleCnt="2"/>
      <dgm:spPr/>
    </dgm:pt>
    <dgm:pt modelId="{C4151173-1579-6F47-9A59-4BBDD636FE93}" type="pres">
      <dgm:prSet presAssocID="{A4A1C37D-6347-4DF8-9B60-9B4C8EBA4C8B}" presName="rootConnector" presStyleLbl="node1" presStyleIdx="1" presStyleCnt="2"/>
      <dgm:spPr/>
    </dgm:pt>
    <dgm:pt modelId="{82D74035-A03B-3C49-8BCD-F23CEEA787F8}" type="pres">
      <dgm:prSet presAssocID="{A4A1C37D-6347-4DF8-9B60-9B4C8EBA4C8B}" presName="childShape" presStyleCnt="0"/>
      <dgm:spPr/>
    </dgm:pt>
    <dgm:pt modelId="{EA528F5E-F95C-7648-9ECE-0F3184268A2A}" type="pres">
      <dgm:prSet presAssocID="{FAC47578-BA7D-442F-A0A9-319675042A8C}" presName="Name13" presStyleLbl="parChTrans1D2" presStyleIdx="1" presStyleCnt="2"/>
      <dgm:spPr/>
    </dgm:pt>
    <dgm:pt modelId="{639000DF-06EB-A943-BAB2-57E918F96353}" type="pres">
      <dgm:prSet presAssocID="{56FAC0CC-E2E6-46D5-9B45-09A012CE6D8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9334509-FFF5-459A-9461-6E396CC1A61A}" srcId="{BBAE0643-3C10-4159-B9F2-222B9B5D140E}" destId="{A4A1C37D-6347-4DF8-9B60-9B4C8EBA4C8B}" srcOrd="1" destOrd="0" parTransId="{265352F4-E8C1-4CF8-8BAC-AE5DDD065D09}" sibTransId="{01D88F5F-2720-4854-BAD7-31C5ACAC1934}"/>
    <dgm:cxn modelId="{FA21F011-F3E7-DF46-9DA8-8A269DA3D645}" type="presOf" srcId="{EE61E12B-B360-0743-84A2-C1A7C763F9C9}" destId="{3BAD8424-0383-A74A-801D-B552A6151F75}" srcOrd="0" destOrd="0" presId="urn:microsoft.com/office/officeart/2005/8/layout/hierarchy3"/>
    <dgm:cxn modelId="{C8089036-0A91-554E-9E71-0FD77F6C38BD}" type="presOf" srcId="{56FAC0CC-E2E6-46D5-9B45-09A012CE6D8A}" destId="{639000DF-06EB-A943-BAB2-57E918F96353}" srcOrd="0" destOrd="0" presId="urn:microsoft.com/office/officeart/2005/8/layout/hierarchy3"/>
    <dgm:cxn modelId="{CE4F8D39-264C-4AB2-9569-05F07DEF8147}" srcId="{A4A1C37D-6347-4DF8-9B60-9B4C8EBA4C8B}" destId="{56FAC0CC-E2E6-46D5-9B45-09A012CE6D8A}" srcOrd="0" destOrd="0" parTransId="{FAC47578-BA7D-442F-A0A9-319675042A8C}" sibTransId="{9EDC7CDC-4E86-4C26-B07F-3136E50EB5C8}"/>
    <dgm:cxn modelId="{9B207668-C48C-0C46-A33C-7B85C573FFB5}" type="presOf" srcId="{A4A1C37D-6347-4DF8-9B60-9B4C8EBA4C8B}" destId="{C4151173-1579-6F47-9A59-4BBDD636FE93}" srcOrd="1" destOrd="0" presId="urn:microsoft.com/office/officeart/2005/8/layout/hierarchy3"/>
    <dgm:cxn modelId="{E2B3FA68-7E2C-174D-85B0-7BE26F54B88C}" type="presOf" srcId="{FAC47578-BA7D-442F-A0A9-319675042A8C}" destId="{EA528F5E-F95C-7648-9ECE-0F3184268A2A}" srcOrd="0" destOrd="0" presId="urn:microsoft.com/office/officeart/2005/8/layout/hierarchy3"/>
    <dgm:cxn modelId="{2DB95A6C-0355-EB45-8D54-00ADB9E7D935}" type="presOf" srcId="{BBAE0643-3C10-4159-B9F2-222B9B5D140E}" destId="{60F0D1BE-ECC0-C846-978D-0EF2B56F2719}" srcOrd="0" destOrd="0" presId="urn:microsoft.com/office/officeart/2005/8/layout/hierarchy3"/>
    <dgm:cxn modelId="{877F6C86-562D-4E52-959D-186CD81D2907}" srcId="{BBAE0643-3C10-4159-B9F2-222B9B5D140E}" destId="{5A508A30-4387-4582-804E-CC0C16C07155}" srcOrd="0" destOrd="0" parTransId="{CDF6DAD3-7190-4DEA-8923-4406FDE52011}" sibTransId="{8198D886-5E95-4CF0-AD39-05B05B611A98}"/>
    <dgm:cxn modelId="{1A61AB99-4172-584E-AFE6-C757250E583C}" type="presOf" srcId="{5A508A30-4387-4582-804E-CC0C16C07155}" destId="{49779C4D-2DCE-9A4B-A3C0-767B916427CF}" srcOrd="0" destOrd="0" presId="urn:microsoft.com/office/officeart/2005/8/layout/hierarchy3"/>
    <dgm:cxn modelId="{B6430AB3-6402-5C43-BA29-B7296D60F1A6}" type="presOf" srcId="{A4A1C37D-6347-4DF8-9B60-9B4C8EBA4C8B}" destId="{B66B6932-08C9-3B43-B954-30B6090AB1D9}" srcOrd="0" destOrd="0" presId="urn:microsoft.com/office/officeart/2005/8/layout/hierarchy3"/>
    <dgm:cxn modelId="{8115E6CC-1C5E-D342-8BF5-EE47053EB952}" srcId="{5A508A30-4387-4582-804E-CC0C16C07155}" destId="{EE61E12B-B360-0743-84A2-C1A7C763F9C9}" srcOrd="0" destOrd="0" parTransId="{49CFAF91-182C-F643-839F-4879486959FA}" sibTransId="{7D9CFA6A-F9F8-B547-BBFD-2ED8D7659DB4}"/>
    <dgm:cxn modelId="{10E5BCE7-F31F-A646-AF11-F33F43E52D39}" type="presOf" srcId="{5A508A30-4387-4582-804E-CC0C16C07155}" destId="{E276B94F-726A-3F4E-AF51-01793F42895E}" srcOrd="1" destOrd="0" presId="urn:microsoft.com/office/officeart/2005/8/layout/hierarchy3"/>
    <dgm:cxn modelId="{849D0EFD-C5F5-5D49-8123-97793984CE48}" type="presOf" srcId="{49CFAF91-182C-F643-839F-4879486959FA}" destId="{C8457987-4526-2542-8E8F-8F63B02F68DD}" srcOrd="0" destOrd="0" presId="urn:microsoft.com/office/officeart/2005/8/layout/hierarchy3"/>
    <dgm:cxn modelId="{71017C0D-29E6-F744-9E1E-4AAD0B981B6F}" type="presParOf" srcId="{60F0D1BE-ECC0-C846-978D-0EF2B56F2719}" destId="{4191032E-7E12-1A46-9BEE-C5D948462CF9}" srcOrd="0" destOrd="0" presId="urn:microsoft.com/office/officeart/2005/8/layout/hierarchy3"/>
    <dgm:cxn modelId="{2A9BEEA2-57A0-7E4A-959C-FBE91B77FC76}" type="presParOf" srcId="{4191032E-7E12-1A46-9BEE-C5D948462CF9}" destId="{7BF0F83A-7CBF-4744-B9E6-370F4A73B0EA}" srcOrd="0" destOrd="0" presId="urn:microsoft.com/office/officeart/2005/8/layout/hierarchy3"/>
    <dgm:cxn modelId="{6B0FE3FF-9171-9047-A6B1-D0BDE471861B}" type="presParOf" srcId="{7BF0F83A-7CBF-4744-B9E6-370F4A73B0EA}" destId="{49779C4D-2DCE-9A4B-A3C0-767B916427CF}" srcOrd="0" destOrd="0" presId="urn:microsoft.com/office/officeart/2005/8/layout/hierarchy3"/>
    <dgm:cxn modelId="{5928F867-8445-0342-8668-24BA51DB9760}" type="presParOf" srcId="{7BF0F83A-7CBF-4744-B9E6-370F4A73B0EA}" destId="{E276B94F-726A-3F4E-AF51-01793F42895E}" srcOrd="1" destOrd="0" presId="urn:microsoft.com/office/officeart/2005/8/layout/hierarchy3"/>
    <dgm:cxn modelId="{1B599667-0CE5-5C43-9A6E-5A86D30A9BF2}" type="presParOf" srcId="{4191032E-7E12-1A46-9BEE-C5D948462CF9}" destId="{09A11CCC-EAED-994E-BDD6-A23F9DB74F5B}" srcOrd="1" destOrd="0" presId="urn:microsoft.com/office/officeart/2005/8/layout/hierarchy3"/>
    <dgm:cxn modelId="{A50F6A76-2983-C046-BC3E-74E4A593C161}" type="presParOf" srcId="{09A11CCC-EAED-994E-BDD6-A23F9DB74F5B}" destId="{C8457987-4526-2542-8E8F-8F63B02F68DD}" srcOrd="0" destOrd="0" presId="urn:microsoft.com/office/officeart/2005/8/layout/hierarchy3"/>
    <dgm:cxn modelId="{92F72A14-8727-0342-BBB0-AE96D574B59A}" type="presParOf" srcId="{09A11CCC-EAED-994E-BDD6-A23F9DB74F5B}" destId="{3BAD8424-0383-A74A-801D-B552A6151F75}" srcOrd="1" destOrd="0" presId="urn:microsoft.com/office/officeart/2005/8/layout/hierarchy3"/>
    <dgm:cxn modelId="{E48CB28F-20B1-0E44-9080-B1C9DA785337}" type="presParOf" srcId="{60F0D1BE-ECC0-C846-978D-0EF2B56F2719}" destId="{0295EC4C-E779-6A41-9AEE-3C0E5518A1FB}" srcOrd="1" destOrd="0" presId="urn:microsoft.com/office/officeart/2005/8/layout/hierarchy3"/>
    <dgm:cxn modelId="{2AADA963-46A0-4B4B-AD52-23BD67091A06}" type="presParOf" srcId="{0295EC4C-E779-6A41-9AEE-3C0E5518A1FB}" destId="{216661E0-0BCF-5847-BCBF-76D208FEB824}" srcOrd="0" destOrd="0" presId="urn:microsoft.com/office/officeart/2005/8/layout/hierarchy3"/>
    <dgm:cxn modelId="{6082F59F-9CD1-F24F-8ECE-33CB967FC9F4}" type="presParOf" srcId="{216661E0-0BCF-5847-BCBF-76D208FEB824}" destId="{B66B6932-08C9-3B43-B954-30B6090AB1D9}" srcOrd="0" destOrd="0" presId="urn:microsoft.com/office/officeart/2005/8/layout/hierarchy3"/>
    <dgm:cxn modelId="{4ADB17F5-DA2E-DF44-902D-D4DBC9F833E3}" type="presParOf" srcId="{216661E0-0BCF-5847-BCBF-76D208FEB824}" destId="{C4151173-1579-6F47-9A59-4BBDD636FE93}" srcOrd="1" destOrd="0" presId="urn:microsoft.com/office/officeart/2005/8/layout/hierarchy3"/>
    <dgm:cxn modelId="{0116F9BE-28CD-A14F-A89C-A34A579C4480}" type="presParOf" srcId="{0295EC4C-E779-6A41-9AEE-3C0E5518A1FB}" destId="{82D74035-A03B-3C49-8BCD-F23CEEA787F8}" srcOrd="1" destOrd="0" presId="urn:microsoft.com/office/officeart/2005/8/layout/hierarchy3"/>
    <dgm:cxn modelId="{1F815D35-7CC9-3C4E-9331-7D30DDA25206}" type="presParOf" srcId="{82D74035-A03B-3C49-8BCD-F23CEEA787F8}" destId="{EA528F5E-F95C-7648-9ECE-0F3184268A2A}" srcOrd="0" destOrd="0" presId="urn:microsoft.com/office/officeart/2005/8/layout/hierarchy3"/>
    <dgm:cxn modelId="{C0F6233D-905F-ED44-8D66-AD12ABB90F6A}" type="presParOf" srcId="{82D74035-A03B-3C49-8BCD-F23CEEA787F8}" destId="{639000DF-06EB-A943-BAB2-57E918F963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9C4D-2DCE-9A4B-A3C0-767B916427CF}">
      <dsp:nvSpPr>
        <dsp:cNvPr id="0" name=""/>
        <dsp:cNvSpPr/>
      </dsp:nvSpPr>
      <dsp:spPr>
        <a:xfrm>
          <a:off x="722703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How much can you write it in 2 hours?</a:t>
          </a:r>
        </a:p>
      </dsp:txBody>
      <dsp:txXfrm>
        <a:off x="781678" y="61424"/>
        <a:ext cx="3909182" cy="1895616"/>
      </dsp:txXfrm>
    </dsp:sp>
    <dsp:sp modelId="{C8457987-4526-2542-8E8F-8F63B02F68DD}">
      <dsp:nvSpPr>
        <dsp:cNvPr id="0" name=""/>
        <dsp:cNvSpPr/>
      </dsp:nvSpPr>
      <dsp:spPr>
        <a:xfrm>
          <a:off x="1125416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8424-0383-A74A-801D-B552A6151F75}">
      <dsp:nvSpPr>
        <dsp:cNvPr id="0" name=""/>
        <dsp:cNvSpPr/>
      </dsp:nvSpPr>
      <dsp:spPr>
        <a:xfrm>
          <a:off x="1528130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Exercise: just spend about 20 min to draft out what you will write if this is an exam</a:t>
          </a:r>
        </a:p>
      </dsp:txBody>
      <dsp:txXfrm>
        <a:off x="1587105" y="2578382"/>
        <a:ext cx="3103756" cy="1895616"/>
      </dsp:txXfrm>
    </dsp:sp>
    <dsp:sp modelId="{B66B6932-08C9-3B43-B954-30B6090AB1D9}">
      <dsp:nvSpPr>
        <dsp:cNvPr id="0" name=""/>
        <dsp:cNvSpPr/>
      </dsp:nvSpPr>
      <dsp:spPr>
        <a:xfrm>
          <a:off x="5756619" y="2449"/>
          <a:ext cx="4027132" cy="20135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Question:</a:t>
          </a:r>
        </a:p>
      </dsp:txBody>
      <dsp:txXfrm>
        <a:off x="5815594" y="61424"/>
        <a:ext cx="3909182" cy="1895616"/>
      </dsp:txXfrm>
    </dsp:sp>
    <dsp:sp modelId="{EA528F5E-F95C-7648-9ECE-0F3184268A2A}">
      <dsp:nvSpPr>
        <dsp:cNvPr id="0" name=""/>
        <dsp:cNvSpPr/>
      </dsp:nvSpPr>
      <dsp:spPr>
        <a:xfrm>
          <a:off x="6159332" y="2016016"/>
          <a:ext cx="402713" cy="1510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174"/>
              </a:lnTo>
              <a:lnTo>
                <a:pt x="402713" y="15101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000DF-06EB-A943-BAB2-57E918F96353}">
      <dsp:nvSpPr>
        <dsp:cNvPr id="0" name=""/>
        <dsp:cNvSpPr/>
      </dsp:nvSpPr>
      <dsp:spPr>
        <a:xfrm>
          <a:off x="6562046" y="2519407"/>
          <a:ext cx="3221706" cy="2013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Based on the dual-axis shredder requirement, design a solution.</a:t>
          </a:r>
        </a:p>
      </dsp:txBody>
      <dsp:txXfrm>
        <a:off x="6621021" y="2578382"/>
        <a:ext cx="3103756" cy="18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IzzcXSh6" TargetMode="External"/><Relationship Id="rId2" Type="http://schemas.openxmlformats.org/officeDocument/2006/relationships/hyperlink" Target="https://classroom.github.com/a/d7f9rWw_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44" name="Group 5143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5145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6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48" name="Group 5147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149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50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53" name="Freeform: Shape 51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4" name="Freeform: Shape 51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5" name="Freeform: Shape 51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6" name="Freeform: Shape 51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7" name="Freeform: Shape 51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Lesson 5: 20241101 Fri</a:t>
            </a:r>
            <a:endParaRPr lang="en-US" sz="3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3765D-1136-996C-0906-2FE8254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 question – the solution proposal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E2C78-BB0B-AF95-9938-1C6206F12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6413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8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9340-1B08-2197-D4C8-910C7E1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written in the 20 min?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6A9D-A921-682D-9472-12BF5576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said, there is no right or wrong answer. This is just an exercise. But you need to do it as a learning process - we aren’t ducks to be fed.</a:t>
            </a:r>
          </a:p>
          <a:p>
            <a:endParaRPr lang="en-US" dirty="0"/>
          </a:p>
          <a:p>
            <a:r>
              <a:rPr lang="en-US" dirty="0"/>
              <a:t>I am sharing my sample version of the 20 min technical writing here. What difference do you see between yours and mine?</a:t>
            </a:r>
          </a:p>
          <a:p>
            <a:endParaRPr lang="en-US" dirty="0"/>
          </a:p>
          <a:p>
            <a:r>
              <a:rPr lang="en-US" dirty="0"/>
              <a:t>10 min exercise: Write down Miro, what do you see the major difference between your answer and the sample answer. Is it difference in the focus? What have you learn?</a:t>
            </a:r>
          </a:p>
        </p:txBody>
      </p:sp>
    </p:spTree>
    <p:extLst>
      <p:ext uri="{BB962C8B-B14F-4D97-AF65-F5344CB8AC3E}">
        <p14:creationId xmlns:p14="http://schemas.microsoft.com/office/powerpoint/2010/main" val="332868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9E9-ECA4-F184-B926-A9ED73C2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5BAA-EA7C-A0EA-8772-B4975E91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C143279E-10D4-A1DB-2551-13BC064C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699" b="60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87E27-DDE4-21BA-07AB-139DD5C5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Discussion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990A-E2F2-87DC-36A0-7A46E967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https://</a:t>
            </a:r>
            <a:r>
              <a:rPr lang="en-US" sz="2400" dirty="0" err="1">
                <a:solidFill>
                  <a:srgbClr val="FFFFFF"/>
                </a:solidFill>
              </a:rPr>
              <a:t>miro.com</a:t>
            </a:r>
            <a:r>
              <a:rPr lang="en-US" sz="2400" dirty="0">
                <a:solidFill>
                  <a:srgbClr val="FFFFFF"/>
                </a:solidFill>
              </a:rPr>
              <a:t>/app/board/</a:t>
            </a:r>
            <a:r>
              <a:rPr lang="en-US" sz="2400" dirty="0" err="1">
                <a:solidFill>
                  <a:srgbClr val="FFFFFF"/>
                </a:solidFill>
              </a:rPr>
              <a:t>uXjVLNTuDhY</a:t>
            </a:r>
            <a:r>
              <a:rPr lang="en-US" sz="2400" dirty="0">
                <a:solidFill>
                  <a:srgbClr val="FFFFFF"/>
                </a:solidFill>
              </a:rPr>
              <a:t>=/</a:t>
            </a:r>
          </a:p>
        </p:txBody>
      </p:sp>
    </p:spTree>
    <p:extLst>
      <p:ext uri="{BB962C8B-B14F-4D97-AF65-F5344CB8AC3E}">
        <p14:creationId xmlns:p14="http://schemas.microsoft.com/office/powerpoint/2010/main" val="314332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27BC-E52A-6E13-550C-FFFA2DB9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 up homework with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EE83-D5CD-87C8-93CF-C4FC573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am I going through all these trouble</a:t>
            </a:r>
          </a:p>
          <a:p>
            <a:pPr lvl="1"/>
            <a:r>
              <a:rPr lang="en-US" dirty="0"/>
              <a:t>For students to get familiarized with the “real working world”</a:t>
            </a:r>
          </a:p>
          <a:p>
            <a:r>
              <a:rPr lang="en-US" dirty="0">
                <a:hlinkClick r:id="rId2"/>
              </a:rPr>
              <a:t>Lesson 1:  https://classroom.github.com/a/d7f9rWw_</a:t>
            </a:r>
            <a:endParaRPr lang="en-US" dirty="0"/>
          </a:p>
          <a:p>
            <a:r>
              <a:rPr lang="en-US" dirty="0"/>
              <a:t>Lesson 2: </a:t>
            </a:r>
            <a:r>
              <a:rPr lang="en-US" dirty="0">
                <a:hlinkClick r:id="rId3"/>
              </a:rPr>
              <a:t>https://classroom.github.com/a/IzzcXSh6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lesso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DEBC-BD49-D23C-F1A0-9ED9011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technical writings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7BB4-BCC0-EA4E-480D-DD8899AD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  <a:p>
            <a:r>
              <a:rPr lang="en-US" dirty="0"/>
              <a:t>Technical specification</a:t>
            </a:r>
          </a:p>
          <a:p>
            <a:r>
              <a:rPr lang="en-US" dirty="0"/>
              <a:t>Patents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4DBF-585C-8D4C-D08F-5424C85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DE2F-43D7-3DEA-1086-0672F01E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Patent</a:t>
            </a:r>
          </a:p>
        </p:txBody>
      </p:sp>
    </p:spTree>
    <p:extLst>
      <p:ext uri="{BB962C8B-B14F-4D97-AF65-F5344CB8AC3E}">
        <p14:creationId xmlns:p14="http://schemas.microsoft.com/office/powerpoint/2010/main" val="33804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7247</TotalTime>
  <Words>264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LETOURNEAU UNIVERSITY EETC 3433 ELECTRICAL MACHINERY AND CONTROLS for JLNU Fall Semester 2024   Lesson 5: 20241101 Fri</vt:lpstr>
      <vt:lpstr>Exam question – the solution proposal</vt:lpstr>
      <vt:lpstr>What have I written in the 20 min?</vt:lpstr>
      <vt:lpstr>Sample Solution..</vt:lpstr>
      <vt:lpstr>Discussion board</vt:lpstr>
      <vt:lpstr>How to hand up homework with github</vt:lpstr>
      <vt:lpstr>Different Types of technical writings</vt:lpstr>
      <vt:lpstr>Patents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41</cp:revision>
  <dcterms:created xsi:type="dcterms:W3CDTF">2023-09-04T06:11:02Z</dcterms:created>
  <dcterms:modified xsi:type="dcterms:W3CDTF">2024-11-01T11:59:56Z</dcterms:modified>
</cp:coreProperties>
</file>