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476" r:id="rId2"/>
    <p:sldId id="503" r:id="rId3"/>
    <p:sldId id="507" r:id="rId4"/>
    <p:sldId id="513" r:id="rId5"/>
    <p:sldId id="511" r:id="rId6"/>
    <p:sldId id="512" r:id="rId7"/>
    <p:sldId id="50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7" d="100"/>
          <a:sy n="77" d="100"/>
        </p:scale>
        <p:origin x="20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AE0643-3C10-4159-B9F2-222B9B5D140E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508A30-4387-4582-804E-CC0C16C07155}">
      <dgm:prSet/>
      <dgm:spPr/>
      <dgm:t>
        <a:bodyPr/>
        <a:lstStyle/>
        <a:p>
          <a:r>
            <a:rPr lang="en-US" dirty="0"/>
            <a:t>How much can you write it in 2 hours?</a:t>
          </a:r>
        </a:p>
      </dgm:t>
    </dgm:pt>
    <dgm:pt modelId="{CDF6DAD3-7190-4DEA-8923-4406FDE52011}" type="parTrans" cxnId="{877F6C86-562D-4E52-959D-186CD81D2907}">
      <dgm:prSet/>
      <dgm:spPr/>
      <dgm:t>
        <a:bodyPr/>
        <a:lstStyle/>
        <a:p>
          <a:endParaRPr lang="en-US"/>
        </a:p>
      </dgm:t>
    </dgm:pt>
    <dgm:pt modelId="{8198D886-5E95-4CF0-AD39-05B05B611A98}" type="sibTrans" cxnId="{877F6C86-562D-4E52-959D-186CD81D2907}">
      <dgm:prSet/>
      <dgm:spPr/>
      <dgm:t>
        <a:bodyPr/>
        <a:lstStyle/>
        <a:p>
          <a:endParaRPr lang="en-US"/>
        </a:p>
      </dgm:t>
    </dgm:pt>
    <dgm:pt modelId="{A4A1C37D-6347-4DF8-9B60-9B4C8EBA4C8B}">
      <dgm:prSet/>
      <dgm:spPr/>
      <dgm:t>
        <a:bodyPr/>
        <a:lstStyle/>
        <a:p>
          <a:r>
            <a:rPr lang="en-US"/>
            <a:t>Question:</a:t>
          </a:r>
        </a:p>
      </dgm:t>
    </dgm:pt>
    <dgm:pt modelId="{265352F4-E8C1-4CF8-8BAC-AE5DDD065D09}" type="parTrans" cxnId="{49334509-FFF5-459A-9461-6E396CC1A61A}">
      <dgm:prSet/>
      <dgm:spPr/>
      <dgm:t>
        <a:bodyPr/>
        <a:lstStyle/>
        <a:p>
          <a:endParaRPr lang="en-US"/>
        </a:p>
      </dgm:t>
    </dgm:pt>
    <dgm:pt modelId="{01D88F5F-2720-4854-BAD7-31C5ACAC1934}" type="sibTrans" cxnId="{49334509-FFF5-459A-9461-6E396CC1A61A}">
      <dgm:prSet/>
      <dgm:spPr/>
      <dgm:t>
        <a:bodyPr/>
        <a:lstStyle/>
        <a:p>
          <a:endParaRPr lang="en-US"/>
        </a:p>
      </dgm:t>
    </dgm:pt>
    <dgm:pt modelId="{56FAC0CC-E2E6-46D5-9B45-09A012CE6D8A}">
      <dgm:prSet/>
      <dgm:spPr/>
      <dgm:t>
        <a:bodyPr/>
        <a:lstStyle/>
        <a:p>
          <a:r>
            <a:rPr lang="en-US"/>
            <a:t>Based on the dual-axis shredder requirement, design a solution.</a:t>
          </a:r>
        </a:p>
      </dgm:t>
    </dgm:pt>
    <dgm:pt modelId="{FAC47578-BA7D-442F-A0A9-319675042A8C}" type="parTrans" cxnId="{CE4F8D39-264C-4AB2-9569-05F07DEF8147}">
      <dgm:prSet/>
      <dgm:spPr/>
      <dgm:t>
        <a:bodyPr/>
        <a:lstStyle/>
        <a:p>
          <a:endParaRPr lang="en-US"/>
        </a:p>
      </dgm:t>
    </dgm:pt>
    <dgm:pt modelId="{9EDC7CDC-4E86-4C26-B07F-3136E50EB5C8}" type="sibTrans" cxnId="{CE4F8D39-264C-4AB2-9569-05F07DEF8147}">
      <dgm:prSet/>
      <dgm:spPr/>
      <dgm:t>
        <a:bodyPr/>
        <a:lstStyle/>
        <a:p>
          <a:endParaRPr lang="en-US"/>
        </a:p>
      </dgm:t>
    </dgm:pt>
    <dgm:pt modelId="{EE61E12B-B360-0743-84A2-C1A7C763F9C9}">
      <dgm:prSet/>
      <dgm:spPr/>
      <dgm:t>
        <a:bodyPr/>
        <a:lstStyle/>
        <a:p>
          <a:r>
            <a:rPr lang="en-US" dirty="0"/>
            <a:t>Exercise: just spend about 20 min to draft out what you will write if this is an exam</a:t>
          </a:r>
        </a:p>
      </dgm:t>
    </dgm:pt>
    <dgm:pt modelId="{49CFAF91-182C-F643-839F-4879486959FA}" type="parTrans" cxnId="{8115E6CC-1C5E-D342-8BF5-EE47053EB952}">
      <dgm:prSet/>
      <dgm:spPr/>
      <dgm:t>
        <a:bodyPr/>
        <a:lstStyle/>
        <a:p>
          <a:endParaRPr lang="en-GB"/>
        </a:p>
      </dgm:t>
    </dgm:pt>
    <dgm:pt modelId="{7D9CFA6A-F9F8-B547-BBFD-2ED8D7659DB4}" type="sibTrans" cxnId="{8115E6CC-1C5E-D342-8BF5-EE47053EB952}">
      <dgm:prSet/>
      <dgm:spPr/>
      <dgm:t>
        <a:bodyPr/>
        <a:lstStyle/>
        <a:p>
          <a:endParaRPr lang="en-GB"/>
        </a:p>
      </dgm:t>
    </dgm:pt>
    <dgm:pt modelId="{60F0D1BE-ECC0-C846-978D-0EF2B56F2719}" type="pres">
      <dgm:prSet presAssocID="{BBAE0643-3C10-4159-B9F2-222B9B5D140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191032E-7E12-1A46-9BEE-C5D948462CF9}" type="pres">
      <dgm:prSet presAssocID="{5A508A30-4387-4582-804E-CC0C16C07155}" presName="root" presStyleCnt="0"/>
      <dgm:spPr/>
    </dgm:pt>
    <dgm:pt modelId="{7BF0F83A-7CBF-4744-B9E6-370F4A73B0EA}" type="pres">
      <dgm:prSet presAssocID="{5A508A30-4387-4582-804E-CC0C16C07155}" presName="rootComposite" presStyleCnt="0"/>
      <dgm:spPr/>
    </dgm:pt>
    <dgm:pt modelId="{49779C4D-2DCE-9A4B-A3C0-767B916427CF}" type="pres">
      <dgm:prSet presAssocID="{5A508A30-4387-4582-804E-CC0C16C07155}" presName="rootText" presStyleLbl="node1" presStyleIdx="0" presStyleCnt="2"/>
      <dgm:spPr/>
    </dgm:pt>
    <dgm:pt modelId="{E276B94F-726A-3F4E-AF51-01793F42895E}" type="pres">
      <dgm:prSet presAssocID="{5A508A30-4387-4582-804E-CC0C16C07155}" presName="rootConnector" presStyleLbl="node1" presStyleIdx="0" presStyleCnt="2"/>
      <dgm:spPr/>
    </dgm:pt>
    <dgm:pt modelId="{09A11CCC-EAED-994E-BDD6-A23F9DB74F5B}" type="pres">
      <dgm:prSet presAssocID="{5A508A30-4387-4582-804E-CC0C16C07155}" presName="childShape" presStyleCnt="0"/>
      <dgm:spPr/>
    </dgm:pt>
    <dgm:pt modelId="{C8457987-4526-2542-8E8F-8F63B02F68DD}" type="pres">
      <dgm:prSet presAssocID="{49CFAF91-182C-F643-839F-4879486959FA}" presName="Name13" presStyleLbl="parChTrans1D2" presStyleIdx="0" presStyleCnt="2"/>
      <dgm:spPr/>
    </dgm:pt>
    <dgm:pt modelId="{3BAD8424-0383-A74A-801D-B552A6151F75}" type="pres">
      <dgm:prSet presAssocID="{EE61E12B-B360-0743-84A2-C1A7C763F9C9}" presName="childText" presStyleLbl="bgAcc1" presStyleIdx="0" presStyleCnt="2">
        <dgm:presLayoutVars>
          <dgm:bulletEnabled val="1"/>
        </dgm:presLayoutVars>
      </dgm:prSet>
      <dgm:spPr/>
    </dgm:pt>
    <dgm:pt modelId="{0295EC4C-E779-6A41-9AEE-3C0E5518A1FB}" type="pres">
      <dgm:prSet presAssocID="{A4A1C37D-6347-4DF8-9B60-9B4C8EBA4C8B}" presName="root" presStyleCnt="0"/>
      <dgm:spPr/>
    </dgm:pt>
    <dgm:pt modelId="{216661E0-0BCF-5847-BCBF-76D208FEB824}" type="pres">
      <dgm:prSet presAssocID="{A4A1C37D-6347-4DF8-9B60-9B4C8EBA4C8B}" presName="rootComposite" presStyleCnt="0"/>
      <dgm:spPr/>
    </dgm:pt>
    <dgm:pt modelId="{B66B6932-08C9-3B43-B954-30B6090AB1D9}" type="pres">
      <dgm:prSet presAssocID="{A4A1C37D-6347-4DF8-9B60-9B4C8EBA4C8B}" presName="rootText" presStyleLbl="node1" presStyleIdx="1" presStyleCnt="2"/>
      <dgm:spPr/>
    </dgm:pt>
    <dgm:pt modelId="{C4151173-1579-6F47-9A59-4BBDD636FE93}" type="pres">
      <dgm:prSet presAssocID="{A4A1C37D-6347-4DF8-9B60-9B4C8EBA4C8B}" presName="rootConnector" presStyleLbl="node1" presStyleIdx="1" presStyleCnt="2"/>
      <dgm:spPr/>
    </dgm:pt>
    <dgm:pt modelId="{82D74035-A03B-3C49-8BCD-F23CEEA787F8}" type="pres">
      <dgm:prSet presAssocID="{A4A1C37D-6347-4DF8-9B60-9B4C8EBA4C8B}" presName="childShape" presStyleCnt="0"/>
      <dgm:spPr/>
    </dgm:pt>
    <dgm:pt modelId="{EA528F5E-F95C-7648-9ECE-0F3184268A2A}" type="pres">
      <dgm:prSet presAssocID="{FAC47578-BA7D-442F-A0A9-319675042A8C}" presName="Name13" presStyleLbl="parChTrans1D2" presStyleIdx="1" presStyleCnt="2"/>
      <dgm:spPr/>
    </dgm:pt>
    <dgm:pt modelId="{639000DF-06EB-A943-BAB2-57E918F96353}" type="pres">
      <dgm:prSet presAssocID="{56FAC0CC-E2E6-46D5-9B45-09A012CE6D8A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49334509-FFF5-459A-9461-6E396CC1A61A}" srcId="{BBAE0643-3C10-4159-B9F2-222B9B5D140E}" destId="{A4A1C37D-6347-4DF8-9B60-9B4C8EBA4C8B}" srcOrd="1" destOrd="0" parTransId="{265352F4-E8C1-4CF8-8BAC-AE5DDD065D09}" sibTransId="{01D88F5F-2720-4854-BAD7-31C5ACAC1934}"/>
    <dgm:cxn modelId="{FA21F011-F3E7-DF46-9DA8-8A269DA3D645}" type="presOf" srcId="{EE61E12B-B360-0743-84A2-C1A7C763F9C9}" destId="{3BAD8424-0383-A74A-801D-B552A6151F75}" srcOrd="0" destOrd="0" presId="urn:microsoft.com/office/officeart/2005/8/layout/hierarchy3"/>
    <dgm:cxn modelId="{C8089036-0A91-554E-9E71-0FD77F6C38BD}" type="presOf" srcId="{56FAC0CC-E2E6-46D5-9B45-09A012CE6D8A}" destId="{639000DF-06EB-A943-BAB2-57E918F96353}" srcOrd="0" destOrd="0" presId="urn:microsoft.com/office/officeart/2005/8/layout/hierarchy3"/>
    <dgm:cxn modelId="{CE4F8D39-264C-4AB2-9569-05F07DEF8147}" srcId="{A4A1C37D-6347-4DF8-9B60-9B4C8EBA4C8B}" destId="{56FAC0CC-E2E6-46D5-9B45-09A012CE6D8A}" srcOrd="0" destOrd="0" parTransId="{FAC47578-BA7D-442F-A0A9-319675042A8C}" sibTransId="{9EDC7CDC-4E86-4C26-B07F-3136E50EB5C8}"/>
    <dgm:cxn modelId="{9B207668-C48C-0C46-A33C-7B85C573FFB5}" type="presOf" srcId="{A4A1C37D-6347-4DF8-9B60-9B4C8EBA4C8B}" destId="{C4151173-1579-6F47-9A59-4BBDD636FE93}" srcOrd="1" destOrd="0" presId="urn:microsoft.com/office/officeart/2005/8/layout/hierarchy3"/>
    <dgm:cxn modelId="{E2B3FA68-7E2C-174D-85B0-7BE26F54B88C}" type="presOf" srcId="{FAC47578-BA7D-442F-A0A9-319675042A8C}" destId="{EA528F5E-F95C-7648-9ECE-0F3184268A2A}" srcOrd="0" destOrd="0" presId="urn:microsoft.com/office/officeart/2005/8/layout/hierarchy3"/>
    <dgm:cxn modelId="{2DB95A6C-0355-EB45-8D54-00ADB9E7D935}" type="presOf" srcId="{BBAE0643-3C10-4159-B9F2-222B9B5D140E}" destId="{60F0D1BE-ECC0-C846-978D-0EF2B56F2719}" srcOrd="0" destOrd="0" presId="urn:microsoft.com/office/officeart/2005/8/layout/hierarchy3"/>
    <dgm:cxn modelId="{877F6C86-562D-4E52-959D-186CD81D2907}" srcId="{BBAE0643-3C10-4159-B9F2-222B9B5D140E}" destId="{5A508A30-4387-4582-804E-CC0C16C07155}" srcOrd="0" destOrd="0" parTransId="{CDF6DAD3-7190-4DEA-8923-4406FDE52011}" sibTransId="{8198D886-5E95-4CF0-AD39-05B05B611A98}"/>
    <dgm:cxn modelId="{1A61AB99-4172-584E-AFE6-C757250E583C}" type="presOf" srcId="{5A508A30-4387-4582-804E-CC0C16C07155}" destId="{49779C4D-2DCE-9A4B-A3C0-767B916427CF}" srcOrd="0" destOrd="0" presId="urn:microsoft.com/office/officeart/2005/8/layout/hierarchy3"/>
    <dgm:cxn modelId="{B6430AB3-6402-5C43-BA29-B7296D60F1A6}" type="presOf" srcId="{A4A1C37D-6347-4DF8-9B60-9B4C8EBA4C8B}" destId="{B66B6932-08C9-3B43-B954-30B6090AB1D9}" srcOrd="0" destOrd="0" presId="urn:microsoft.com/office/officeart/2005/8/layout/hierarchy3"/>
    <dgm:cxn modelId="{8115E6CC-1C5E-D342-8BF5-EE47053EB952}" srcId="{5A508A30-4387-4582-804E-CC0C16C07155}" destId="{EE61E12B-B360-0743-84A2-C1A7C763F9C9}" srcOrd="0" destOrd="0" parTransId="{49CFAF91-182C-F643-839F-4879486959FA}" sibTransId="{7D9CFA6A-F9F8-B547-BBFD-2ED8D7659DB4}"/>
    <dgm:cxn modelId="{10E5BCE7-F31F-A646-AF11-F33F43E52D39}" type="presOf" srcId="{5A508A30-4387-4582-804E-CC0C16C07155}" destId="{E276B94F-726A-3F4E-AF51-01793F42895E}" srcOrd="1" destOrd="0" presId="urn:microsoft.com/office/officeart/2005/8/layout/hierarchy3"/>
    <dgm:cxn modelId="{849D0EFD-C5F5-5D49-8123-97793984CE48}" type="presOf" srcId="{49CFAF91-182C-F643-839F-4879486959FA}" destId="{C8457987-4526-2542-8E8F-8F63B02F68DD}" srcOrd="0" destOrd="0" presId="urn:microsoft.com/office/officeart/2005/8/layout/hierarchy3"/>
    <dgm:cxn modelId="{71017C0D-29E6-F744-9E1E-4AAD0B981B6F}" type="presParOf" srcId="{60F0D1BE-ECC0-C846-978D-0EF2B56F2719}" destId="{4191032E-7E12-1A46-9BEE-C5D948462CF9}" srcOrd="0" destOrd="0" presId="urn:microsoft.com/office/officeart/2005/8/layout/hierarchy3"/>
    <dgm:cxn modelId="{2A9BEEA2-57A0-7E4A-959C-FBE91B77FC76}" type="presParOf" srcId="{4191032E-7E12-1A46-9BEE-C5D948462CF9}" destId="{7BF0F83A-7CBF-4744-B9E6-370F4A73B0EA}" srcOrd="0" destOrd="0" presId="urn:microsoft.com/office/officeart/2005/8/layout/hierarchy3"/>
    <dgm:cxn modelId="{6B0FE3FF-9171-9047-A6B1-D0BDE471861B}" type="presParOf" srcId="{7BF0F83A-7CBF-4744-B9E6-370F4A73B0EA}" destId="{49779C4D-2DCE-9A4B-A3C0-767B916427CF}" srcOrd="0" destOrd="0" presId="urn:microsoft.com/office/officeart/2005/8/layout/hierarchy3"/>
    <dgm:cxn modelId="{5928F867-8445-0342-8668-24BA51DB9760}" type="presParOf" srcId="{7BF0F83A-7CBF-4744-B9E6-370F4A73B0EA}" destId="{E276B94F-726A-3F4E-AF51-01793F42895E}" srcOrd="1" destOrd="0" presId="urn:microsoft.com/office/officeart/2005/8/layout/hierarchy3"/>
    <dgm:cxn modelId="{1B599667-0CE5-5C43-9A6E-5A86D30A9BF2}" type="presParOf" srcId="{4191032E-7E12-1A46-9BEE-C5D948462CF9}" destId="{09A11CCC-EAED-994E-BDD6-A23F9DB74F5B}" srcOrd="1" destOrd="0" presId="urn:microsoft.com/office/officeart/2005/8/layout/hierarchy3"/>
    <dgm:cxn modelId="{A50F6A76-2983-C046-BC3E-74E4A593C161}" type="presParOf" srcId="{09A11CCC-EAED-994E-BDD6-A23F9DB74F5B}" destId="{C8457987-4526-2542-8E8F-8F63B02F68DD}" srcOrd="0" destOrd="0" presId="urn:microsoft.com/office/officeart/2005/8/layout/hierarchy3"/>
    <dgm:cxn modelId="{92F72A14-8727-0342-BBB0-AE96D574B59A}" type="presParOf" srcId="{09A11CCC-EAED-994E-BDD6-A23F9DB74F5B}" destId="{3BAD8424-0383-A74A-801D-B552A6151F75}" srcOrd="1" destOrd="0" presId="urn:microsoft.com/office/officeart/2005/8/layout/hierarchy3"/>
    <dgm:cxn modelId="{E48CB28F-20B1-0E44-9080-B1C9DA785337}" type="presParOf" srcId="{60F0D1BE-ECC0-C846-978D-0EF2B56F2719}" destId="{0295EC4C-E779-6A41-9AEE-3C0E5518A1FB}" srcOrd="1" destOrd="0" presId="urn:microsoft.com/office/officeart/2005/8/layout/hierarchy3"/>
    <dgm:cxn modelId="{2AADA963-46A0-4B4B-AD52-23BD67091A06}" type="presParOf" srcId="{0295EC4C-E779-6A41-9AEE-3C0E5518A1FB}" destId="{216661E0-0BCF-5847-BCBF-76D208FEB824}" srcOrd="0" destOrd="0" presId="urn:microsoft.com/office/officeart/2005/8/layout/hierarchy3"/>
    <dgm:cxn modelId="{6082F59F-9CD1-F24F-8ECE-33CB967FC9F4}" type="presParOf" srcId="{216661E0-0BCF-5847-BCBF-76D208FEB824}" destId="{B66B6932-08C9-3B43-B954-30B6090AB1D9}" srcOrd="0" destOrd="0" presId="urn:microsoft.com/office/officeart/2005/8/layout/hierarchy3"/>
    <dgm:cxn modelId="{4ADB17F5-DA2E-DF44-902D-D4DBC9F833E3}" type="presParOf" srcId="{216661E0-0BCF-5847-BCBF-76D208FEB824}" destId="{C4151173-1579-6F47-9A59-4BBDD636FE93}" srcOrd="1" destOrd="0" presId="urn:microsoft.com/office/officeart/2005/8/layout/hierarchy3"/>
    <dgm:cxn modelId="{0116F9BE-28CD-A14F-A89C-A34A579C4480}" type="presParOf" srcId="{0295EC4C-E779-6A41-9AEE-3C0E5518A1FB}" destId="{82D74035-A03B-3C49-8BCD-F23CEEA787F8}" srcOrd="1" destOrd="0" presId="urn:microsoft.com/office/officeart/2005/8/layout/hierarchy3"/>
    <dgm:cxn modelId="{1F815D35-7CC9-3C4E-9331-7D30DDA25206}" type="presParOf" srcId="{82D74035-A03B-3C49-8BCD-F23CEEA787F8}" destId="{EA528F5E-F95C-7648-9ECE-0F3184268A2A}" srcOrd="0" destOrd="0" presId="urn:microsoft.com/office/officeart/2005/8/layout/hierarchy3"/>
    <dgm:cxn modelId="{C0F6233D-905F-ED44-8D66-AD12ABB90F6A}" type="presParOf" srcId="{82D74035-A03B-3C49-8BCD-F23CEEA787F8}" destId="{639000DF-06EB-A943-BAB2-57E918F96353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779C4D-2DCE-9A4B-A3C0-767B916427CF}">
      <dsp:nvSpPr>
        <dsp:cNvPr id="0" name=""/>
        <dsp:cNvSpPr/>
      </dsp:nvSpPr>
      <dsp:spPr>
        <a:xfrm>
          <a:off x="722703" y="2449"/>
          <a:ext cx="4027132" cy="20135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How much can you write it in 2 hours?</a:t>
          </a:r>
        </a:p>
      </dsp:txBody>
      <dsp:txXfrm>
        <a:off x="781678" y="61424"/>
        <a:ext cx="3909182" cy="1895616"/>
      </dsp:txXfrm>
    </dsp:sp>
    <dsp:sp modelId="{C8457987-4526-2542-8E8F-8F63B02F68DD}">
      <dsp:nvSpPr>
        <dsp:cNvPr id="0" name=""/>
        <dsp:cNvSpPr/>
      </dsp:nvSpPr>
      <dsp:spPr>
        <a:xfrm>
          <a:off x="1125416" y="2016016"/>
          <a:ext cx="402713" cy="1510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0174"/>
              </a:lnTo>
              <a:lnTo>
                <a:pt x="402713" y="151017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AD8424-0383-A74A-801D-B552A6151F75}">
      <dsp:nvSpPr>
        <dsp:cNvPr id="0" name=""/>
        <dsp:cNvSpPr/>
      </dsp:nvSpPr>
      <dsp:spPr>
        <a:xfrm>
          <a:off x="1528130" y="2519407"/>
          <a:ext cx="3221706" cy="20135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Exercise: just spend about 20 min to draft out what you will write if this is an exam</a:t>
          </a:r>
        </a:p>
      </dsp:txBody>
      <dsp:txXfrm>
        <a:off x="1587105" y="2578382"/>
        <a:ext cx="3103756" cy="1895616"/>
      </dsp:txXfrm>
    </dsp:sp>
    <dsp:sp modelId="{B66B6932-08C9-3B43-B954-30B6090AB1D9}">
      <dsp:nvSpPr>
        <dsp:cNvPr id="0" name=""/>
        <dsp:cNvSpPr/>
      </dsp:nvSpPr>
      <dsp:spPr>
        <a:xfrm>
          <a:off x="5756619" y="2449"/>
          <a:ext cx="4027132" cy="20135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Question:</a:t>
          </a:r>
        </a:p>
      </dsp:txBody>
      <dsp:txXfrm>
        <a:off x="5815594" y="61424"/>
        <a:ext cx="3909182" cy="1895616"/>
      </dsp:txXfrm>
    </dsp:sp>
    <dsp:sp modelId="{EA528F5E-F95C-7648-9ECE-0F3184268A2A}">
      <dsp:nvSpPr>
        <dsp:cNvPr id="0" name=""/>
        <dsp:cNvSpPr/>
      </dsp:nvSpPr>
      <dsp:spPr>
        <a:xfrm>
          <a:off x="6159332" y="2016016"/>
          <a:ext cx="402713" cy="1510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0174"/>
              </a:lnTo>
              <a:lnTo>
                <a:pt x="402713" y="151017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9000DF-06EB-A943-BAB2-57E918F96353}">
      <dsp:nvSpPr>
        <dsp:cNvPr id="0" name=""/>
        <dsp:cNvSpPr/>
      </dsp:nvSpPr>
      <dsp:spPr>
        <a:xfrm>
          <a:off x="6562046" y="2519407"/>
          <a:ext cx="3221706" cy="20135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Based on the dual-axis shredder requirement, design a solution.</a:t>
          </a:r>
        </a:p>
      </dsp:txBody>
      <dsp:txXfrm>
        <a:off x="6621021" y="2578382"/>
        <a:ext cx="3103756" cy="1895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A1D13-0087-38B1-4C77-F46ECEA84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1AAAC-AD25-A9F1-25AE-DD430C765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01892-C867-FD43-EB0E-7401545D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1623F-901D-1C2E-D2A3-32A695C24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DAA2E-93EF-C8C1-2307-468ECB391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72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6730D-BD30-2DE0-5E2A-C4124302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18046-5915-ECCB-54CB-80FEF8381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A11DE-E5D4-31FA-2581-8CDAF2138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C6830-3551-EFEE-B5AD-D2FCE4736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6E463-C961-0F0C-3CE0-F744B6B59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0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2A1517-77F1-998C-4ECC-0B1F1BD886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3720E-89A8-880A-8DE6-E3C5BFA49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6F975-7113-498F-931D-85947AE99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C49CE-EDDE-A9A5-6491-51C7FE548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E5018-AAFA-CDBF-9B56-C0A9C49D9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2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2D14F-ECD0-7D9F-2566-61E94BE6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EED17-7032-6E6D-55DA-510432729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95179-98A3-F315-D3BC-5E0C6B16B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D92F3-784D-7758-B777-9032DB2A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34466-3779-CFAC-BA95-C873A802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37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5B0B7-DCBC-DC72-487B-892F1D7B8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33E16-7D22-74A0-2DBD-8349CFB68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5BD48-52A9-4D76-CAEB-73CA5DEC4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18970-1097-E0EE-084F-60185153D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9EBFB-1101-3546-579A-D865C928B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19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D94D-9B15-A08B-DC47-516A61C22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51D4-5D26-E387-830E-88BE7BDEA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31005-2776-0B79-DC8A-C39A06607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4F31F-D954-6898-F474-822ECD54A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C79EF-2CAA-57A7-B196-84774640B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18CBF-6F37-7C65-D074-0A1D8524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35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271B6-A7B4-DBF6-FCBF-41A2FC20A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E8234-80EB-ABC3-807E-9B73F0C05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1A071-9092-9F54-93AE-8BEB67DD1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5A1138-1DBB-CAFB-9A44-6971BBC8E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0921B2-0087-3516-407E-02DFDC762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AE7BED-A25C-B899-22C4-9D096C8A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E20936-E384-4E2A-1481-F7BB8BF28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FD2ADB-E241-7525-1CAA-1D104817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52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B4AD4-7E9D-27BB-25BF-14F4BE7FF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EB46A0-7EA2-1EE5-3E99-E5C12931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979773-B791-9A76-2DC7-447CA95A8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E593B-122C-DD3E-55DB-EB6DA4152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64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5B453-AA95-3E97-A638-973B2C94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F8AAC8-1EDB-0395-8543-7AAE8745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E4D7C-AB14-2A35-EEDB-6290A2987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3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AD9BE-3BF0-02FC-4228-253BD8C70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F73A4-51F8-EFB1-3697-7BBFFEB6D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3E61D-FD72-C3E7-DE2A-3C367E3CC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55B2C-9AFF-3F3C-CA81-D9AA82255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BE9BA-D599-39EE-657E-CF75E94F3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1462C-F205-C773-C8CE-2B3E193C9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7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43D0-1C7F-9A79-E15A-FAC3686C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D7750D-2C00-E934-527C-7AF7BDDE1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A6EDB-FC91-33A7-8DFE-BC4A59D20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18892-58F0-B96E-C175-4528FE26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128BB-7B87-6EEF-6519-3999CF684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14B7F-DDFC-A077-2D68-A46DA3473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8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589AB9-9BA1-CCED-C3CE-7AFCBE22D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6B554-6E19-ADC6-3AAA-1CD2781D3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C24EE-6FE0-CE99-2DF1-7429A0D4CD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47D329-9DEE-4C1C-8A13-0F93CAED9A38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15A20-5F68-94D9-DCEA-24A6BE46A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C0415-9612-0194-11E6-3323E6813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1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unity.preciousplastic.com/academy/build/shredderpr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42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144" name="Group 5143">
            <a:extLst>
              <a:ext uri="{FF2B5EF4-FFF2-40B4-BE49-F238E27FC236}">
                <a16:creationId xmlns:a16="http://schemas.microsoft.com/office/drawing/2014/main" id="{97264A61-6AE3-4DC0-A455-5EDC604E3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5145" name="Color Cover">
              <a:extLst>
                <a:ext uri="{FF2B5EF4-FFF2-40B4-BE49-F238E27FC236}">
                  <a16:creationId xmlns:a16="http://schemas.microsoft.com/office/drawing/2014/main" id="{2F23900D-D5D0-4EE8-80F4-D25038DE2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46" name="Color Cover">
              <a:extLst>
                <a:ext uri="{FF2B5EF4-FFF2-40B4-BE49-F238E27FC236}">
                  <a16:creationId xmlns:a16="http://schemas.microsoft.com/office/drawing/2014/main" id="{C55310DE-258B-4134-9DA8-DC4C2D0EBE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148" name="Group 5147">
            <a:extLst>
              <a:ext uri="{FF2B5EF4-FFF2-40B4-BE49-F238E27FC236}">
                <a16:creationId xmlns:a16="http://schemas.microsoft.com/office/drawing/2014/main" id="{D691EE10-D5F3-48FA-BE55-F24A0BE59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5149" name="Color">
              <a:extLst>
                <a:ext uri="{FF2B5EF4-FFF2-40B4-BE49-F238E27FC236}">
                  <a16:creationId xmlns:a16="http://schemas.microsoft.com/office/drawing/2014/main" id="{7EF3BBC7-022F-4CD5-BE8E-BD8206C4B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50" name="Color">
              <a:extLst>
                <a:ext uri="{FF2B5EF4-FFF2-40B4-BE49-F238E27FC236}">
                  <a16:creationId xmlns:a16="http://schemas.microsoft.com/office/drawing/2014/main" id="{A877CB3E-FE2B-43A7-A987-F921A9249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152" name="Group 5151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5153" name="Freeform: Shape 5152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54" name="Freeform: Shape 5153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55" name="Freeform: Shape 5154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56" name="Freeform: Shape 5155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57" name="Freeform: Shape 5156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58" name="Freeform: Shape 5157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59" name="Freeform: Shape 5158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778A2A3-57E3-5D78-863C-9CE1639CD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644" y="841664"/>
            <a:ext cx="5155073" cy="515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LETOURNEAU UNIVERSITY</a:t>
            </a:r>
            <a:br>
              <a:rPr lang="en-US" sz="37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700" b="1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EETC 3433 ELECTRICAL MACHINERY AND CONTROLS for JLNU</a:t>
            </a:r>
            <a:br>
              <a:rPr lang="en-US" sz="37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700" b="1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Fall Semester 2024</a:t>
            </a:r>
            <a:r>
              <a:rPr lang="en-US" sz="37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 </a:t>
            </a:r>
            <a:br>
              <a:rPr lang="en-US" sz="37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37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7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Lesson 5: 20241101 Fri</a:t>
            </a:r>
            <a:endParaRPr lang="en-US" sz="37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0B271-CE1C-914F-D24A-A34F8070E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34687" y="841664"/>
            <a:ext cx="4602517" cy="515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By Judy WS Wong</a:t>
            </a:r>
          </a:p>
          <a:p>
            <a:endParaRPr lang="en-US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29A3399-69FA-B2EC-1D54-E09703AFB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275" y="6177345"/>
            <a:ext cx="14859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128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90669-69FF-B79B-5C0A-4DA207569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363" y="1671569"/>
            <a:ext cx="5801917" cy="2228760"/>
          </a:xfrm>
        </p:spPr>
        <p:txBody>
          <a:bodyPr anchor="b">
            <a:normAutofit/>
          </a:bodyPr>
          <a:lstStyle/>
          <a:p>
            <a:r>
              <a:rPr lang="en-US" sz="4000" dirty="0"/>
              <a:t>Case study on Schematics / technical information – Precious Plastics</a:t>
            </a:r>
          </a:p>
        </p:txBody>
      </p:sp>
      <p:pic>
        <p:nvPicPr>
          <p:cNvPr id="7" name="Graphic 6" descr="Download from cloud">
            <a:extLst>
              <a:ext uri="{FF2B5EF4-FFF2-40B4-BE49-F238E27FC236}">
                <a16:creationId xmlns:a16="http://schemas.microsoft.com/office/drawing/2014/main" id="{BBA918FE-F2AF-A790-5F85-B97C202AE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73312-390F-055B-E86C-A9B0C3BFD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364" y="4072044"/>
            <a:ext cx="5801917" cy="2057045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https://</a:t>
            </a:r>
            <a:r>
              <a:rPr lang="en-US" sz="2000" dirty="0" err="1"/>
              <a:t>www.preciousplastic.com</a:t>
            </a:r>
            <a:endParaRPr lang="en-US" sz="2000" dirty="0"/>
          </a:p>
          <a:p>
            <a:r>
              <a:rPr lang="en-US" sz="2000" dirty="0"/>
              <a:t>Download the schematics and check them out</a:t>
            </a:r>
          </a:p>
          <a:p>
            <a:r>
              <a:rPr lang="en-US" sz="2000" dirty="0"/>
              <a:t>Although you might not be able to login (firebase restriction, so you can only use it when you have access with google), you do not need to login</a:t>
            </a:r>
          </a:p>
          <a:p>
            <a:r>
              <a:rPr lang="en-US" sz="2000" dirty="0"/>
              <a:t>https://</a:t>
            </a:r>
            <a:r>
              <a:rPr lang="en-US" sz="2000" dirty="0" err="1"/>
              <a:t>community.preciousplastic.com</a:t>
            </a:r>
            <a:r>
              <a:rPr lang="en-US" sz="2000" dirty="0"/>
              <a:t>/academy/build/</a:t>
            </a:r>
            <a:r>
              <a:rPr lang="en-US" sz="2000" dirty="0" err="1"/>
              <a:t>shredderpro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97479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99D190-AACC-698B-A8E6-88F8B929D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Exercise (30 min)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25CFC-D339-33EB-BE66-713FB4F35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Read on </a:t>
            </a:r>
            <a:r>
              <a:rPr lang="en-US">
                <a:hlinkClick r:id="rId2"/>
              </a:rPr>
              <a:t>https://community.preciousplastic.com/academy/build/shredderpro</a:t>
            </a:r>
            <a:endParaRPr lang="en-US"/>
          </a:p>
          <a:p>
            <a:r>
              <a:rPr lang="en-US" dirty="0"/>
              <a:t>Create a 4 question Kahoot to make sure that your classmate read about the build description / schematic. You win if most of the students can’t find the answer (but you have to prove your answer can be found) (no true and false question)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19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9AA4B-11CC-D556-48AC-7E418A90F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565BB-41AB-7F3D-D937-EF7DBAA7C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D4A036-52A4-8716-7C4A-BC24A0812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8304"/>
            <a:ext cx="4947458" cy="19221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4B6A44-79ED-DA5D-88D7-ED25C1018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2016915"/>
            <a:ext cx="7772400" cy="459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21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6247FF-27D6-0EA0-E35C-758127761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6600" kern="1200">
                <a:latin typeface="+mj-lt"/>
                <a:ea typeface="+mj-ea"/>
                <a:cs typeface="+mj-cs"/>
              </a:rPr>
              <a:t>Kahoot time!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29044-92AB-8EAA-5CF4-DB1A7FDAF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latin typeface="+mn-lt"/>
                <a:ea typeface="+mn-ea"/>
                <a:cs typeface="+mn-cs"/>
              </a:rPr>
              <a:t>Random Kahoot until </a:t>
            </a:r>
            <a:r>
              <a:rPr lang="en-US" sz="2400" dirty="0"/>
              <a:t>4:50pm</a:t>
            </a:r>
            <a:endParaRPr lang="en-US" sz="2400" kern="120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1174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17C50-D570-5D68-E727-3324487ED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B9CE5-146B-2732-3231-89723532D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9E6603-0E80-6E8B-B1F5-20578F5D7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0" y="1584051"/>
            <a:ext cx="3431769" cy="29628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21B275-67BE-B700-8DFA-072585B65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41239"/>
            <a:ext cx="7772400" cy="12987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C687A3-9CC9-695E-A72D-A110A178C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65" y="875214"/>
            <a:ext cx="4825957" cy="386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430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3765D-1136-996C-0906-2FE825436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/>
              <a:t>Exam question – the solution proposal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FE2C78-BB0B-AF95-9938-1C6206F127A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8823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5960</TotalTime>
  <Words>219</Words>
  <Application>Microsoft Macintosh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LETOURNEAU UNIVERSITY EETC 3433 ELECTRICAL MACHINERY AND CONTROLS for JLNU Fall Semester 2024   Lesson 5: 20241101 Fri</vt:lpstr>
      <vt:lpstr>Case study on Schematics / technical information – Precious Plastics</vt:lpstr>
      <vt:lpstr>Exercise (30 min)</vt:lpstr>
      <vt:lpstr>PowerPoint Presentation</vt:lpstr>
      <vt:lpstr>Kahoot time!</vt:lpstr>
      <vt:lpstr>Summary</vt:lpstr>
      <vt:lpstr>Exam question – the solution proposal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Sibghat Ullah</dc:creator>
  <cp:lastModifiedBy>A6914</cp:lastModifiedBy>
  <cp:revision>41</cp:revision>
  <dcterms:created xsi:type="dcterms:W3CDTF">2023-09-04T06:11:02Z</dcterms:created>
  <dcterms:modified xsi:type="dcterms:W3CDTF">2024-11-01T11:39:15Z</dcterms:modified>
</cp:coreProperties>
</file>