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476" r:id="rId2"/>
    <p:sldId id="509" r:id="rId3"/>
    <p:sldId id="508" r:id="rId4"/>
    <p:sldId id="510" r:id="rId5"/>
    <p:sldId id="511" r:id="rId6"/>
    <p:sldId id="513" r:id="rId7"/>
    <p:sldId id="512" r:id="rId8"/>
    <p:sldId id="505" r:id="rId9"/>
    <p:sldId id="514" r:id="rId10"/>
    <p:sldId id="51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1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AE0643-3C10-4159-B9F2-222B9B5D140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508A30-4387-4582-804E-CC0C16C07155}">
      <dgm:prSet/>
      <dgm:spPr/>
      <dgm:t>
        <a:bodyPr/>
        <a:lstStyle/>
        <a:p>
          <a:r>
            <a:rPr lang="en-US" dirty="0"/>
            <a:t>How much can you write it in </a:t>
          </a:r>
        </a:p>
        <a:p>
          <a:r>
            <a:rPr lang="en-US" dirty="0"/>
            <a:t>1-2 hours?</a:t>
          </a:r>
        </a:p>
      </dgm:t>
    </dgm:pt>
    <dgm:pt modelId="{CDF6DAD3-7190-4DEA-8923-4406FDE52011}" type="parTrans" cxnId="{877F6C86-562D-4E52-959D-186CD81D2907}">
      <dgm:prSet/>
      <dgm:spPr/>
      <dgm:t>
        <a:bodyPr/>
        <a:lstStyle/>
        <a:p>
          <a:endParaRPr lang="en-US"/>
        </a:p>
      </dgm:t>
    </dgm:pt>
    <dgm:pt modelId="{8198D886-5E95-4CF0-AD39-05B05B611A98}" type="sibTrans" cxnId="{877F6C86-562D-4E52-959D-186CD81D2907}">
      <dgm:prSet/>
      <dgm:spPr/>
      <dgm:t>
        <a:bodyPr/>
        <a:lstStyle/>
        <a:p>
          <a:endParaRPr lang="en-US"/>
        </a:p>
      </dgm:t>
    </dgm:pt>
    <dgm:pt modelId="{A4A1C37D-6347-4DF8-9B60-9B4C8EBA4C8B}">
      <dgm:prSet/>
      <dgm:spPr/>
      <dgm:t>
        <a:bodyPr/>
        <a:lstStyle/>
        <a:p>
          <a:r>
            <a:rPr lang="en-US"/>
            <a:t>Question:</a:t>
          </a:r>
        </a:p>
      </dgm:t>
    </dgm:pt>
    <dgm:pt modelId="{265352F4-E8C1-4CF8-8BAC-AE5DDD065D09}" type="parTrans" cxnId="{49334509-FFF5-459A-9461-6E396CC1A61A}">
      <dgm:prSet/>
      <dgm:spPr/>
      <dgm:t>
        <a:bodyPr/>
        <a:lstStyle/>
        <a:p>
          <a:endParaRPr lang="en-US"/>
        </a:p>
      </dgm:t>
    </dgm:pt>
    <dgm:pt modelId="{01D88F5F-2720-4854-BAD7-31C5ACAC1934}" type="sibTrans" cxnId="{49334509-FFF5-459A-9461-6E396CC1A61A}">
      <dgm:prSet/>
      <dgm:spPr/>
      <dgm:t>
        <a:bodyPr/>
        <a:lstStyle/>
        <a:p>
          <a:endParaRPr lang="en-US"/>
        </a:p>
      </dgm:t>
    </dgm:pt>
    <dgm:pt modelId="{56FAC0CC-E2E6-46D5-9B45-09A012CE6D8A}">
      <dgm:prSet/>
      <dgm:spPr/>
      <dgm:t>
        <a:bodyPr/>
        <a:lstStyle/>
        <a:p>
          <a:r>
            <a:rPr lang="en-US"/>
            <a:t>Based on the dual-axis shredder requirement, design a solution.</a:t>
          </a:r>
        </a:p>
      </dgm:t>
    </dgm:pt>
    <dgm:pt modelId="{FAC47578-BA7D-442F-A0A9-319675042A8C}" type="parTrans" cxnId="{CE4F8D39-264C-4AB2-9569-05F07DEF8147}">
      <dgm:prSet/>
      <dgm:spPr/>
      <dgm:t>
        <a:bodyPr/>
        <a:lstStyle/>
        <a:p>
          <a:endParaRPr lang="en-US"/>
        </a:p>
      </dgm:t>
    </dgm:pt>
    <dgm:pt modelId="{9EDC7CDC-4E86-4C26-B07F-3136E50EB5C8}" type="sibTrans" cxnId="{CE4F8D39-264C-4AB2-9569-05F07DEF8147}">
      <dgm:prSet/>
      <dgm:spPr/>
      <dgm:t>
        <a:bodyPr/>
        <a:lstStyle/>
        <a:p>
          <a:endParaRPr lang="en-US"/>
        </a:p>
      </dgm:t>
    </dgm:pt>
    <dgm:pt modelId="{EE61E12B-B360-0743-84A2-C1A7C763F9C9}">
      <dgm:prSet/>
      <dgm:spPr/>
      <dgm:t>
        <a:bodyPr/>
        <a:lstStyle/>
        <a:p>
          <a:r>
            <a:rPr lang="en-US" dirty="0"/>
            <a:t>Exercise: just spend about 20 min to draft out what you will write if this is an exam</a:t>
          </a:r>
        </a:p>
      </dgm:t>
    </dgm:pt>
    <dgm:pt modelId="{49CFAF91-182C-F643-839F-4879486959FA}" type="parTrans" cxnId="{8115E6CC-1C5E-D342-8BF5-EE47053EB952}">
      <dgm:prSet/>
      <dgm:spPr/>
      <dgm:t>
        <a:bodyPr/>
        <a:lstStyle/>
        <a:p>
          <a:endParaRPr lang="en-GB"/>
        </a:p>
      </dgm:t>
    </dgm:pt>
    <dgm:pt modelId="{7D9CFA6A-F9F8-B547-BBFD-2ED8D7659DB4}" type="sibTrans" cxnId="{8115E6CC-1C5E-D342-8BF5-EE47053EB952}">
      <dgm:prSet/>
      <dgm:spPr/>
      <dgm:t>
        <a:bodyPr/>
        <a:lstStyle/>
        <a:p>
          <a:endParaRPr lang="en-GB"/>
        </a:p>
      </dgm:t>
    </dgm:pt>
    <dgm:pt modelId="{60F0D1BE-ECC0-C846-978D-0EF2B56F2719}" type="pres">
      <dgm:prSet presAssocID="{BBAE0643-3C10-4159-B9F2-222B9B5D140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191032E-7E12-1A46-9BEE-C5D948462CF9}" type="pres">
      <dgm:prSet presAssocID="{5A508A30-4387-4582-804E-CC0C16C07155}" presName="root" presStyleCnt="0"/>
      <dgm:spPr/>
    </dgm:pt>
    <dgm:pt modelId="{7BF0F83A-7CBF-4744-B9E6-370F4A73B0EA}" type="pres">
      <dgm:prSet presAssocID="{5A508A30-4387-4582-804E-CC0C16C07155}" presName="rootComposite" presStyleCnt="0"/>
      <dgm:spPr/>
    </dgm:pt>
    <dgm:pt modelId="{49779C4D-2DCE-9A4B-A3C0-767B916427CF}" type="pres">
      <dgm:prSet presAssocID="{5A508A30-4387-4582-804E-CC0C16C07155}" presName="rootText" presStyleLbl="node1" presStyleIdx="0" presStyleCnt="2"/>
      <dgm:spPr/>
    </dgm:pt>
    <dgm:pt modelId="{E276B94F-726A-3F4E-AF51-01793F42895E}" type="pres">
      <dgm:prSet presAssocID="{5A508A30-4387-4582-804E-CC0C16C07155}" presName="rootConnector" presStyleLbl="node1" presStyleIdx="0" presStyleCnt="2"/>
      <dgm:spPr/>
    </dgm:pt>
    <dgm:pt modelId="{09A11CCC-EAED-994E-BDD6-A23F9DB74F5B}" type="pres">
      <dgm:prSet presAssocID="{5A508A30-4387-4582-804E-CC0C16C07155}" presName="childShape" presStyleCnt="0"/>
      <dgm:spPr/>
    </dgm:pt>
    <dgm:pt modelId="{C8457987-4526-2542-8E8F-8F63B02F68DD}" type="pres">
      <dgm:prSet presAssocID="{49CFAF91-182C-F643-839F-4879486959FA}" presName="Name13" presStyleLbl="parChTrans1D2" presStyleIdx="0" presStyleCnt="2"/>
      <dgm:spPr/>
    </dgm:pt>
    <dgm:pt modelId="{3BAD8424-0383-A74A-801D-B552A6151F75}" type="pres">
      <dgm:prSet presAssocID="{EE61E12B-B360-0743-84A2-C1A7C763F9C9}" presName="childText" presStyleLbl="bgAcc1" presStyleIdx="0" presStyleCnt="2">
        <dgm:presLayoutVars>
          <dgm:bulletEnabled val="1"/>
        </dgm:presLayoutVars>
      </dgm:prSet>
      <dgm:spPr/>
    </dgm:pt>
    <dgm:pt modelId="{0295EC4C-E779-6A41-9AEE-3C0E5518A1FB}" type="pres">
      <dgm:prSet presAssocID="{A4A1C37D-6347-4DF8-9B60-9B4C8EBA4C8B}" presName="root" presStyleCnt="0"/>
      <dgm:spPr/>
    </dgm:pt>
    <dgm:pt modelId="{216661E0-0BCF-5847-BCBF-76D208FEB824}" type="pres">
      <dgm:prSet presAssocID="{A4A1C37D-6347-4DF8-9B60-9B4C8EBA4C8B}" presName="rootComposite" presStyleCnt="0"/>
      <dgm:spPr/>
    </dgm:pt>
    <dgm:pt modelId="{B66B6932-08C9-3B43-B954-30B6090AB1D9}" type="pres">
      <dgm:prSet presAssocID="{A4A1C37D-6347-4DF8-9B60-9B4C8EBA4C8B}" presName="rootText" presStyleLbl="node1" presStyleIdx="1" presStyleCnt="2"/>
      <dgm:spPr/>
    </dgm:pt>
    <dgm:pt modelId="{C4151173-1579-6F47-9A59-4BBDD636FE93}" type="pres">
      <dgm:prSet presAssocID="{A4A1C37D-6347-4DF8-9B60-9B4C8EBA4C8B}" presName="rootConnector" presStyleLbl="node1" presStyleIdx="1" presStyleCnt="2"/>
      <dgm:spPr/>
    </dgm:pt>
    <dgm:pt modelId="{82D74035-A03B-3C49-8BCD-F23CEEA787F8}" type="pres">
      <dgm:prSet presAssocID="{A4A1C37D-6347-4DF8-9B60-9B4C8EBA4C8B}" presName="childShape" presStyleCnt="0"/>
      <dgm:spPr/>
    </dgm:pt>
    <dgm:pt modelId="{EA528F5E-F95C-7648-9ECE-0F3184268A2A}" type="pres">
      <dgm:prSet presAssocID="{FAC47578-BA7D-442F-A0A9-319675042A8C}" presName="Name13" presStyleLbl="parChTrans1D2" presStyleIdx="1" presStyleCnt="2"/>
      <dgm:spPr/>
    </dgm:pt>
    <dgm:pt modelId="{639000DF-06EB-A943-BAB2-57E918F96353}" type="pres">
      <dgm:prSet presAssocID="{56FAC0CC-E2E6-46D5-9B45-09A012CE6D8A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49334509-FFF5-459A-9461-6E396CC1A61A}" srcId="{BBAE0643-3C10-4159-B9F2-222B9B5D140E}" destId="{A4A1C37D-6347-4DF8-9B60-9B4C8EBA4C8B}" srcOrd="1" destOrd="0" parTransId="{265352F4-E8C1-4CF8-8BAC-AE5DDD065D09}" sibTransId="{01D88F5F-2720-4854-BAD7-31C5ACAC1934}"/>
    <dgm:cxn modelId="{FA21F011-F3E7-DF46-9DA8-8A269DA3D645}" type="presOf" srcId="{EE61E12B-B360-0743-84A2-C1A7C763F9C9}" destId="{3BAD8424-0383-A74A-801D-B552A6151F75}" srcOrd="0" destOrd="0" presId="urn:microsoft.com/office/officeart/2005/8/layout/hierarchy3"/>
    <dgm:cxn modelId="{C8089036-0A91-554E-9E71-0FD77F6C38BD}" type="presOf" srcId="{56FAC0CC-E2E6-46D5-9B45-09A012CE6D8A}" destId="{639000DF-06EB-A943-BAB2-57E918F96353}" srcOrd="0" destOrd="0" presId="urn:microsoft.com/office/officeart/2005/8/layout/hierarchy3"/>
    <dgm:cxn modelId="{CE4F8D39-264C-4AB2-9569-05F07DEF8147}" srcId="{A4A1C37D-6347-4DF8-9B60-9B4C8EBA4C8B}" destId="{56FAC0CC-E2E6-46D5-9B45-09A012CE6D8A}" srcOrd="0" destOrd="0" parTransId="{FAC47578-BA7D-442F-A0A9-319675042A8C}" sibTransId="{9EDC7CDC-4E86-4C26-B07F-3136E50EB5C8}"/>
    <dgm:cxn modelId="{9B207668-C48C-0C46-A33C-7B85C573FFB5}" type="presOf" srcId="{A4A1C37D-6347-4DF8-9B60-9B4C8EBA4C8B}" destId="{C4151173-1579-6F47-9A59-4BBDD636FE93}" srcOrd="1" destOrd="0" presId="urn:microsoft.com/office/officeart/2005/8/layout/hierarchy3"/>
    <dgm:cxn modelId="{E2B3FA68-7E2C-174D-85B0-7BE26F54B88C}" type="presOf" srcId="{FAC47578-BA7D-442F-A0A9-319675042A8C}" destId="{EA528F5E-F95C-7648-9ECE-0F3184268A2A}" srcOrd="0" destOrd="0" presId="urn:microsoft.com/office/officeart/2005/8/layout/hierarchy3"/>
    <dgm:cxn modelId="{2DB95A6C-0355-EB45-8D54-00ADB9E7D935}" type="presOf" srcId="{BBAE0643-3C10-4159-B9F2-222B9B5D140E}" destId="{60F0D1BE-ECC0-C846-978D-0EF2B56F2719}" srcOrd="0" destOrd="0" presId="urn:microsoft.com/office/officeart/2005/8/layout/hierarchy3"/>
    <dgm:cxn modelId="{877F6C86-562D-4E52-959D-186CD81D2907}" srcId="{BBAE0643-3C10-4159-B9F2-222B9B5D140E}" destId="{5A508A30-4387-4582-804E-CC0C16C07155}" srcOrd="0" destOrd="0" parTransId="{CDF6DAD3-7190-4DEA-8923-4406FDE52011}" sibTransId="{8198D886-5E95-4CF0-AD39-05B05B611A98}"/>
    <dgm:cxn modelId="{1A61AB99-4172-584E-AFE6-C757250E583C}" type="presOf" srcId="{5A508A30-4387-4582-804E-CC0C16C07155}" destId="{49779C4D-2DCE-9A4B-A3C0-767B916427CF}" srcOrd="0" destOrd="0" presId="urn:microsoft.com/office/officeart/2005/8/layout/hierarchy3"/>
    <dgm:cxn modelId="{B6430AB3-6402-5C43-BA29-B7296D60F1A6}" type="presOf" srcId="{A4A1C37D-6347-4DF8-9B60-9B4C8EBA4C8B}" destId="{B66B6932-08C9-3B43-B954-30B6090AB1D9}" srcOrd="0" destOrd="0" presId="urn:microsoft.com/office/officeart/2005/8/layout/hierarchy3"/>
    <dgm:cxn modelId="{8115E6CC-1C5E-D342-8BF5-EE47053EB952}" srcId="{5A508A30-4387-4582-804E-CC0C16C07155}" destId="{EE61E12B-B360-0743-84A2-C1A7C763F9C9}" srcOrd="0" destOrd="0" parTransId="{49CFAF91-182C-F643-839F-4879486959FA}" sibTransId="{7D9CFA6A-F9F8-B547-BBFD-2ED8D7659DB4}"/>
    <dgm:cxn modelId="{10E5BCE7-F31F-A646-AF11-F33F43E52D39}" type="presOf" srcId="{5A508A30-4387-4582-804E-CC0C16C07155}" destId="{E276B94F-726A-3F4E-AF51-01793F42895E}" srcOrd="1" destOrd="0" presId="urn:microsoft.com/office/officeart/2005/8/layout/hierarchy3"/>
    <dgm:cxn modelId="{849D0EFD-C5F5-5D49-8123-97793984CE48}" type="presOf" srcId="{49CFAF91-182C-F643-839F-4879486959FA}" destId="{C8457987-4526-2542-8E8F-8F63B02F68DD}" srcOrd="0" destOrd="0" presId="urn:microsoft.com/office/officeart/2005/8/layout/hierarchy3"/>
    <dgm:cxn modelId="{71017C0D-29E6-F744-9E1E-4AAD0B981B6F}" type="presParOf" srcId="{60F0D1BE-ECC0-C846-978D-0EF2B56F2719}" destId="{4191032E-7E12-1A46-9BEE-C5D948462CF9}" srcOrd="0" destOrd="0" presId="urn:microsoft.com/office/officeart/2005/8/layout/hierarchy3"/>
    <dgm:cxn modelId="{2A9BEEA2-57A0-7E4A-959C-FBE91B77FC76}" type="presParOf" srcId="{4191032E-7E12-1A46-9BEE-C5D948462CF9}" destId="{7BF0F83A-7CBF-4744-B9E6-370F4A73B0EA}" srcOrd="0" destOrd="0" presId="urn:microsoft.com/office/officeart/2005/8/layout/hierarchy3"/>
    <dgm:cxn modelId="{6B0FE3FF-9171-9047-A6B1-D0BDE471861B}" type="presParOf" srcId="{7BF0F83A-7CBF-4744-B9E6-370F4A73B0EA}" destId="{49779C4D-2DCE-9A4B-A3C0-767B916427CF}" srcOrd="0" destOrd="0" presId="urn:microsoft.com/office/officeart/2005/8/layout/hierarchy3"/>
    <dgm:cxn modelId="{5928F867-8445-0342-8668-24BA51DB9760}" type="presParOf" srcId="{7BF0F83A-7CBF-4744-B9E6-370F4A73B0EA}" destId="{E276B94F-726A-3F4E-AF51-01793F42895E}" srcOrd="1" destOrd="0" presId="urn:microsoft.com/office/officeart/2005/8/layout/hierarchy3"/>
    <dgm:cxn modelId="{1B599667-0CE5-5C43-9A6E-5A86D30A9BF2}" type="presParOf" srcId="{4191032E-7E12-1A46-9BEE-C5D948462CF9}" destId="{09A11CCC-EAED-994E-BDD6-A23F9DB74F5B}" srcOrd="1" destOrd="0" presId="urn:microsoft.com/office/officeart/2005/8/layout/hierarchy3"/>
    <dgm:cxn modelId="{A50F6A76-2983-C046-BC3E-74E4A593C161}" type="presParOf" srcId="{09A11CCC-EAED-994E-BDD6-A23F9DB74F5B}" destId="{C8457987-4526-2542-8E8F-8F63B02F68DD}" srcOrd="0" destOrd="0" presId="urn:microsoft.com/office/officeart/2005/8/layout/hierarchy3"/>
    <dgm:cxn modelId="{92F72A14-8727-0342-BBB0-AE96D574B59A}" type="presParOf" srcId="{09A11CCC-EAED-994E-BDD6-A23F9DB74F5B}" destId="{3BAD8424-0383-A74A-801D-B552A6151F75}" srcOrd="1" destOrd="0" presId="urn:microsoft.com/office/officeart/2005/8/layout/hierarchy3"/>
    <dgm:cxn modelId="{E48CB28F-20B1-0E44-9080-B1C9DA785337}" type="presParOf" srcId="{60F0D1BE-ECC0-C846-978D-0EF2B56F2719}" destId="{0295EC4C-E779-6A41-9AEE-3C0E5518A1FB}" srcOrd="1" destOrd="0" presId="urn:microsoft.com/office/officeart/2005/8/layout/hierarchy3"/>
    <dgm:cxn modelId="{2AADA963-46A0-4B4B-AD52-23BD67091A06}" type="presParOf" srcId="{0295EC4C-E779-6A41-9AEE-3C0E5518A1FB}" destId="{216661E0-0BCF-5847-BCBF-76D208FEB824}" srcOrd="0" destOrd="0" presId="urn:microsoft.com/office/officeart/2005/8/layout/hierarchy3"/>
    <dgm:cxn modelId="{6082F59F-9CD1-F24F-8ECE-33CB967FC9F4}" type="presParOf" srcId="{216661E0-0BCF-5847-BCBF-76D208FEB824}" destId="{B66B6932-08C9-3B43-B954-30B6090AB1D9}" srcOrd="0" destOrd="0" presId="urn:microsoft.com/office/officeart/2005/8/layout/hierarchy3"/>
    <dgm:cxn modelId="{4ADB17F5-DA2E-DF44-902D-D4DBC9F833E3}" type="presParOf" srcId="{216661E0-0BCF-5847-BCBF-76D208FEB824}" destId="{C4151173-1579-6F47-9A59-4BBDD636FE93}" srcOrd="1" destOrd="0" presId="urn:microsoft.com/office/officeart/2005/8/layout/hierarchy3"/>
    <dgm:cxn modelId="{0116F9BE-28CD-A14F-A89C-A34A579C4480}" type="presParOf" srcId="{0295EC4C-E779-6A41-9AEE-3C0E5518A1FB}" destId="{82D74035-A03B-3C49-8BCD-F23CEEA787F8}" srcOrd="1" destOrd="0" presId="urn:microsoft.com/office/officeart/2005/8/layout/hierarchy3"/>
    <dgm:cxn modelId="{1F815D35-7CC9-3C4E-9331-7D30DDA25206}" type="presParOf" srcId="{82D74035-A03B-3C49-8BCD-F23CEEA787F8}" destId="{EA528F5E-F95C-7648-9ECE-0F3184268A2A}" srcOrd="0" destOrd="0" presId="urn:microsoft.com/office/officeart/2005/8/layout/hierarchy3"/>
    <dgm:cxn modelId="{C0F6233D-905F-ED44-8D66-AD12ABB90F6A}" type="presParOf" srcId="{82D74035-A03B-3C49-8BCD-F23CEEA787F8}" destId="{639000DF-06EB-A943-BAB2-57E918F9635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79C4D-2DCE-9A4B-A3C0-767B916427CF}">
      <dsp:nvSpPr>
        <dsp:cNvPr id="0" name=""/>
        <dsp:cNvSpPr/>
      </dsp:nvSpPr>
      <dsp:spPr>
        <a:xfrm>
          <a:off x="722703" y="2449"/>
          <a:ext cx="4027132" cy="20135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How much can you write it in </a:t>
          </a:r>
        </a:p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1-2 hours?</a:t>
          </a:r>
        </a:p>
      </dsp:txBody>
      <dsp:txXfrm>
        <a:off x="781678" y="61424"/>
        <a:ext cx="3909182" cy="1895616"/>
      </dsp:txXfrm>
    </dsp:sp>
    <dsp:sp modelId="{C8457987-4526-2542-8E8F-8F63B02F68DD}">
      <dsp:nvSpPr>
        <dsp:cNvPr id="0" name=""/>
        <dsp:cNvSpPr/>
      </dsp:nvSpPr>
      <dsp:spPr>
        <a:xfrm>
          <a:off x="1125416" y="2016016"/>
          <a:ext cx="402713" cy="1510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0174"/>
              </a:lnTo>
              <a:lnTo>
                <a:pt x="402713" y="151017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AD8424-0383-A74A-801D-B552A6151F75}">
      <dsp:nvSpPr>
        <dsp:cNvPr id="0" name=""/>
        <dsp:cNvSpPr/>
      </dsp:nvSpPr>
      <dsp:spPr>
        <a:xfrm>
          <a:off x="1528130" y="2519407"/>
          <a:ext cx="3221706" cy="2013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Exercise: just spend about 20 min to draft out what you will write if this is an exam</a:t>
          </a:r>
        </a:p>
      </dsp:txBody>
      <dsp:txXfrm>
        <a:off x="1587105" y="2578382"/>
        <a:ext cx="3103756" cy="1895616"/>
      </dsp:txXfrm>
    </dsp:sp>
    <dsp:sp modelId="{B66B6932-08C9-3B43-B954-30B6090AB1D9}">
      <dsp:nvSpPr>
        <dsp:cNvPr id="0" name=""/>
        <dsp:cNvSpPr/>
      </dsp:nvSpPr>
      <dsp:spPr>
        <a:xfrm>
          <a:off x="5756619" y="2449"/>
          <a:ext cx="4027132" cy="20135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Question:</a:t>
          </a:r>
        </a:p>
      </dsp:txBody>
      <dsp:txXfrm>
        <a:off x="5815594" y="61424"/>
        <a:ext cx="3909182" cy="1895616"/>
      </dsp:txXfrm>
    </dsp:sp>
    <dsp:sp modelId="{EA528F5E-F95C-7648-9ECE-0F3184268A2A}">
      <dsp:nvSpPr>
        <dsp:cNvPr id="0" name=""/>
        <dsp:cNvSpPr/>
      </dsp:nvSpPr>
      <dsp:spPr>
        <a:xfrm>
          <a:off x="6159332" y="2016016"/>
          <a:ext cx="402713" cy="1510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0174"/>
              </a:lnTo>
              <a:lnTo>
                <a:pt x="402713" y="151017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9000DF-06EB-A943-BAB2-57E918F96353}">
      <dsp:nvSpPr>
        <dsp:cNvPr id="0" name=""/>
        <dsp:cNvSpPr/>
      </dsp:nvSpPr>
      <dsp:spPr>
        <a:xfrm>
          <a:off x="6562046" y="2519407"/>
          <a:ext cx="3221706" cy="2013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Based on the dual-axis shredder requirement, design a solution.</a:t>
          </a:r>
        </a:p>
      </dsp:txBody>
      <dsp:txXfrm>
        <a:off x="6621021" y="2578382"/>
        <a:ext cx="3103756" cy="1895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A1D13-0087-38B1-4C77-F46ECEA84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1AAAC-AD25-A9F1-25AE-DD430C765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01892-C867-FD43-EB0E-7401545D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1623F-901D-1C2E-D2A3-32A695C2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DAA2E-93EF-C8C1-2307-468ECB39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7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730D-BD30-2DE0-5E2A-C4124302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18046-5915-ECCB-54CB-80FEF8381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A11DE-E5D4-31FA-2581-8CDAF213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C6830-3551-EFEE-B5AD-D2FCE4736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6E463-C961-0F0C-3CE0-F744B6B5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0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2A1517-77F1-998C-4ECC-0B1F1BD88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3720E-89A8-880A-8DE6-E3C5BFA49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6F975-7113-498F-931D-85947AE9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C49CE-EDDE-A9A5-6491-51C7FE54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E5018-AAFA-CDBF-9B56-C0A9C49D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2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D14F-ECD0-7D9F-2566-61E94BE6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EED17-7032-6E6D-55DA-510432729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95179-98A3-F315-D3BC-5E0C6B16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D92F3-784D-7758-B777-9032DB2A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34466-3779-CFAC-BA95-C873A802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3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B0B7-DCBC-DC72-487B-892F1D7B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33E16-7D22-74A0-2DBD-8349CFB68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5BD48-52A9-4D76-CAEB-73CA5DEC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18970-1097-E0EE-084F-60185153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9EBFB-1101-3546-579A-D865C928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1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D94D-9B15-A08B-DC47-516A61C2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51D4-5D26-E387-830E-88BE7BDEA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31005-2776-0B79-DC8A-C39A06607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4F31F-D954-6898-F474-822ECD54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C79EF-2CAA-57A7-B196-84774640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18CBF-6F37-7C65-D074-0A1D8524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3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71B6-A7B4-DBF6-FCBF-41A2FC20A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E8234-80EB-ABC3-807E-9B73F0C05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1A071-9092-9F54-93AE-8BEB67DD1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A1138-1DBB-CAFB-9A44-6971BBC8E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0921B2-0087-3516-407E-02DFDC762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E7BED-A25C-B899-22C4-9D096C8A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E20936-E384-4E2A-1481-F7BB8BF2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D2ADB-E241-7525-1CAA-1D104817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5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4AD4-7E9D-27BB-25BF-14F4BE7F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B46A0-7EA2-1EE5-3E99-E5C12931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79773-B791-9A76-2DC7-447CA95A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E593B-122C-DD3E-55DB-EB6DA415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6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5B453-AA95-3E97-A638-973B2C94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8AAC8-1EDB-0395-8543-7AAE8745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E4D7C-AB14-2A35-EEDB-6290A298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AD9BE-3BF0-02FC-4228-253BD8C7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F73A4-51F8-EFB1-3697-7BBFFEB6D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3E61D-FD72-C3E7-DE2A-3C367E3CC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55B2C-9AFF-3F3C-CA81-D9AA8225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BE9BA-D599-39EE-657E-CF75E94F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1462C-F205-C773-C8CE-2B3E193C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7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43D0-1C7F-9A79-E15A-FAC3686C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D7750D-2C00-E934-527C-7AF7BDDE1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A6EDB-FC91-33A7-8DFE-BC4A59D20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18892-58F0-B96E-C175-4528FE26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128BB-7B87-6EEF-6519-3999CF68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14B7F-DDFC-A077-2D68-A46DA347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8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589AB9-9BA1-CCED-C3CE-7AFCBE22D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6B554-6E19-ADC6-3AAA-1CD2781D3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24EE-6FE0-CE99-2DF1-7429A0D4C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5A20-5F68-94D9-DCEA-24A6BE46A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C0415-9612-0194-11E6-3323E6813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1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icaltechnology.org/2015/10/what-is-pid-controller-how-it-works.html" TargetMode="External"/><Relationship Id="rId2" Type="http://schemas.openxmlformats.org/officeDocument/2006/relationships/hyperlink" Target="https://www.bilibili.com/video/BV1sVbseGEJz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room.github.com/a/J21YRYuh" TargetMode="External"/><Relationship Id="rId2" Type="http://schemas.openxmlformats.org/officeDocument/2006/relationships/hyperlink" Target="https://miro.com/app/board/uXjVLNTuDhY=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64" name="Rectangle 5163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6" name="Rectangle 5165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68" name="Rectangle 5167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0" name="Oval 5169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8A2A3-57E3-5D78-863C-9CE1639CD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LETOURNEAU UNIVERSITY</a:t>
            </a:r>
            <a:br>
              <a:rPr lang="en-US" sz="2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4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EETC 3433 ELECTRICAL MACHINERY AND CONTROLS for JLNU</a:t>
            </a:r>
            <a:br>
              <a:rPr lang="en-US" sz="2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4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Fall Semester 2024</a:t>
            </a:r>
            <a:r>
              <a:rPr lang="en-US" sz="2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</a:t>
            </a:r>
            <a:br>
              <a:rPr lang="en-US" sz="2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Lesson 7: 20241105 Tue</a:t>
            </a:r>
            <a:endParaRPr lang="en-US" sz="2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0B271-CE1C-914F-D24A-A34F8070E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Judy WS Wong</a:t>
            </a:r>
          </a:p>
          <a:p>
            <a:pPr algn="ctr"/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172" name="Arc 5171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74" name="Oval 5173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29A3399-69FA-B2EC-1D54-E09703AFB096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275" y="6177345"/>
            <a:ext cx="14859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128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52EF-C502-4B95-48C1-A800574B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Syllabus: PID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0074D-9C1A-D80D-BB03-8EB3A69FF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https://www.bilibili.com/video/BV1sVbseGEJz/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https://www.electricaltechnology.org/2015/10/what-is-pid-controller-how-it-works.html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Kahoot – Create a 10 question Kahoot! Based on the above information. No need to create teaching slides as these are all included.</a:t>
            </a:r>
          </a:p>
        </p:txBody>
      </p:sp>
    </p:spTree>
    <p:extLst>
      <p:ext uri="{BB962C8B-B14F-4D97-AF65-F5344CB8AC3E}">
        <p14:creationId xmlns:p14="http://schemas.microsoft.com/office/powerpoint/2010/main" val="314358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3765D-1136-996C-0906-2FE825436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Exam question – the solution proposal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FE2C78-BB0B-AF95-9938-1C6206F127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539206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882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327BC-E52A-6E13-550C-FFFA2DB91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How to hand up homework with github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FEE83-D5CD-87C8-93CF-C4FC5733D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>
            <a:normAutofit/>
          </a:bodyPr>
          <a:lstStyle/>
          <a:p>
            <a:r>
              <a:rPr lang="en-US" sz="2400" dirty="0"/>
              <a:t>Why am I going through all these trouble</a:t>
            </a:r>
          </a:p>
          <a:p>
            <a:pPr lvl="1"/>
            <a:r>
              <a:rPr lang="en-US" dirty="0"/>
              <a:t>For students to get familiarized with the “real working world”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sz="2400" dirty="0" err="1"/>
              <a:t>Github</a:t>
            </a:r>
            <a:r>
              <a:rPr lang="en-US" sz="2400" dirty="0"/>
              <a:t> App – have you downloaded?</a:t>
            </a:r>
          </a:p>
          <a:p>
            <a:pPr lvl="1"/>
            <a:r>
              <a:rPr lang="en-US" dirty="0"/>
              <a:t>Android / iOS</a:t>
            </a:r>
          </a:p>
          <a:p>
            <a:r>
              <a:rPr lang="en-US" sz="2400" dirty="0"/>
              <a:t>Web app – could submit binary file (image file)</a:t>
            </a:r>
          </a:p>
          <a:p>
            <a:pPr marL="0" indent="0">
              <a:buNone/>
            </a:pPr>
            <a:r>
              <a:rPr lang="en-US" sz="2400" dirty="0"/>
              <a:t>(Demo)</a:t>
            </a:r>
          </a:p>
          <a:p>
            <a:endParaRPr lang="en-US" sz="2400" dirty="0"/>
          </a:p>
          <a:p>
            <a:r>
              <a:rPr lang="en-US" sz="2400" dirty="0"/>
              <a:t>Today to submit:</a:t>
            </a:r>
            <a:br>
              <a:rPr lang="en-US" sz="2400" dirty="0"/>
            </a:br>
            <a:r>
              <a:rPr lang="en-US" sz="2400" dirty="0"/>
              <a:t>https://</a:t>
            </a:r>
            <a:r>
              <a:rPr lang="en-US" sz="2400" dirty="0" err="1"/>
              <a:t>classroom.github.com</a:t>
            </a:r>
            <a:r>
              <a:rPr lang="en-US" sz="2400" dirty="0"/>
              <a:t>/a/a7w6QKNN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684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A9340-1B08-2197-D4C8-910C7E10D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/>
              <a:t>What have I written in the 20 min?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26A9D-A921-682D-9472-12BF55761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US" sz="2200" dirty="0"/>
              <a:t>As said, there is no right or wrong answer. This is just an exercise. But you need to do it as a learning process - we aren’t ducks to be fed</a:t>
            </a:r>
          </a:p>
          <a:p>
            <a:r>
              <a:rPr lang="en-US" sz="2200" dirty="0"/>
              <a:t>I am sharing my sample version of the 20 min technical writing here. What difference do you see between yours and mine?</a:t>
            </a:r>
          </a:p>
          <a:p>
            <a:r>
              <a:rPr lang="en-US" sz="2200" dirty="0"/>
              <a:t>10 min exercise: Write down Miro, what do you see the major difference between your answer and the sample answer. Is it difference in the focus? What have you learn?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88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8D9E9-ECA4-F184-B926-A9ED73C2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Sample Solution..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C451BD3-79D8-1C5B-6FCC-EED97B52D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US" sz="2000" dirty="0"/>
              <a:t>Nobody is prefect.. This is only a reference</a:t>
            </a:r>
          </a:p>
          <a:p>
            <a:endParaRPr lang="en-US" sz="2000" dirty="0"/>
          </a:p>
          <a:p>
            <a:r>
              <a:rPr lang="en-US" sz="2000" dirty="0"/>
              <a:t>Compare your answer to this sample:</a:t>
            </a:r>
          </a:p>
          <a:p>
            <a:r>
              <a:rPr lang="en-US" sz="2000" dirty="0">
                <a:hlinkClick r:id="rId2"/>
              </a:rPr>
              <a:t>https://miro.com/app/board/uXjVLNTuDhY=/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Submit to here:</a:t>
            </a:r>
          </a:p>
          <a:p>
            <a:r>
              <a:rPr lang="en-US" sz="2000" dirty="0">
                <a:hlinkClick r:id="rId3"/>
              </a:rPr>
              <a:t>https://classroom.github.com/a/J21YRYuh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" name="Picture 6" descr="A paper with writing on it&#10;&#10;Description automatically generated">
            <a:extLst>
              <a:ext uri="{FF2B5EF4-FFF2-40B4-BE49-F238E27FC236}">
                <a16:creationId xmlns:a16="http://schemas.microsoft.com/office/drawing/2014/main" id="{D87920C2-BB38-0BE9-40D1-254D37FB5C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857250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9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526DD-91F5-35C0-EA32-1403E286F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Update on the discussion board – 10 min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7D734-ADA3-1757-B707-41833EA76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1500" dirty="0"/>
              <a:t>https://</a:t>
            </a:r>
            <a:r>
              <a:rPr lang="en-US" sz="1500" dirty="0" err="1"/>
              <a:t>miro.com</a:t>
            </a:r>
            <a:r>
              <a:rPr lang="en-US" sz="1500" dirty="0"/>
              <a:t>/app/board/</a:t>
            </a:r>
            <a:r>
              <a:rPr lang="en-US" sz="1500" dirty="0" err="1"/>
              <a:t>uXjVLNTuDhY</a:t>
            </a:r>
            <a:r>
              <a:rPr lang="en-US" sz="1500" dirty="0"/>
              <a:t>=/</a:t>
            </a:r>
          </a:p>
          <a:p>
            <a:r>
              <a:rPr lang="en-US" sz="1500" dirty="0"/>
              <a:t>Find your old board with system</a:t>
            </a:r>
          </a:p>
          <a:p>
            <a:r>
              <a:rPr lang="en-US" sz="1500" dirty="0"/>
              <a:t>Add a photo (so I can tell who you are)</a:t>
            </a:r>
          </a:p>
          <a:p>
            <a:r>
              <a:rPr lang="en-US" sz="1500" dirty="0"/>
              <a:t>Paste a copy of your answer</a:t>
            </a:r>
          </a:p>
          <a:p>
            <a:r>
              <a:rPr lang="en-US" sz="1500" dirty="0"/>
              <a:t>Tell us what you think between your answer and the sample answer</a:t>
            </a:r>
          </a:p>
          <a:p>
            <a:r>
              <a:rPr lang="en-US" sz="1500" dirty="0"/>
              <a:t>Do a screen capture of this – will be submitting</a:t>
            </a:r>
          </a:p>
          <a:p>
            <a:r>
              <a:rPr lang="en-US" sz="1500" dirty="0"/>
              <a:t>(if this is too slow, you can do it on your own board)</a:t>
            </a:r>
          </a:p>
          <a:p>
            <a:endParaRPr lang="en-US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C5C9B9-EBA6-83B3-A4E7-8ECE63B0A007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654296" y="1599515"/>
            <a:ext cx="6903720" cy="36589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7F56D1-0EC6-6461-E07A-A5E0462E9583}"/>
              </a:ext>
            </a:extLst>
          </p:cNvPr>
          <p:cNvSpPr txBox="1"/>
          <p:nvPr/>
        </p:nvSpPr>
        <p:spPr>
          <a:xfrm>
            <a:off x="5459506" y="5957047"/>
            <a:ext cx="4359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classroom.github.com</a:t>
            </a:r>
            <a:r>
              <a:rPr lang="en-US" dirty="0"/>
              <a:t>/a/J21YRYuh</a:t>
            </a:r>
          </a:p>
        </p:txBody>
      </p:sp>
    </p:spTree>
    <p:extLst>
      <p:ext uri="{BB962C8B-B14F-4D97-AF65-F5344CB8AC3E}">
        <p14:creationId xmlns:p14="http://schemas.microsoft.com/office/powerpoint/2010/main" val="154851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DEBC-BD49-D23C-F1A0-9ED9011B5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technical writings [5 min]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67BB4-BCC0-EA4E-480D-DD8899ADF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https://</a:t>
            </a:r>
            <a:r>
              <a:rPr lang="en-US" sz="2800" dirty="0" err="1"/>
              <a:t>miro.com</a:t>
            </a:r>
            <a:r>
              <a:rPr lang="en-US" sz="2800" dirty="0"/>
              <a:t>/app/board/</a:t>
            </a:r>
            <a:r>
              <a:rPr lang="en-US" sz="2800" dirty="0" err="1"/>
              <a:t>uXjVLNTuDhY</a:t>
            </a:r>
            <a:r>
              <a:rPr lang="en-US" sz="2800" dirty="0"/>
              <a:t>=/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Academic Paper</a:t>
            </a:r>
          </a:p>
          <a:p>
            <a:r>
              <a:rPr lang="en-US" dirty="0"/>
              <a:t>Technical specification</a:t>
            </a:r>
          </a:p>
          <a:p>
            <a:r>
              <a:rPr lang="en-US" dirty="0"/>
              <a:t>Patents</a:t>
            </a:r>
          </a:p>
          <a:p>
            <a:r>
              <a:rPr lang="en-US" dirty="0"/>
              <a:t>??</a:t>
            </a:r>
          </a:p>
          <a:p>
            <a:r>
              <a:rPr lang="en-US" dirty="0"/>
              <a:t>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967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24DBF-585C-8D4C-D08F-5424C8510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FDE2F-43D7-3DEA-1086-0672F01E3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Patent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1F8F7-8E32-5683-D011-1693794EC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531" y="365125"/>
            <a:ext cx="7772400" cy="439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54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61B36-6FCE-52B1-29CF-88B0938D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Next exercise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FF921-5807-29C2-31A7-C92DACF5D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About the Chocolate fountain robot</a:t>
            </a:r>
          </a:p>
          <a:p>
            <a:endParaRPr lang="en-US" sz="2200" dirty="0"/>
          </a:p>
          <a:p>
            <a:r>
              <a:rPr lang="en-US" sz="2200" dirty="0"/>
              <a:t>(We will go back to the waffle machine after this… as that is way too complicated)</a:t>
            </a:r>
          </a:p>
        </p:txBody>
      </p:sp>
      <p:pic>
        <p:nvPicPr>
          <p:cNvPr id="5" name="Picture 4" descr="A machine on a table&#10;&#10;Description automatically generated">
            <a:extLst>
              <a:ext uri="{FF2B5EF4-FFF2-40B4-BE49-F238E27FC236}">
                <a16:creationId xmlns:a16="http://schemas.microsoft.com/office/drawing/2014/main" id="{342A51AF-2530-082B-2721-48FF6D038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16" r="-1" b="3272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0748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7818</TotalTime>
  <Words>496</Words>
  <Application>Microsoft Macintosh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Theme</vt:lpstr>
      <vt:lpstr>LETOURNEAU UNIVERSITY EETC 3433 ELECTRICAL MACHINERY AND CONTROLS for JLNU Fall Semester 2024   Lesson 7: 20241105 Tue</vt:lpstr>
      <vt:lpstr>Exam question – the solution proposal</vt:lpstr>
      <vt:lpstr>How to hand up homework with github</vt:lpstr>
      <vt:lpstr>What have I written in the 20 min?</vt:lpstr>
      <vt:lpstr>Sample Solution..</vt:lpstr>
      <vt:lpstr>Update on the discussion board – 10 min</vt:lpstr>
      <vt:lpstr>Different Types of technical writings [5 min]</vt:lpstr>
      <vt:lpstr>Patents</vt:lpstr>
      <vt:lpstr>Next exercise</vt:lpstr>
      <vt:lpstr>Back to Syllabus: PID controller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Sibghat Ullah</dc:creator>
  <cp:lastModifiedBy>A6914</cp:lastModifiedBy>
  <cp:revision>47</cp:revision>
  <dcterms:created xsi:type="dcterms:W3CDTF">2023-09-04T06:11:02Z</dcterms:created>
  <dcterms:modified xsi:type="dcterms:W3CDTF">2024-11-05T02:48:28Z</dcterms:modified>
</cp:coreProperties>
</file>