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498" r:id="rId3"/>
    <p:sldId id="500" r:id="rId4"/>
    <p:sldId id="502" r:id="rId5"/>
    <p:sldId id="5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e.kahoot.it/groups/058a7ac4-7fae-4738-ab54-50de7f4e0072/join?inviteCode=9f6e61rgbn4g7e5ap8vjf7ncf85o16484cfl1b24sv9mldaa5lkr6mcn55ls9tjd8rm0n58bo9ui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</a:t>
            </a:r>
            <a:r>
              <a:rPr lang="en-US" altLang="zh-CN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3</a:t>
            </a: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: 20241029  Tue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C262-962E-B15A-5125-5666FDB9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Hands-on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1710-900D-72FD-0400-2F73EE1A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Kahoot – everyone create their own quiz for 8-questions on Chapter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5F842-6A66-615A-6424-A18CA6D83B68}"/>
              </a:ext>
            </a:extLst>
          </p:cNvPr>
          <p:cNvSpPr txBox="1"/>
          <p:nvPr/>
        </p:nvSpPr>
        <p:spPr>
          <a:xfrm>
            <a:off x="4044204" y="3877998"/>
            <a:ext cx="69064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"/>
              <a:tabLst>
                <a:tab pos="318135" algn="l"/>
              </a:tabLst>
            </a:pPr>
            <a:r>
              <a:rPr lang="en-H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2: Advanced Applications of AC and DC Machines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AC and DC Machines: Key Differences and Similarities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Control Techniques for Both Machine Types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in Robotics, Electric Vehicles, and Industrial Automation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0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1EE1-936C-8E1F-3844-9713218A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孔子</a:t>
            </a:r>
            <a:r>
              <a:rPr lang="zh-CN" altLang="en-US">
                <a:solidFill>
                  <a:srgbClr val="FFFFFF"/>
                </a:solidFill>
              </a:rPr>
              <a:t>：古之学者为己，今之学者为人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FE48-9BC1-531C-81BB-4516A80C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 err="1"/>
              <a:t>我们不是填鸭</a:t>
            </a:r>
            <a:r>
              <a:rPr lang="zh-CN" altLang="en-US" sz="2000"/>
              <a:t>， 填了你也不记得</a:t>
            </a:r>
            <a:endParaRPr lang="en-HK" altLang="zh-CN" sz="2000"/>
          </a:p>
          <a:p>
            <a:r>
              <a:rPr lang="en-US" sz="2000"/>
              <a:t>We are here to learn, not to be fed. The purpose of being a university student – is to experience life, and to learn to learn.</a:t>
            </a:r>
          </a:p>
          <a:p>
            <a:r>
              <a:rPr lang="en-US" sz="2000"/>
              <a:t>Teachers are here to coach you, give you guidance. We give you a direction, and you should learn how to Baidu/google/search/AI the answer for yourself.  (note: AI sometimes give you uncertain answers – so make sure you check the source and references)</a:t>
            </a:r>
          </a:p>
          <a:p>
            <a:r>
              <a:rPr lang="en-US" sz="2000"/>
              <a:t>Q: did you guys has syllabus about checking source and references for </a:t>
            </a:r>
            <a:r>
              <a:rPr lang="en-US" sz="2000" err="1"/>
              <a:t>eg.</a:t>
            </a:r>
            <a:r>
              <a:rPr lang="en-US" sz="2000"/>
              <a:t> Writing paper?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551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9D5C9-BC8A-1B79-2E7A-5C6ECC72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/>
              <a:t>76/90 students have submitted their assignements on Kahoot!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237-CCE6-DEF9-9374-9CFFE4FD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hlinkClick r:id="rId2"/>
              </a:rPr>
              <a:t>https://create.kahoot.it/groups/058a7ac4-7fae-4738-ab54-50de7f4e0072/join?inviteCode=9f6e61rgbn4g7e5ap8vjf7ncf85o16484cfl1b24sv9mldaa5lkr6mcn55ls9tjd8rm0n58bo9uiu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If you haven’t, Please join the link above.</a:t>
            </a:r>
          </a:p>
        </p:txBody>
      </p:sp>
      <p:pic>
        <p:nvPicPr>
          <p:cNvPr id="4" name="Picture 3" descr="A screenshot of a search engine&#10;&#10;Description automatically generated">
            <a:extLst>
              <a:ext uri="{FF2B5EF4-FFF2-40B4-BE49-F238E27FC236}">
                <a16:creationId xmlns:a16="http://schemas.microsoft.com/office/drawing/2014/main" id="{9A0B779B-C08B-BB86-521C-B93A28411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036963"/>
            <a:ext cx="5458968" cy="27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25F4-DDF6-F3DD-C852-47CCA3AE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589A-FF66-671D-B422-56CB8416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played 4 games of Kahoot created by the teammates today.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of the good quiz done by teammates will be made as assignments for students to gain relevant knowledge.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EB7D9-E3E7-8FDC-D291-FED4039A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574104"/>
            <a:ext cx="7772400" cy="17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</TotalTime>
  <Words>271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Courier</vt:lpstr>
      <vt:lpstr>Courier New</vt:lpstr>
      <vt:lpstr>Symbol</vt:lpstr>
      <vt:lpstr>Times New Roman</vt:lpstr>
      <vt:lpstr>Office Theme</vt:lpstr>
      <vt:lpstr>LETOURNEAU UNIVERSITY EETC 3433 ELECTRICAL MACHINERY AND CONTROLS for JLNU Fall Semester 2024   Lesson 3: 20241029  Tue</vt:lpstr>
      <vt:lpstr>More Hands-on</vt:lpstr>
      <vt:lpstr>孔子：古之学者为己，今之学者为人</vt:lpstr>
      <vt:lpstr>76/90 students have submitted their assignements on Kahoot!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31</cp:revision>
  <dcterms:created xsi:type="dcterms:W3CDTF">2023-09-04T06:11:02Z</dcterms:created>
  <dcterms:modified xsi:type="dcterms:W3CDTF">2024-10-29T14:03:55Z</dcterms:modified>
</cp:coreProperties>
</file>