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1" r:id="rId3"/>
    <p:sldId id="502" r:id="rId4"/>
    <p:sldId id="504" r:id="rId5"/>
    <p:sldId id="505" r:id="rId6"/>
    <p:sldId id="506" r:id="rId7"/>
    <p:sldId id="500" r:id="rId8"/>
    <p:sldId id="4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>
        <p:scale>
          <a:sx n="107" d="100"/>
          <a:sy n="107" d="100"/>
        </p:scale>
        <p:origin x="4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4: 20241030 Wed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8E792-E70D-69E6-7E58-3E30FD45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69D2-FB8C-720F-CC69-C11EED59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About designing a system for real!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DE25-D5DF-7BEC-D775-59DB7AE5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 example for making a real practical machine – the waffle making machine</a:t>
            </a:r>
          </a:p>
        </p:txBody>
      </p:sp>
    </p:spTree>
    <p:extLst>
      <p:ext uri="{BB962C8B-B14F-4D97-AF65-F5344CB8AC3E}">
        <p14:creationId xmlns:p14="http://schemas.microsoft.com/office/powerpoint/2010/main" val="27201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178BD9D4-B54A-8BA3-208F-0E503DD5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96367-48D4-EBB1-5E05-010301DA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As you know, I am an engineer that has many real projects. One of the most significant is the waffle-making machine. Today we are going to show you how it is designed.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BA89-0D3C-B5F8-6A98-4558C4B7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(show youtube 7 min if possible )</a:t>
            </a:r>
          </a:p>
        </p:txBody>
      </p:sp>
    </p:spTree>
    <p:extLst>
      <p:ext uri="{BB962C8B-B14F-4D97-AF65-F5344CB8AC3E}">
        <p14:creationId xmlns:p14="http://schemas.microsoft.com/office/powerpoint/2010/main" val="31213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940722-86D6-6537-28B6-71C06696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9FCC2-1A6C-ADBA-C18C-E13BE5B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/>
              <a:t>Example: Waffle Machine</a:t>
            </a:r>
          </a:p>
          <a:p>
            <a:r>
              <a:rPr lang="en-US" sz="1600"/>
              <a:t>Show youtube 7min</a:t>
            </a:r>
          </a:p>
          <a:p>
            <a:r>
              <a:rPr lang="en-US" sz="1600"/>
              <a:t>Explain how to differentiate different parts and draw them on block diagram (will be asked in Exam)</a:t>
            </a:r>
          </a:p>
          <a:p>
            <a:r>
              <a:rPr lang="en-US" sz="1600"/>
              <a:t>How different blocks works (PLC, robotic arm, etc)</a:t>
            </a:r>
          </a:p>
          <a:p>
            <a:r>
              <a:rPr lang="en-US" sz="1600"/>
              <a:t>How we work on these in Github</a:t>
            </a:r>
          </a:p>
          <a:p>
            <a:endParaRPr lang="en-US" sz="1600"/>
          </a:p>
          <a:p>
            <a:r>
              <a:rPr lang="en-US" sz="1600"/>
              <a:t>Before that – NDA (Non Disclosure Agreement 保密协议</a:t>
            </a:r>
            <a:r>
              <a:rPr lang="zh-CN" altLang="en-US" sz="1600"/>
              <a:t>）</a:t>
            </a:r>
            <a:endParaRPr lang="en-US" sz="1600"/>
          </a:p>
          <a:p>
            <a:endParaRPr lang="en-US" sz="1600"/>
          </a:p>
          <a:p>
            <a:r>
              <a:rPr lang="en-US" sz="1600"/>
              <a:t>Other example of works (Casino Shredder, for example) - </a:t>
            </a:r>
            <a:r>
              <a:rPr lang="en-HK" sz="1600" b="1">
                <a:effectLst/>
                <a:latin typeface="Arial" panose="020B0604020202020204" pitchFamily="34" charset="0"/>
              </a:rPr>
              <a:t>Intelligent Card Shredder </a:t>
            </a:r>
            <a:r>
              <a:rPr lang="en-HK" sz="1600" b="1">
                <a:latin typeface="Arial" panose="020B0604020202020204" pitchFamily="34" charset="0"/>
              </a:rPr>
              <a:t>pdf – note: only for educational purpose, no photo taking please</a:t>
            </a:r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pic>
        <p:nvPicPr>
          <p:cNvPr id="7" name="Picture 6" descr="Cubes connected with a red line">
            <a:extLst>
              <a:ext uri="{FF2B5EF4-FFF2-40B4-BE49-F238E27FC236}">
                <a16:creationId xmlns:a16="http://schemas.microsoft.com/office/drawing/2014/main" id="{B4E27AFC-82FE-8B47-39EE-7CCC4F40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6" r="14389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19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878D7-A173-2AC6-CE0E-72D10B4F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Quotation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person&#10;&#10;Description automatically generated">
            <a:extLst>
              <a:ext uri="{FF2B5EF4-FFF2-40B4-BE49-F238E27FC236}">
                <a16:creationId xmlns:a16="http://schemas.microsoft.com/office/drawing/2014/main" id="{E9718197-560A-2B65-606A-CE8CA4F0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" r="-2" b="1663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4AB0-AFB5-F815-158C-1100E30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is how a real quotation loos like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 real proposal will also be shown…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60EF9-4F0B-3DC4-C254-5104D00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40A1-9F53-BDF7-3545-11DF1BF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Today you’ve seen in a real-life working environment: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A real machine set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Internal documents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Github Collaboration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NDA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Proposal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Quotation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Contract</a:t>
            </a:r>
          </a:p>
          <a:p>
            <a:pPr lvl="1"/>
            <a:endParaRPr lang="en-US" sz="17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We will have a practical question about this in exam. Please take note in this class. </a:t>
            </a:r>
          </a:p>
          <a:p>
            <a:pPr lvl="1"/>
            <a:endParaRPr lang="en-US" sz="17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1EE1-936C-8E1F-3844-9713218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孔子</a:t>
            </a:r>
            <a:r>
              <a:rPr lang="zh-CN" altLang="en-US">
                <a:solidFill>
                  <a:srgbClr val="FFFFFF"/>
                </a:solidFill>
              </a:rPr>
              <a:t>：古之学者为己，今之学者为人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E48-9BC1-531C-81BB-4516A80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err="1"/>
              <a:t>我们不是填鸭</a:t>
            </a:r>
            <a:r>
              <a:rPr lang="zh-CN" altLang="en-US" sz="2000"/>
              <a:t>， 填了你也不记得</a:t>
            </a:r>
            <a:endParaRPr lang="en-HK" altLang="zh-CN" sz="2000"/>
          </a:p>
          <a:p>
            <a:r>
              <a:rPr lang="en-US" sz="2000"/>
              <a:t>We are here to learn, not to be fed. The purpose of being a university student – is to experience life, and to learn to learn.</a:t>
            </a:r>
          </a:p>
          <a:p>
            <a:r>
              <a:rPr lang="en-US" sz="2000"/>
              <a:t>Teachers are here to coach you, give you guidance. We give you a direction, and you should learn how to Baidu/google/search/AI the answer for yourself.  (note: AI sometimes give you uncertain answers – so make sure you check the source and references)</a:t>
            </a:r>
          </a:p>
          <a:p>
            <a:r>
              <a:rPr lang="en-US" sz="2000"/>
              <a:t>Q: did you guys has syllabus about checking source and references for </a:t>
            </a:r>
            <a:r>
              <a:rPr lang="en-US" sz="2000" err="1"/>
              <a:t>eg.</a:t>
            </a:r>
            <a:r>
              <a:rPr lang="en-US" sz="2000"/>
              <a:t> Writing paper?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5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C262-962E-B15A-5125-5666FD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1710-900D-72FD-0400-2F73EE1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Kahoot – everyone create their own quiz for 8-questions on Chapter 3.</a:t>
            </a:r>
          </a:p>
          <a:p>
            <a:endParaRPr lang="en-US" dirty="0"/>
          </a:p>
          <a:p>
            <a:r>
              <a:rPr lang="en-US" dirty="0"/>
              <a:t>Note: Please name your game “Chapter 3: </a:t>
            </a:r>
            <a:r>
              <a:rPr lang="en-US" dirty="0" err="1"/>
              <a:t>xxxx</a:t>
            </a:r>
            <a:r>
              <a:rPr lang="en-US" dirty="0"/>
              <a:t>” for me to see it easily for marking.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F842-6A66-615A-6424-A18CA6D83B68}"/>
              </a:ext>
            </a:extLst>
          </p:cNvPr>
          <p:cNvSpPr txBox="1"/>
          <p:nvPr/>
        </p:nvSpPr>
        <p:spPr>
          <a:xfrm>
            <a:off x="4044204" y="3877998"/>
            <a:ext cx="69064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  <a:tabLst>
                <a:tab pos="318135" algn="l"/>
              </a:tabLst>
            </a:pPr>
            <a:r>
              <a:rPr lang="en-H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3: Synchronous Machines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 Generators in Renewable Energy Systems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Control Techniques for Synchronous Motors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in Smart Grids and Energy Management Systems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414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</vt:lpstr>
      <vt:lpstr>Courier New</vt:lpstr>
      <vt:lpstr>Symbol</vt:lpstr>
      <vt:lpstr>Times New Roman</vt:lpstr>
      <vt:lpstr>Office Theme</vt:lpstr>
      <vt:lpstr>LETOURNEAU UNIVERSITY EETC 3433 ELECTRICAL MACHINERY AND CONTROLS for JLNU Fall Semester 2024   Lesson 4: 20241030 Wed</vt:lpstr>
      <vt:lpstr>About designing a system for real!</vt:lpstr>
      <vt:lpstr>As you know, I am an engineer that has many real projects. One of the most significant is the waffle-making machine. Today we are going to show you how it is designed.</vt:lpstr>
      <vt:lpstr>Agenda</vt:lpstr>
      <vt:lpstr>Quotation</vt:lpstr>
      <vt:lpstr>Summary</vt:lpstr>
      <vt:lpstr>孔子：古之学者为己，今之学者为人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32</cp:revision>
  <dcterms:created xsi:type="dcterms:W3CDTF">2023-09-04T06:11:02Z</dcterms:created>
  <dcterms:modified xsi:type="dcterms:W3CDTF">2024-10-30T09:27:37Z</dcterms:modified>
</cp:coreProperties>
</file>