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498" r:id="rId3"/>
    <p:sldId id="499" r:id="rId4"/>
    <p:sldId id="480" r:id="rId5"/>
    <p:sldId id="493" r:id="rId6"/>
    <p:sldId id="495" r:id="rId7"/>
    <p:sldId id="491" r:id="rId8"/>
    <p:sldId id="500" r:id="rId9"/>
    <p:sldId id="501" r:id="rId10"/>
    <p:sldId id="479" r:id="rId11"/>
    <p:sldId id="502" r:id="rId12"/>
    <p:sldId id="4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DF75D-2C9E-4BC6-AC4C-F617A7F5A9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C4E517A-47A5-42F1-B12A-1DE452A6D2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an example machine you would consider needed for motion control</a:t>
          </a:r>
        </a:p>
      </dgm:t>
    </dgm:pt>
    <dgm:pt modelId="{449890EF-87A6-46B2-AF06-ED652B465CCE}" type="parTrans" cxnId="{741A6C5D-7546-4036-ADA0-5D9DA6CBF2CD}">
      <dgm:prSet/>
      <dgm:spPr/>
      <dgm:t>
        <a:bodyPr/>
        <a:lstStyle/>
        <a:p>
          <a:endParaRPr lang="en-US"/>
        </a:p>
      </dgm:t>
    </dgm:pt>
    <dgm:pt modelId="{3F95E94C-9E76-43F7-828C-5C7A1E3B9726}" type="sibTrans" cxnId="{741A6C5D-7546-4036-ADA0-5D9DA6CBF2CD}">
      <dgm:prSet/>
      <dgm:spPr/>
      <dgm:t>
        <a:bodyPr/>
        <a:lstStyle/>
        <a:p>
          <a:endParaRPr lang="en-US"/>
        </a:p>
      </dgm:t>
    </dgm:pt>
    <dgm:pt modelId="{0D4AF988-B1C4-4B98-A131-ACFDDE8E11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~6-8 people in a group</a:t>
          </a:r>
        </a:p>
      </dgm:t>
    </dgm:pt>
    <dgm:pt modelId="{BF89874F-E694-400E-A0EA-498271B0A13B}" type="parTrans" cxnId="{C871D2D1-5EF2-46B5-B231-4B79A8FD192D}">
      <dgm:prSet/>
      <dgm:spPr/>
      <dgm:t>
        <a:bodyPr/>
        <a:lstStyle/>
        <a:p>
          <a:endParaRPr lang="en-US"/>
        </a:p>
      </dgm:t>
    </dgm:pt>
    <dgm:pt modelId="{EE63B64D-926C-4F20-86A7-25E394427FA4}" type="sibTrans" cxnId="{C871D2D1-5EF2-46B5-B231-4B79A8FD192D}">
      <dgm:prSet/>
      <dgm:spPr/>
      <dgm:t>
        <a:bodyPr/>
        <a:lstStyle/>
        <a:p>
          <a:endParaRPr lang="en-US"/>
        </a:p>
      </dgm:t>
    </dgm:pt>
    <dgm:pt modelId="{A1099430-5474-4546-91BC-EC6E1F9EF8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I’ll randomly pick group to share this – just show a picture on screen here would be fine</a:t>
          </a:r>
        </a:p>
      </dgm:t>
    </dgm:pt>
    <dgm:pt modelId="{0AFBE5F1-16CB-4122-9F86-CDC5C0476FBD}" type="parTrans" cxnId="{12E505D8-F134-47BD-8D2A-1A874CA293A3}">
      <dgm:prSet/>
      <dgm:spPr/>
      <dgm:t>
        <a:bodyPr/>
        <a:lstStyle/>
        <a:p>
          <a:endParaRPr lang="en-US"/>
        </a:p>
      </dgm:t>
    </dgm:pt>
    <dgm:pt modelId="{2AC157CD-9654-42D1-A013-13E570FCD0AD}" type="sibTrans" cxnId="{12E505D8-F134-47BD-8D2A-1A874CA293A3}">
      <dgm:prSet/>
      <dgm:spPr/>
      <dgm:t>
        <a:bodyPr/>
        <a:lstStyle/>
        <a:p>
          <a:endParaRPr lang="en-US"/>
        </a:p>
      </dgm:t>
    </dgm:pt>
    <dgm:pt modelId="{C7077F3B-711A-4E48-9B13-247C35097697}" type="pres">
      <dgm:prSet presAssocID="{58FDF75D-2C9E-4BC6-AC4C-F617A7F5A992}" presName="root" presStyleCnt="0">
        <dgm:presLayoutVars>
          <dgm:dir/>
          <dgm:resizeHandles val="exact"/>
        </dgm:presLayoutVars>
      </dgm:prSet>
      <dgm:spPr/>
    </dgm:pt>
    <dgm:pt modelId="{9FA975A2-1EA1-4B19-8DDC-14502B04CF22}" type="pres">
      <dgm:prSet presAssocID="{7C4E517A-47A5-42F1-B12A-1DE452A6D28B}" presName="compNode" presStyleCnt="0"/>
      <dgm:spPr/>
    </dgm:pt>
    <dgm:pt modelId="{70C935F7-201C-4F14-B04D-6EC2DC773E9E}" type="pres">
      <dgm:prSet presAssocID="{7C4E517A-47A5-42F1-B12A-1DE452A6D28B}" presName="iconBgRect" presStyleLbl="bgShp" presStyleIdx="0" presStyleCnt="3"/>
      <dgm:spPr/>
    </dgm:pt>
    <dgm:pt modelId="{C2C9A8A9-2F30-47B0-BBA6-5F94150C1153}" type="pres">
      <dgm:prSet presAssocID="{7C4E517A-47A5-42F1-B12A-1DE452A6D2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285CB4-FF32-4687-9788-E31E0B75E931}" type="pres">
      <dgm:prSet presAssocID="{7C4E517A-47A5-42F1-B12A-1DE452A6D28B}" presName="spaceRect" presStyleCnt="0"/>
      <dgm:spPr/>
    </dgm:pt>
    <dgm:pt modelId="{57FE913A-B1A9-4EC7-BC89-4369C3D06724}" type="pres">
      <dgm:prSet presAssocID="{7C4E517A-47A5-42F1-B12A-1DE452A6D28B}" presName="textRect" presStyleLbl="revTx" presStyleIdx="0" presStyleCnt="3">
        <dgm:presLayoutVars>
          <dgm:chMax val="1"/>
          <dgm:chPref val="1"/>
        </dgm:presLayoutVars>
      </dgm:prSet>
      <dgm:spPr/>
    </dgm:pt>
    <dgm:pt modelId="{6DD1E537-0F74-4E46-951B-6A1EE191D101}" type="pres">
      <dgm:prSet presAssocID="{3F95E94C-9E76-43F7-828C-5C7A1E3B9726}" presName="sibTrans" presStyleCnt="0"/>
      <dgm:spPr/>
    </dgm:pt>
    <dgm:pt modelId="{C8780315-1804-422E-8D19-B1902CB63B7C}" type="pres">
      <dgm:prSet presAssocID="{0D4AF988-B1C4-4B98-A131-ACFDDE8E11ED}" presName="compNode" presStyleCnt="0"/>
      <dgm:spPr/>
    </dgm:pt>
    <dgm:pt modelId="{545DC243-A76A-4D3C-A9C1-789E0A94DAE9}" type="pres">
      <dgm:prSet presAssocID="{0D4AF988-B1C4-4B98-A131-ACFDDE8E11ED}" presName="iconBgRect" presStyleLbl="bgShp" presStyleIdx="1" presStyleCnt="3"/>
      <dgm:spPr/>
    </dgm:pt>
    <dgm:pt modelId="{EA8B999A-57F0-46E4-A85D-C1B4A05B9DBC}" type="pres">
      <dgm:prSet presAssocID="{0D4AF988-B1C4-4B98-A131-ACFDDE8E11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7FD5F82-6553-45B5-A5AB-5BC6B9FA044D}" type="pres">
      <dgm:prSet presAssocID="{0D4AF988-B1C4-4B98-A131-ACFDDE8E11ED}" presName="spaceRect" presStyleCnt="0"/>
      <dgm:spPr/>
    </dgm:pt>
    <dgm:pt modelId="{82E6F464-67F2-4E99-8641-F941521161BC}" type="pres">
      <dgm:prSet presAssocID="{0D4AF988-B1C4-4B98-A131-ACFDDE8E11ED}" presName="textRect" presStyleLbl="revTx" presStyleIdx="1" presStyleCnt="3">
        <dgm:presLayoutVars>
          <dgm:chMax val="1"/>
          <dgm:chPref val="1"/>
        </dgm:presLayoutVars>
      </dgm:prSet>
      <dgm:spPr/>
    </dgm:pt>
    <dgm:pt modelId="{8F9889B8-E14F-46F1-B6DF-962F60DC1B10}" type="pres">
      <dgm:prSet presAssocID="{EE63B64D-926C-4F20-86A7-25E394427FA4}" presName="sibTrans" presStyleCnt="0"/>
      <dgm:spPr/>
    </dgm:pt>
    <dgm:pt modelId="{862641A6-C69A-4E99-B02F-FB9EE54E5EA2}" type="pres">
      <dgm:prSet presAssocID="{A1099430-5474-4546-91BC-EC6E1F9EF8E8}" presName="compNode" presStyleCnt="0"/>
      <dgm:spPr/>
    </dgm:pt>
    <dgm:pt modelId="{835356C8-E50A-49D4-8600-DB9CD7C19EF9}" type="pres">
      <dgm:prSet presAssocID="{A1099430-5474-4546-91BC-EC6E1F9EF8E8}" presName="iconBgRect" presStyleLbl="bgShp" presStyleIdx="2" presStyleCnt="3"/>
      <dgm:spPr/>
    </dgm:pt>
    <dgm:pt modelId="{5D546E12-E161-44EB-8E5E-9BB5FE4CEF0F}" type="pres">
      <dgm:prSet presAssocID="{A1099430-5474-4546-91BC-EC6E1F9EF8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BEC996E-FD9E-4C1B-A13F-0F75522971D0}" type="pres">
      <dgm:prSet presAssocID="{A1099430-5474-4546-91BC-EC6E1F9EF8E8}" presName="spaceRect" presStyleCnt="0"/>
      <dgm:spPr/>
    </dgm:pt>
    <dgm:pt modelId="{4BB9AD40-169C-4A80-9FFD-318C5F0B1AD6}" type="pres">
      <dgm:prSet presAssocID="{A1099430-5474-4546-91BC-EC6E1F9EF8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96412E-1A03-6F46-BEEC-97A5B958247B}" type="presOf" srcId="{58FDF75D-2C9E-4BC6-AC4C-F617A7F5A992}" destId="{C7077F3B-711A-4E48-9B13-247C35097697}" srcOrd="0" destOrd="0" presId="urn:microsoft.com/office/officeart/2018/5/layout/IconCircleLabelList"/>
    <dgm:cxn modelId="{77D33D31-7466-6D42-A6CF-3FBA94F231C5}" type="presOf" srcId="{7C4E517A-47A5-42F1-B12A-1DE452A6D28B}" destId="{57FE913A-B1A9-4EC7-BC89-4369C3D06724}" srcOrd="0" destOrd="0" presId="urn:microsoft.com/office/officeart/2018/5/layout/IconCircleLabelList"/>
    <dgm:cxn modelId="{741A6C5D-7546-4036-ADA0-5D9DA6CBF2CD}" srcId="{58FDF75D-2C9E-4BC6-AC4C-F617A7F5A992}" destId="{7C4E517A-47A5-42F1-B12A-1DE452A6D28B}" srcOrd="0" destOrd="0" parTransId="{449890EF-87A6-46B2-AF06-ED652B465CCE}" sibTransId="{3F95E94C-9E76-43F7-828C-5C7A1E3B9726}"/>
    <dgm:cxn modelId="{AA15A39D-0002-D844-8005-AF8DE74ED314}" type="presOf" srcId="{0D4AF988-B1C4-4B98-A131-ACFDDE8E11ED}" destId="{82E6F464-67F2-4E99-8641-F941521161BC}" srcOrd="0" destOrd="0" presId="urn:microsoft.com/office/officeart/2018/5/layout/IconCircleLabelList"/>
    <dgm:cxn modelId="{C871D2D1-5EF2-46B5-B231-4B79A8FD192D}" srcId="{58FDF75D-2C9E-4BC6-AC4C-F617A7F5A992}" destId="{0D4AF988-B1C4-4B98-A131-ACFDDE8E11ED}" srcOrd="1" destOrd="0" parTransId="{BF89874F-E694-400E-A0EA-498271B0A13B}" sibTransId="{EE63B64D-926C-4F20-86A7-25E394427FA4}"/>
    <dgm:cxn modelId="{12E505D8-F134-47BD-8D2A-1A874CA293A3}" srcId="{58FDF75D-2C9E-4BC6-AC4C-F617A7F5A992}" destId="{A1099430-5474-4546-91BC-EC6E1F9EF8E8}" srcOrd="2" destOrd="0" parTransId="{0AFBE5F1-16CB-4122-9F86-CDC5C0476FBD}" sibTransId="{2AC157CD-9654-42D1-A013-13E570FCD0AD}"/>
    <dgm:cxn modelId="{8F585EDF-1E8B-814C-90FC-35E18AEC1214}" type="presOf" srcId="{A1099430-5474-4546-91BC-EC6E1F9EF8E8}" destId="{4BB9AD40-169C-4A80-9FFD-318C5F0B1AD6}" srcOrd="0" destOrd="0" presId="urn:microsoft.com/office/officeart/2018/5/layout/IconCircleLabelList"/>
    <dgm:cxn modelId="{3A7931E3-F4C4-6849-824A-0501575A6E5D}" type="presParOf" srcId="{C7077F3B-711A-4E48-9B13-247C35097697}" destId="{9FA975A2-1EA1-4B19-8DDC-14502B04CF22}" srcOrd="0" destOrd="0" presId="urn:microsoft.com/office/officeart/2018/5/layout/IconCircleLabelList"/>
    <dgm:cxn modelId="{53CBEFE7-2E46-E14A-AFB6-2E416A0E1BF5}" type="presParOf" srcId="{9FA975A2-1EA1-4B19-8DDC-14502B04CF22}" destId="{70C935F7-201C-4F14-B04D-6EC2DC773E9E}" srcOrd="0" destOrd="0" presId="urn:microsoft.com/office/officeart/2018/5/layout/IconCircleLabelList"/>
    <dgm:cxn modelId="{44AA88F7-67DB-4F44-BB1E-6D1A3B4EAB5D}" type="presParOf" srcId="{9FA975A2-1EA1-4B19-8DDC-14502B04CF22}" destId="{C2C9A8A9-2F30-47B0-BBA6-5F94150C1153}" srcOrd="1" destOrd="0" presId="urn:microsoft.com/office/officeart/2018/5/layout/IconCircleLabelList"/>
    <dgm:cxn modelId="{60BD2AAF-0EB2-8E4F-A999-946EDFA0A52E}" type="presParOf" srcId="{9FA975A2-1EA1-4B19-8DDC-14502B04CF22}" destId="{36285CB4-FF32-4687-9788-E31E0B75E931}" srcOrd="2" destOrd="0" presId="urn:microsoft.com/office/officeart/2018/5/layout/IconCircleLabelList"/>
    <dgm:cxn modelId="{470219A0-3539-BF46-A033-CE3F20E5FB5D}" type="presParOf" srcId="{9FA975A2-1EA1-4B19-8DDC-14502B04CF22}" destId="{57FE913A-B1A9-4EC7-BC89-4369C3D06724}" srcOrd="3" destOrd="0" presId="urn:microsoft.com/office/officeart/2018/5/layout/IconCircleLabelList"/>
    <dgm:cxn modelId="{5A980BDF-AD52-2B4D-8DE6-83CC513FC223}" type="presParOf" srcId="{C7077F3B-711A-4E48-9B13-247C35097697}" destId="{6DD1E537-0F74-4E46-951B-6A1EE191D101}" srcOrd="1" destOrd="0" presId="urn:microsoft.com/office/officeart/2018/5/layout/IconCircleLabelList"/>
    <dgm:cxn modelId="{AAD57C53-99AD-3F4E-9CCE-843B2BE65E7D}" type="presParOf" srcId="{C7077F3B-711A-4E48-9B13-247C35097697}" destId="{C8780315-1804-422E-8D19-B1902CB63B7C}" srcOrd="2" destOrd="0" presId="urn:microsoft.com/office/officeart/2018/5/layout/IconCircleLabelList"/>
    <dgm:cxn modelId="{C6AF7E7A-BCF5-364A-8770-1FD2948C2934}" type="presParOf" srcId="{C8780315-1804-422E-8D19-B1902CB63B7C}" destId="{545DC243-A76A-4D3C-A9C1-789E0A94DAE9}" srcOrd="0" destOrd="0" presId="urn:microsoft.com/office/officeart/2018/5/layout/IconCircleLabelList"/>
    <dgm:cxn modelId="{BF7A9B93-551B-B042-8B02-EE11A5EE59FD}" type="presParOf" srcId="{C8780315-1804-422E-8D19-B1902CB63B7C}" destId="{EA8B999A-57F0-46E4-A85D-C1B4A05B9DBC}" srcOrd="1" destOrd="0" presId="urn:microsoft.com/office/officeart/2018/5/layout/IconCircleLabelList"/>
    <dgm:cxn modelId="{759D8139-CDC2-2E4C-84FC-AAC222840218}" type="presParOf" srcId="{C8780315-1804-422E-8D19-B1902CB63B7C}" destId="{E7FD5F82-6553-45B5-A5AB-5BC6B9FA044D}" srcOrd="2" destOrd="0" presId="urn:microsoft.com/office/officeart/2018/5/layout/IconCircleLabelList"/>
    <dgm:cxn modelId="{4F14D186-57AC-0349-9000-1D52A4B84428}" type="presParOf" srcId="{C8780315-1804-422E-8D19-B1902CB63B7C}" destId="{82E6F464-67F2-4E99-8641-F941521161BC}" srcOrd="3" destOrd="0" presId="urn:microsoft.com/office/officeart/2018/5/layout/IconCircleLabelList"/>
    <dgm:cxn modelId="{344AD2DE-8911-4F49-8A26-906321E7E90D}" type="presParOf" srcId="{C7077F3B-711A-4E48-9B13-247C35097697}" destId="{8F9889B8-E14F-46F1-B6DF-962F60DC1B10}" srcOrd="3" destOrd="0" presId="urn:microsoft.com/office/officeart/2018/5/layout/IconCircleLabelList"/>
    <dgm:cxn modelId="{878482C9-A97D-8544-97F2-8737921071D6}" type="presParOf" srcId="{C7077F3B-711A-4E48-9B13-247C35097697}" destId="{862641A6-C69A-4E99-B02F-FB9EE54E5EA2}" srcOrd="4" destOrd="0" presId="urn:microsoft.com/office/officeart/2018/5/layout/IconCircleLabelList"/>
    <dgm:cxn modelId="{BC35EE11-EA6E-994E-9779-979641214061}" type="presParOf" srcId="{862641A6-C69A-4E99-B02F-FB9EE54E5EA2}" destId="{835356C8-E50A-49D4-8600-DB9CD7C19EF9}" srcOrd="0" destOrd="0" presId="urn:microsoft.com/office/officeart/2018/5/layout/IconCircleLabelList"/>
    <dgm:cxn modelId="{A0781F89-1241-AE44-ADA5-EE28CD2E14EC}" type="presParOf" srcId="{862641A6-C69A-4E99-B02F-FB9EE54E5EA2}" destId="{5D546E12-E161-44EB-8E5E-9BB5FE4CEF0F}" srcOrd="1" destOrd="0" presId="urn:microsoft.com/office/officeart/2018/5/layout/IconCircleLabelList"/>
    <dgm:cxn modelId="{98ADCF87-6B17-B646-8771-BA2CDD3D2E71}" type="presParOf" srcId="{862641A6-C69A-4E99-B02F-FB9EE54E5EA2}" destId="{7BEC996E-FD9E-4C1B-A13F-0F75522971D0}" srcOrd="2" destOrd="0" presId="urn:microsoft.com/office/officeart/2018/5/layout/IconCircleLabelList"/>
    <dgm:cxn modelId="{F0EE6D24-9CBE-6349-8975-B7630DCD815A}" type="presParOf" srcId="{862641A6-C69A-4E99-B02F-FB9EE54E5EA2}" destId="{4BB9AD40-169C-4A80-9FFD-318C5F0B1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DF75D-2C9E-4BC6-AC4C-F617A7F5A99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4E517A-47A5-42F1-B12A-1DE452A6D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Discuss: What are you expecting in this control class - able to control an airplane? able to control a car? robot?</a:t>
          </a:r>
        </a:p>
      </dgm:t>
    </dgm:pt>
    <dgm:pt modelId="{449890EF-87A6-46B2-AF06-ED652B465CCE}" type="parTrans" cxnId="{741A6C5D-7546-4036-ADA0-5D9DA6CBF2CD}">
      <dgm:prSet/>
      <dgm:spPr/>
      <dgm:t>
        <a:bodyPr/>
        <a:lstStyle/>
        <a:p>
          <a:endParaRPr lang="en-US"/>
        </a:p>
      </dgm:t>
    </dgm:pt>
    <dgm:pt modelId="{3F95E94C-9E76-43F7-828C-5C7A1E3B9726}" type="sibTrans" cxnId="{741A6C5D-7546-4036-ADA0-5D9DA6CBF2CD}">
      <dgm:prSet/>
      <dgm:spPr/>
      <dgm:t>
        <a:bodyPr/>
        <a:lstStyle/>
        <a:p>
          <a:endParaRPr lang="en-US"/>
        </a:p>
      </dgm:t>
    </dgm:pt>
    <dgm:pt modelId="{0D4AF988-B1C4-4B98-A131-ACFDDE8E1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~6-8 people in a group</a:t>
          </a:r>
        </a:p>
      </dgm:t>
    </dgm:pt>
    <dgm:pt modelId="{BF89874F-E694-400E-A0EA-498271B0A13B}" type="parTrans" cxnId="{C871D2D1-5EF2-46B5-B231-4B79A8FD192D}">
      <dgm:prSet/>
      <dgm:spPr/>
      <dgm:t>
        <a:bodyPr/>
        <a:lstStyle/>
        <a:p>
          <a:endParaRPr lang="en-US"/>
        </a:p>
      </dgm:t>
    </dgm:pt>
    <dgm:pt modelId="{EE63B64D-926C-4F20-86A7-25E394427FA4}" type="sibTrans" cxnId="{C871D2D1-5EF2-46B5-B231-4B79A8FD192D}">
      <dgm:prSet/>
      <dgm:spPr/>
      <dgm:t>
        <a:bodyPr/>
        <a:lstStyle/>
        <a:p>
          <a:endParaRPr lang="en-US"/>
        </a:p>
      </dgm:t>
    </dgm:pt>
    <dgm:pt modelId="{A1099430-5474-4546-91BC-EC6E1F9EF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I’ll randomly pick group to share this – just show a picture on screen here would be fine</a:t>
          </a:r>
        </a:p>
      </dgm:t>
    </dgm:pt>
    <dgm:pt modelId="{0AFBE5F1-16CB-4122-9F86-CDC5C0476FBD}" type="parTrans" cxnId="{12E505D8-F134-47BD-8D2A-1A874CA293A3}">
      <dgm:prSet/>
      <dgm:spPr/>
      <dgm:t>
        <a:bodyPr/>
        <a:lstStyle/>
        <a:p>
          <a:endParaRPr lang="en-US"/>
        </a:p>
      </dgm:t>
    </dgm:pt>
    <dgm:pt modelId="{2AC157CD-9654-42D1-A013-13E570FCD0AD}" type="sibTrans" cxnId="{12E505D8-F134-47BD-8D2A-1A874CA293A3}">
      <dgm:prSet/>
      <dgm:spPr/>
      <dgm:t>
        <a:bodyPr/>
        <a:lstStyle/>
        <a:p>
          <a:endParaRPr lang="en-US"/>
        </a:p>
      </dgm:t>
    </dgm:pt>
    <dgm:pt modelId="{BE567539-236C-4D85-81B2-6C3574A567EA}" type="pres">
      <dgm:prSet presAssocID="{58FDF75D-2C9E-4BC6-AC4C-F617A7F5A992}" presName="root" presStyleCnt="0">
        <dgm:presLayoutVars>
          <dgm:dir/>
          <dgm:resizeHandles val="exact"/>
        </dgm:presLayoutVars>
      </dgm:prSet>
      <dgm:spPr/>
    </dgm:pt>
    <dgm:pt modelId="{75BFC39E-042A-46F2-B9B5-3F1A6C6BB9A3}" type="pres">
      <dgm:prSet presAssocID="{7C4E517A-47A5-42F1-B12A-1DE452A6D28B}" presName="compNode" presStyleCnt="0"/>
      <dgm:spPr/>
    </dgm:pt>
    <dgm:pt modelId="{15116475-A117-49E6-AC01-8ABA1AF65D42}" type="pres">
      <dgm:prSet presAssocID="{7C4E517A-47A5-42F1-B12A-1DE452A6D28B}" presName="bgRect" presStyleLbl="bgShp" presStyleIdx="0" presStyleCnt="3"/>
      <dgm:spPr/>
    </dgm:pt>
    <dgm:pt modelId="{8807093C-40CC-4B47-A5FB-9E4B6BB38576}" type="pres">
      <dgm:prSet presAssocID="{7C4E517A-47A5-42F1-B12A-1DE452A6D2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88F59C2C-A44A-4F50-854D-BF8868C063DC}" type="pres">
      <dgm:prSet presAssocID="{7C4E517A-47A5-42F1-B12A-1DE452A6D28B}" presName="spaceRect" presStyleCnt="0"/>
      <dgm:spPr/>
    </dgm:pt>
    <dgm:pt modelId="{57C54C57-38A8-4F9F-8FF8-292D745CF747}" type="pres">
      <dgm:prSet presAssocID="{7C4E517A-47A5-42F1-B12A-1DE452A6D28B}" presName="parTx" presStyleLbl="revTx" presStyleIdx="0" presStyleCnt="3">
        <dgm:presLayoutVars>
          <dgm:chMax val="0"/>
          <dgm:chPref val="0"/>
        </dgm:presLayoutVars>
      </dgm:prSet>
      <dgm:spPr/>
    </dgm:pt>
    <dgm:pt modelId="{FC3AF93F-E5D2-4AB1-81D3-903C1ADF18B2}" type="pres">
      <dgm:prSet presAssocID="{3F95E94C-9E76-43F7-828C-5C7A1E3B9726}" presName="sibTrans" presStyleCnt="0"/>
      <dgm:spPr/>
    </dgm:pt>
    <dgm:pt modelId="{13865DCE-A39C-4531-A28F-7CA5E8C499B5}" type="pres">
      <dgm:prSet presAssocID="{0D4AF988-B1C4-4B98-A131-ACFDDE8E11ED}" presName="compNode" presStyleCnt="0"/>
      <dgm:spPr/>
    </dgm:pt>
    <dgm:pt modelId="{D2F2C0C0-6FBD-4F03-B3F8-49BFE182BEDC}" type="pres">
      <dgm:prSet presAssocID="{0D4AF988-B1C4-4B98-A131-ACFDDE8E11ED}" presName="bgRect" presStyleLbl="bgShp" presStyleIdx="1" presStyleCnt="3"/>
      <dgm:spPr/>
    </dgm:pt>
    <dgm:pt modelId="{5FF1223E-A390-4AE5-BC1A-3145C51E0275}" type="pres">
      <dgm:prSet presAssocID="{0D4AF988-B1C4-4B98-A131-ACFDDE8E11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9378B7-A2E6-41CD-8253-47EF3BAD120A}" type="pres">
      <dgm:prSet presAssocID="{0D4AF988-B1C4-4B98-A131-ACFDDE8E11ED}" presName="spaceRect" presStyleCnt="0"/>
      <dgm:spPr/>
    </dgm:pt>
    <dgm:pt modelId="{EFF95374-33A5-455D-822D-9A9ED25DBF66}" type="pres">
      <dgm:prSet presAssocID="{0D4AF988-B1C4-4B98-A131-ACFDDE8E11ED}" presName="parTx" presStyleLbl="revTx" presStyleIdx="1" presStyleCnt="3">
        <dgm:presLayoutVars>
          <dgm:chMax val="0"/>
          <dgm:chPref val="0"/>
        </dgm:presLayoutVars>
      </dgm:prSet>
      <dgm:spPr/>
    </dgm:pt>
    <dgm:pt modelId="{80645870-0897-49C5-8ADB-70BBACCDE047}" type="pres">
      <dgm:prSet presAssocID="{EE63B64D-926C-4F20-86A7-25E394427FA4}" presName="sibTrans" presStyleCnt="0"/>
      <dgm:spPr/>
    </dgm:pt>
    <dgm:pt modelId="{7A40FA73-31E2-4973-9B8B-3B539E309461}" type="pres">
      <dgm:prSet presAssocID="{A1099430-5474-4546-91BC-EC6E1F9EF8E8}" presName="compNode" presStyleCnt="0"/>
      <dgm:spPr/>
    </dgm:pt>
    <dgm:pt modelId="{44AB9B27-D2DE-4BF0-BD72-024E06FC51E6}" type="pres">
      <dgm:prSet presAssocID="{A1099430-5474-4546-91BC-EC6E1F9EF8E8}" presName="bgRect" presStyleLbl="bgShp" presStyleIdx="2" presStyleCnt="3"/>
      <dgm:spPr/>
    </dgm:pt>
    <dgm:pt modelId="{92CAED91-D196-4C25-A782-D890B0DC7F96}" type="pres">
      <dgm:prSet presAssocID="{A1099430-5474-4546-91BC-EC6E1F9EF8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70608B5-3EE5-40B9-AC96-34BDB90B911A}" type="pres">
      <dgm:prSet presAssocID="{A1099430-5474-4546-91BC-EC6E1F9EF8E8}" presName="spaceRect" presStyleCnt="0"/>
      <dgm:spPr/>
    </dgm:pt>
    <dgm:pt modelId="{D0988B5C-86CA-4E0A-A262-AA2B73E98730}" type="pres">
      <dgm:prSet presAssocID="{A1099430-5474-4546-91BC-EC6E1F9EF8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49D727-F70A-9D48-A278-4684D6F09F66}" type="presOf" srcId="{7C4E517A-47A5-42F1-B12A-1DE452A6D28B}" destId="{57C54C57-38A8-4F9F-8FF8-292D745CF747}" srcOrd="0" destOrd="0" presId="urn:microsoft.com/office/officeart/2018/2/layout/IconVerticalSolidList"/>
    <dgm:cxn modelId="{741A6C5D-7546-4036-ADA0-5D9DA6CBF2CD}" srcId="{58FDF75D-2C9E-4BC6-AC4C-F617A7F5A992}" destId="{7C4E517A-47A5-42F1-B12A-1DE452A6D28B}" srcOrd="0" destOrd="0" parTransId="{449890EF-87A6-46B2-AF06-ED652B465CCE}" sibTransId="{3F95E94C-9E76-43F7-828C-5C7A1E3B9726}"/>
    <dgm:cxn modelId="{BE230CA1-803D-AB4D-97F1-E0BF949A0408}" type="presOf" srcId="{58FDF75D-2C9E-4BC6-AC4C-F617A7F5A992}" destId="{BE567539-236C-4D85-81B2-6C3574A567EA}" srcOrd="0" destOrd="0" presId="urn:microsoft.com/office/officeart/2018/2/layout/IconVerticalSolidList"/>
    <dgm:cxn modelId="{5AAA99BC-C127-504E-9520-73E571F51946}" type="presOf" srcId="{A1099430-5474-4546-91BC-EC6E1F9EF8E8}" destId="{D0988B5C-86CA-4E0A-A262-AA2B73E98730}" srcOrd="0" destOrd="0" presId="urn:microsoft.com/office/officeart/2018/2/layout/IconVerticalSolidList"/>
    <dgm:cxn modelId="{C871D2D1-5EF2-46B5-B231-4B79A8FD192D}" srcId="{58FDF75D-2C9E-4BC6-AC4C-F617A7F5A992}" destId="{0D4AF988-B1C4-4B98-A131-ACFDDE8E11ED}" srcOrd="1" destOrd="0" parTransId="{BF89874F-E694-400E-A0EA-498271B0A13B}" sibTransId="{EE63B64D-926C-4F20-86A7-25E394427FA4}"/>
    <dgm:cxn modelId="{12E505D8-F134-47BD-8D2A-1A874CA293A3}" srcId="{58FDF75D-2C9E-4BC6-AC4C-F617A7F5A992}" destId="{A1099430-5474-4546-91BC-EC6E1F9EF8E8}" srcOrd="2" destOrd="0" parTransId="{0AFBE5F1-16CB-4122-9F86-CDC5C0476FBD}" sibTransId="{2AC157CD-9654-42D1-A013-13E570FCD0AD}"/>
    <dgm:cxn modelId="{750A71DD-9AC0-8B40-BCFB-F50BD507C9F1}" type="presOf" srcId="{0D4AF988-B1C4-4B98-A131-ACFDDE8E11ED}" destId="{EFF95374-33A5-455D-822D-9A9ED25DBF66}" srcOrd="0" destOrd="0" presId="urn:microsoft.com/office/officeart/2018/2/layout/IconVerticalSolidList"/>
    <dgm:cxn modelId="{3625911A-1A6A-3A4C-A3DB-C3FC6A53D5F0}" type="presParOf" srcId="{BE567539-236C-4D85-81B2-6C3574A567EA}" destId="{75BFC39E-042A-46F2-B9B5-3F1A6C6BB9A3}" srcOrd="0" destOrd="0" presId="urn:microsoft.com/office/officeart/2018/2/layout/IconVerticalSolidList"/>
    <dgm:cxn modelId="{8F09EE09-CFDA-D94E-ABA0-63CE8E0695FA}" type="presParOf" srcId="{75BFC39E-042A-46F2-B9B5-3F1A6C6BB9A3}" destId="{15116475-A117-49E6-AC01-8ABA1AF65D42}" srcOrd="0" destOrd="0" presId="urn:microsoft.com/office/officeart/2018/2/layout/IconVerticalSolidList"/>
    <dgm:cxn modelId="{6F04C3CF-902C-9942-BC53-45325C2B3D4C}" type="presParOf" srcId="{75BFC39E-042A-46F2-B9B5-3F1A6C6BB9A3}" destId="{8807093C-40CC-4B47-A5FB-9E4B6BB38576}" srcOrd="1" destOrd="0" presId="urn:microsoft.com/office/officeart/2018/2/layout/IconVerticalSolidList"/>
    <dgm:cxn modelId="{C1541159-8679-C34A-B259-D4832E7CA9D9}" type="presParOf" srcId="{75BFC39E-042A-46F2-B9B5-3F1A6C6BB9A3}" destId="{88F59C2C-A44A-4F50-854D-BF8868C063DC}" srcOrd="2" destOrd="0" presId="urn:microsoft.com/office/officeart/2018/2/layout/IconVerticalSolidList"/>
    <dgm:cxn modelId="{0BFBCD87-D9AD-AB47-ABEB-CB327F111B20}" type="presParOf" srcId="{75BFC39E-042A-46F2-B9B5-3F1A6C6BB9A3}" destId="{57C54C57-38A8-4F9F-8FF8-292D745CF747}" srcOrd="3" destOrd="0" presId="urn:microsoft.com/office/officeart/2018/2/layout/IconVerticalSolidList"/>
    <dgm:cxn modelId="{4052AF72-F55E-1146-9BCA-CB64D0B75DF8}" type="presParOf" srcId="{BE567539-236C-4D85-81B2-6C3574A567EA}" destId="{FC3AF93F-E5D2-4AB1-81D3-903C1ADF18B2}" srcOrd="1" destOrd="0" presId="urn:microsoft.com/office/officeart/2018/2/layout/IconVerticalSolidList"/>
    <dgm:cxn modelId="{24160DFD-837F-4944-825D-4E7E9F882597}" type="presParOf" srcId="{BE567539-236C-4D85-81B2-6C3574A567EA}" destId="{13865DCE-A39C-4531-A28F-7CA5E8C499B5}" srcOrd="2" destOrd="0" presId="urn:microsoft.com/office/officeart/2018/2/layout/IconVerticalSolidList"/>
    <dgm:cxn modelId="{4E27C563-1C7F-E948-BADC-824BD21C4BC7}" type="presParOf" srcId="{13865DCE-A39C-4531-A28F-7CA5E8C499B5}" destId="{D2F2C0C0-6FBD-4F03-B3F8-49BFE182BEDC}" srcOrd="0" destOrd="0" presId="urn:microsoft.com/office/officeart/2018/2/layout/IconVerticalSolidList"/>
    <dgm:cxn modelId="{AE76F119-29A5-7647-8BDB-6F711CECB7C4}" type="presParOf" srcId="{13865DCE-A39C-4531-A28F-7CA5E8C499B5}" destId="{5FF1223E-A390-4AE5-BC1A-3145C51E0275}" srcOrd="1" destOrd="0" presId="urn:microsoft.com/office/officeart/2018/2/layout/IconVerticalSolidList"/>
    <dgm:cxn modelId="{C15CFB8A-D8C8-DE4A-B0CD-9B3A180BB4F9}" type="presParOf" srcId="{13865DCE-A39C-4531-A28F-7CA5E8C499B5}" destId="{E89378B7-A2E6-41CD-8253-47EF3BAD120A}" srcOrd="2" destOrd="0" presId="urn:microsoft.com/office/officeart/2018/2/layout/IconVerticalSolidList"/>
    <dgm:cxn modelId="{54343E46-0748-374E-A20D-6C6012403802}" type="presParOf" srcId="{13865DCE-A39C-4531-A28F-7CA5E8C499B5}" destId="{EFF95374-33A5-455D-822D-9A9ED25DBF66}" srcOrd="3" destOrd="0" presId="urn:microsoft.com/office/officeart/2018/2/layout/IconVerticalSolidList"/>
    <dgm:cxn modelId="{848EA5C2-F9DA-1E45-9056-909C99DEF1BB}" type="presParOf" srcId="{BE567539-236C-4D85-81B2-6C3574A567EA}" destId="{80645870-0897-49C5-8ADB-70BBACCDE047}" srcOrd="3" destOrd="0" presId="urn:microsoft.com/office/officeart/2018/2/layout/IconVerticalSolidList"/>
    <dgm:cxn modelId="{AE61DD26-9A4F-8C41-9FC1-ADB472F0D257}" type="presParOf" srcId="{BE567539-236C-4D85-81B2-6C3574A567EA}" destId="{7A40FA73-31E2-4973-9B8B-3B539E309461}" srcOrd="4" destOrd="0" presId="urn:microsoft.com/office/officeart/2018/2/layout/IconVerticalSolidList"/>
    <dgm:cxn modelId="{8A8D272E-C484-E34F-8964-1F05EA3D71B0}" type="presParOf" srcId="{7A40FA73-31E2-4973-9B8B-3B539E309461}" destId="{44AB9B27-D2DE-4BF0-BD72-024E06FC51E6}" srcOrd="0" destOrd="0" presId="urn:microsoft.com/office/officeart/2018/2/layout/IconVerticalSolidList"/>
    <dgm:cxn modelId="{98427461-D757-F94E-9356-DA3087451BB5}" type="presParOf" srcId="{7A40FA73-31E2-4973-9B8B-3B539E309461}" destId="{92CAED91-D196-4C25-A782-D890B0DC7F96}" srcOrd="1" destOrd="0" presId="urn:microsoft.com/office/officeart/2018/2/layout/IconVerticalSolidList"/>
    <dgm:cxn modelId="{0A989245-0E24-BE4C-89C2-BD67723B2634}" type="presParOf" srcId="{7A40FA73-31E2-4973-9B8B-3B539E309461}" destId="{E70608B5-3EE5-40B9-AC96-34BDB90B911A}" srcOrd="2" destOrd="0" presId="urn:microsoft.com/office/officeart/2018/2/layout/IconVerticalSolidList"/>
    <dgm:cxn modelId="{E8112D9E-FB33-B24F-8864-9D32B95682E4}" type="presParOf" srcId="{7A40FA73-31E2-4973-9B8B-3B539E309461}" destId="{D0988B5C-86CA-4E0A-A262-AA2B73E987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D8280D-98B5-4B06-B0DD-B47294EA02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EDFBE-E577-49D3-8CC9-7EE6F4FC9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Being a teacher yourself is the best way to learn. So for topics, you are require to do this in class:</a:t>
          </a:r>
        </a:p>
      </dgm:t>
    </dgm:pt>
    <dgm:pt modelId="{99BD0D5E-C997-4EA6-8139-09A0B3717A7D}" type="parTrans" cxnId="{00342638-326E-4E70-AF0A-5827DD990FD0}">
      <dgm:prSet/>
      <dgm:spPr/>
      <dgm:t>
        <a:bodyPr/>
        <a:lstStyle/>
        <a:p>
          <a:endParaRPr lang="en-US"/>
        </a:p>
      </dgm:t>
    </dgm:pt>
    <dgm:pt modelId="{F700601E-B232-4773-A13F-13DE9F25A962}" type="sibTrans" cxnId="{00342638-326E-4E70-AF0A-5827DD990FD0}">
      <dgm:prSet/>
      <dgm:spPr/>
      <dgm:t>
        <a:bodyPr/>
        <a:lstStyle/>
        <a:p>
          <a:endParaRPr lang="en-US"/>
        </a:p>
      </dgm:t>
    </dgm:pt>
    <dgm:pt modelId="{9770F59E-5975-4B3C-9220-7685938988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 and material searching</a:t>
          </a:r>
        </a:p>
      </dgm:t>
    </dgm:pt>
    <dgm:pt modelId="{F2671BB1-1A4A-43BC-B0D3-71FB35E6C541}" type="parTrans" cxnId="{C60B9E4D-6D9A-44F7-AF01-6050F79B2BBF}">
      <dgm:prSet/>
      <dgm:spPr/>
      <dgm:t>
        <a:bodyPr/>
        <a:lstStyle/>
        <a:p>
          <a:endParaRPr lang="en-US"/>
        </a:p>
      </dgm:t>
    </dgm:pt>
    <dgm:pt modelId="{FBE64301-583C-45D8-9013-6764562B8368}" type="sibTrans" cxnId="{C60B9E4D-6D9A-44F7-AF01-6050F79B2BBF}">
      <dgm:prSet/>
      <dgm:spPr/>
      <dgm:t>
        <a:bodyPr/>
        <a:lstStyle/>
        <a:p>
          <a:endParaRPr lang="en-US"/>
        </a:p>
      </dgm:t>
    </dgm:pt>
    <dgm:pt modelId="{E9274DFC-B93F-40A8-80F9-5AD848A47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Come out with a Kahoot! Game with 8 questions</a:t>
          </a:r>
        </a:p>
      </dgm:t>
    </dgm:pt>
    <dgm:pt modelId="{C555EDCA-0421-4214-9FCF-8A6659270E34}" type="parTrans" cxnId="{E3F17767-3DCF-4446-8CFA-64650BFF42B6}">
      <dgm:prSet/>
      <dgm:spPr/>
      <dgm:t>
        <a:bodyPr/>
        <a:lstStyle/>
        <a:p>
          <a:endParaRPr lang="en-US"/>
        </a:p>
      </dgm:t>
    </dgm:pt>
    <dgm:pt modelId="{972E6DA5-30C6-44AC-BF0C-B39B0ED50EC6}" type="sibTrans" cxnId="{E3F17767-3DCF-4446-8CFA-64650BFF42B6}">
      <dgm:prSet/>
      <dgm:spPr/>
      <dgm:t>
        <a:bodyPr/>
        <a:lstStyle/>
        <a:p>
          <a:endParaRPr lang="en-US"/>
        </a:p>
      </dgm:t>
    </dgm:pt>
    <dgm:pt modelId="{212131FA-0015-42F6-A47E-91C53BD3A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 your Kahoot! (make sure it is public) Game link to the miro</a:t>
          </a:r>
        </a:p>
      </dgm:t>
    </dgm:pt>
    <dgm:pt modelId="{0C8951C4-F0B8-42B8-86CF-29EFBA45A768}" type="parTrans" cxnId="{3F57907E-5244-4192-8489-C31F1F6D1B37}">
      <dgm:prSet/>
      <dgm:spPr/>
      <dgm:t>
        <a:bodyPr/>
        <a:lstStyle/>
        <a:p>
          <a:endParaRPr lang="en-US"/>
        </a:p>
      </dgm:t>
    </dgm:pt>
    <dgm:pt modelId="{F7B2D95B-31CC-4FAD-A93A-2A700480981F}" type="sibTrans" cxnId="{3F57907E-5244-4192-8489-C31F1F6D1B37}">
      <dgm:prSet/>
      <dgm:spPr/>
      <dgm:t>
        <a:bodyPr/>
        <a:lstStyle/>
        <a:p>
          <a:endParaRPr lang="en-US"/>
        </a:p>
      </dgm:t>
    </dgm:pt>
    <dgm:pt modelId="{85890D64-D181-4408-8C99-C6B8D761FA61}">
      <dgm:prSet/>
      <dgm:spPr/>
      <dgm:t>
        <a:bodyPr/>
        <a:lstStyle/>
        <a:p>
          <a:pPr>
            <a:lnSpc>
              <a:spcPct val="100000"/>
            </a:lnSpc>
          </a:pPr>
          <a:r>
            <a:rPr lang="en-HK" b="1"/>
            <a:t>Chapter 2: Advanced Applications of AC and DC Machines</a:t>
          </a:r>
          <a:endParaRPr lang="en-US"/>
        </a:p>
      </dgm:t>
    </dgm:pt>
    <dgm:pt modelId="{0E72733D-FB27-439A-909F-35EA97590E6C}" type="parTrans" cxnId="{F7A045F9-BA77-4F5A-BCA7-3FE91D3640AB}">
      <dgm:prSet/>
      <dgm:spPr/>
      <dgm:t>
        <a:bodyPr/>
        <a:lstStyle/>
        <a:p>
          <a:endParaRPr lang="en-US"/>
        </a:p>
      </dgm:t>
    </dgm:pt>
    <dgm:pt modelId="{60D732B3-08CF-4E12-A4CF-630838357EFF}" type="sibTrans" cxnId="{F7A045F9-BA77-4F5A-BCA7-3FE91D3640AB}">
      <dgm:prSet/>
      <dgm:spPr/>
      <dgm:t>
        <a:bodyPr/>
        <a:lstStyle/>
        <a:p>
          <a:endParaRPr lang="en-US"/>
        </a:p>
      </dgm:t>
    </dgm:pt>
    <dgm:pt modelId="{45DD42BA-6C11-4209-A5C3-72D5152AB448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Overview of AC and DC Machines: Key Differences and Similarities</a:t>
          </a:r>
          <a:endParaRPr lang="en-US"/>
        </a:p>
      </dgm:t>
    </dgm:pt>
    <dgm:pt modelId="{C60FF8DE-180D-4F91-B8EB-B5A88FA37F76}" type="parTrans" cxnId="{8D06AEC1-4511-4A44-83BA-163040FF6740}">
      <dgm:prSet/>
      <dgm:spPr/>
      <dgm:t>
        <a:bodyPr/>
        <a:lstStyle/>
        <a:p>
          <a:endParaRPr lang="en-US"/>
        </a:p>
      </dgm:t>
    </dgm:pt>
    <dgm:pt modelId="{71BE4726-D684-4839-A0A2-B2CC29C67B42}" type="sibTrans" cxnId="{8D06AEC1-4511-4A44-83BA-163040FF6740}">
      <dgm:prSet/>
      <dgm:spPr/>
      <dgm:t>
        <a:bodyPr/>
        <a:lstStyle/>
        <a:p>
          <a:endParaRPr lang="en-US"/>
        </a:p>
      </dgm:t>
    </dgm:pt>
    <dgm:pt modelId="{8FA5ECFB-ABC2-4DDA-AB86-9E02A98565D1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Advanced Control Techniques for Both Machine Types</a:t>
          </a:r>
          <a:endParaRPr lang="en-US"/>
        </a:p>
      </dgm:t>
    </dgm:pt>
    <dgm:pt modelId="{46976253-953A-4572-9E3E-62AC14058B10}" type="parTrans" cxnId="{29346F66-8CAD-43A6-86A2-AAC9B02D0369}">
      <dgm:prSet/>
      <dgm:spPr/>
      <dgm:t>
        <a:bodyPr/>
        <a:lstStyle/>
        <a:p>
          <a:endParaRPr lang="en-US"/>
        </a:p>
      </dgm:t>
    </dgm:pt>
    <dgm:pt modelId="{77F2D46E-7A68-4BAB-A33C-BECEF0C65898}" type="sibTrans" cxnId="{29346F66-8CAD-43A6-86A2-AAC9B02D0369}">
      <dgm:prSet/>
      <dgm:spPr/>
      <dgm:t>
        <a:bodyPr/>
        <a:lstStyle/>
        <a:p>
          <a:endParaRPr lang="en-US"/>
        </a:p>
      </dgm:t>
    </dgm:pt>
    <dgm:pt modelId="{4F458FB4-98FE-4A5E-8756-B96936956AC7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Applications in Robotics, Electric Vehicles, and Industrial Automation</a:t>
          </a:r>
          <a:endParaRPr lang="en-US"/>
        </a:p>
      </dgm:t>
    </dgm:pt>
    <dgm:pt modelId="{0FA7CD2B-8642-46BF-8F6E-7F3B9C9086E5}" type="parTrans" cxnId="{55482F7B-8185-4A78-B9B0-8EF8CDA40F0C}">
      <dgm:prSet/>
      <dgm:spPr/>
      <dgm:t>
        <a:bodyPr/>
        <a:lstStyle/>
        <a:p>
          <a:endParaRPr lang="en-US"/>
        </a:p>
      </dgm:t>
    </dgm:pt>
    <dgm:pt modelId="{D5D47DAF-3785-4C41-A2F3-1BB974FAEE3D}" type="sibTrans" cxnId="{55482F7B-8185-4A78-B9B0-8EF8CDA40F0C}">
      <dgm:prSet/>
      <dgm:spPr/>
      <dgm:t>
        <a:bodyPr/>
        <a:lstStyle/>
        <a:p>
          <a:endParaRPr lang="en-US"/>
        </a:p>
      </dgm:t>
    </dgm:pt>
    <dgm:pt modelId="{58F5206F-722A-4B53-A82D-94F44105C90A}" type="pres">
      <dgm:prSet presAssocID="{A3D8280D-98B5-4B06-B0DD-B47294EA029B}" presName="root" presStyleCnt="0">
        <dgm:presLayoutVars>
          <dgm:dir/>
          <dgm:resizeHandles val="exact"/>
        </dgm:presLayoutVars>
      </dgm:prSet>
      <dgm:spPr/>
    </dgm:pt>
    <dgm:pt modelId="{4B1A752F-7E25-4E57-9930-3AB8C8A7E925}" type="pres">
      <dgm:prSet presAssocID="{E37EDFBE-E577-49D3-8CC9-7EE6F4FC9B59}" presName="compNode" presStyleCnt="0"/>
      <dgm:spPr/>
    </dgm:pt>
    <dgm:pt modelId="{1621548B-6B80-4A76-BB24-87AE872D0C77}" type="pres">
      <dgm:prSet presAssocID="{E37EDFBE-E577-49D3-8CC9-7EE6F4FC9B59}" presName="bgRect" presStyleLbl="bgShp" presStyleIdx="0" presStyleCnt="2"/>
      <dgm:spPr/>
    </dgm:pt>
    <dgm:pt modelId="{D71DC5B0-6D80-4D17-B995-278601469312}" type="pres">
      <dgm:prSet presAssocID="{E37EDFBE-E577-49D3-8CC9-7EE6F4FC9B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F10252D-725F-42BC-A4F4-79E20F8E64B2}" type="pres">
      <dgm:prSet presAssocID="{E37EDFBE-E577-49D3-8CC9-7EE6F4FC9B59}" presName="spaceRect" presStyleCnt="0"/>
      <dgm:spPr/>
    </dgm:pt>
    <dgm:pt modelId="{5A9B1D04-DAC4-45FF-8FC5-860C3BC2A358}" type="pres">
      <dgm:prSet presAssocID="{E37EDFBE-E577-49D3-8CC9-7EE6F4FC9B59}" presName="parTx" presStyleLbl="revTx" presStyleIdx="0" presStyleCnt="4">
        <dgm:presLayoutVars>
          <dgm:chMax val="0"/>
          <dgm:chPref val="0"/>
        </dgm:presLayoutVars>
      </dgm:prSet>
      <dgm:spPr/>
    </dgm:pt>
    <dgm:pt modelId="{5C93DC6A-E467-466B-8D6E-DDB0BC9EE8FB}" type="pres">
      <dgm:prSet presAssocID="{E37EDFBE-E577-49D3-8CC9-7EE6F4FC9B59}" presName="desTx" presStyleLbl="revTx" presStyleIdx="1" presStyleCnt="4">
        <dgm:presLayoutVars/>
      </dgm:prSet>
      <dgm:spPr/>
    </dgm:pt>
    <dgm:pt modelId="{6ED309A1-05F2-4AF1-814E-2F83CF5CE277}" type="pres">
      <dgm:prSet presAssocID="{F700601E-B232-4773-A13F-13DE9F25A962}" presName="sibTrans" presStyleCnt="0"/>
      <dgm:spPr/>
    </dgm:pt>
    <dgm:pt modelId="{F510F217-5B5B-449C-B6C4-C46768CA3BE3}" type="pres">
      <dgm:prSet presAssocID="{85890D64-D181-4408-8C99-C6B8D761FA61}" presName="compNode" presStyleCnt="0"/>
      <dgm:spPr/>
    </dgm:pt>
    <dgm:pt modelId="{5A097C37-500C-4778-BD38-026B83FE6D27}" type="pres">
      <dgm:prSet presAssocID="{85890D64-D181-4408-8C99-C6B8D761FA61}" presName="bgRect" presStyleLbl="bgShp" presStyleIdx="1" presStyleCnt="2"/>
      <dgm:spPr/>
    </dgm:pt>
    <dgm:pt modelId="{4F0E9C44-3C9B-4ED2-BA28-4FC59EAF51A7}" type="pres">
      <dgm:prSet presAssocID="{85890D64-D181-4408-8C99-C6B8D761FA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246B59-417E-492D-A374-FF54987B5975}" type="pres">
      <dgm:prSet presAssocID="{85890D64-D181-4408-8C99-C6B8D761FA61}" presName="spaceRect" presStyleCnt="0"/>
      <dgm:spPr/>
    </dgm:pt>
    <dgm:pt modelId="{74930277-4DA8-4279-9D54-99627EF35D4F}" type="pres">
      <dgm:prSet presAssocID="{85890D64-D181-4408-8C99-C6B8D761FA61}" presName="parTx" presStyleLbl="revTx" presStyleIdx="2" presStyleCnt="4">
        <dgm:presLayoutVars>
          <dgm:chMax val="0"/>
          <dgm:chPref val="0"/>
        </dgm:presLayoutVars>
      </dgm:prSet>
      <dgm:spPr/>
    </dgm:pt>
    <dgm:pt modelId="{E24A377A-8D7F-4785-B980-832EAE70D199}" type="pres">
      <dgm:prSet presAssocID="{85890D64-D181-4408-8C99-C6B8D761FA61}" presName="desTx" presStyleLbl="revTx" presStyleIdx="3" presStyleCnt="4">
        <dgm:presLayoutVars/>
      </dgm:prSet>
      <dgm:spPr/>
    </dgm:pt>
  </dgm:ptLst>
  <dgm:cxnLst>
    <dgm:cxn modelId="{B890501E-6724-4980-ABDD-CD021E74C4C6}" type="presOf" srcId="{85890D64-D181-4408-8C99-C6B8D761FA61}" destId="{74930277-4DA8-4279-9D54-99627EF35D4F}" srcOrd="0" destOrd="0" presId="urn:microsoft.com/office/officeart/2018/2/layout/IconVerticalSolidList"/>
    <dgm:cxn modelId="{5451AE28-5881-4422-B159-9DC93A724B55}" type="presOf" srcId="{E37EDFBE-E577-49D3-8CC9-7EE6F4FC9B59}" destId="{5A9B1D04-DAC4-45FF-8FC5-860C3BC2A358}" srcOrd="0" destOrd="0" presId="urn:microsoft.com/office/officeart/2018/2/layout/IconVerticalSolidList"/>
    <dgm:cxn modelId="{5260722F-A69F-472D-AAA2-1B2B0BC6D8B0}" type="presOf" srcId="{212131FA-0015-42F6-A47E-91C53BD3AEF8}" destId="{5C93DC6A-E467-466B-8D6E-DDB0BC9EE8FB}" srcOrd="0" destOrd="2" presId="urn:microsoft.com/office/officeart/2018/2/layout/IconVerticalSolidList"/>
    <dgm:cxn modelId="{CB38B633-6B50-4592-B3DC-600D95A37A31}" type="presOf" srcId="{4F458FB4-98FE-4A5E-8756-B96936956AC7}" destId="{E24A377A-8D7F-4785-B980-832EAE70D199}" srcOrd="0" destOrd="2" presId="urn:microsoft.com/office/officeart/2018/2/layout/IconVerticalSolidList"/>
    <dgm:cxn modelId="{00342638-326E-4E70-AF0A-5827DD990FD0}" srcId="{A3D8280D-98B5-4B06-B0DD-B47294EA029B}" destId="{E37EDFBE-E577-49D3-8CC9-7EE6F4FC9B59}" srcOrd="0" destOrd="0" parTransId="{99BD0D5E-C997-4EA6-8139-09A0B3717A7D}" sibTransId="{F700601E-B232-4773-A13F-13DE9F25A962}"/>
    <dgm:cxn modelId="{C60B9E4D-6D9A-44F7-AF01-6050F79B2BBF}" srcId="{E37EDFBE-E577-49D3-8CC9-7EE6F4FC9B59}" destId="{9770F59E-5975-4B3C-9220-768593898802}" srcOrd="0" destOrd="0" parTransId="{F2671BB1-1A4A-43BC-B0D3-71FB35E6C541}" sibTransId="{FBE64301-583C-45D8-9013-6764562B8368}"/>
    <dgm:cxn modelId="{29346F66-8CAD-43A6-86A2-AAC9B02D0369}" srcId="{85890D64-D181-4408-8C99-C6B8D761FA61}" destId="{8FA5ECFB-ABC2-4DDA-AB86-9E02A98565D1}" srcOrd="1" destOrd="0" parTransId="{46976253-953A-4572-9E3E-62AC14058B10}" sibTransId="{77F2D46E-7A68-4BAB-A33C-BECEF0C65898}"/>
    <dgm:cxn modelId="{E3F17767-3DCF-4446-8CFA-64650BFF42B6}" srcId="{E37EDFBE-E577-49D3-8CC9-7EE6F4FC9B59}" destId="{E9274DFC-B93F-40A8-80F9-5AD848A4778C}" srcOrd="1" destOrd="0" parTransId="{C555EDCA-0421-4214-9FCF-8A6659270E34}" sibTransId="{972E6DA5-30C6-44AC-BF0C-B39B0ED50EC6}"/>
    <dgm:cxn modelId="{55482F7B-8185-4A78-B9B0-8EF8CDA40F0C}" srcId="{85890D64-D181-4408-8C99-C6B8D761FA61}" destId="{4F458FB4-98FE-4A5E-8756-B96936956AC7}" srcOrd="2" destOrd="0" parTransId="{0FA7CD2B-8642-46BF-8F6E-7F3B9C9086E5}" sibTransId="{D5D47DAF-3785-4C41-A2F3-1BB974FAEE3D}"/>
    <dgm:cxn modelId="{4DA3497C-BC0E-4164-9835-A348D25605BA}" type="presOf" srcId="{A3D8280D-98B5-4B06-B0DD-B47294EA029B}" destId="{58F5206F-722A-4B53-A82D-94F44105C90A}" srcOrd="0" destOrd="0" presId="urn:microsoft.com/office/officeart/2018/2/layout/IconVerticalSolidList"/>
    <dgm:cxn modelId="{3F57907E-5244-4192-8489-C31F1F6D1B37}" srcId="{E37EDFBE-E577-49D3-8CC9-7EE6F4FC9B59}" destId="{212131FA-0015-42F6-A47E-91C53BD3AEF8}" srcOrd="2" destOrd="0" parTransId="{0C8951C4-F0B8-42B8-86CF-29EFBA45A768}" sibTransId="{F7B2D95B-31CC-4FAD-A93A-2A700480981F}"/>
    <dgm:cxn modelId="{BE584FA5-3FD2-47A1-870D-48B2375784D1}" type="presOf" srcId="{45DD42BA-6C11-4209-A5C3-72D5152AB448}" destId="{E24A377A-8D7F-4785-B980-832EAE70D199}" srcOrd="0" destOrd="0" presId="urn:microsoft.com/office/officeart/2018/2/layout/IconVerticalSolidList"/>
    <dgm:cxn modelId="{B14D9FB9-9705-4817-8AA2-24AB4D545131}" type="presOf" srcId="{8FA5ECFB-ABC2-4DDA-AB86-9E02A98565D1}" destId="{E24A377A-8D7F-4785-B980-832EAE70D199}" srcOrd="0" destOrd="1" presId="urn:microsoft.com/office/officeart/2018/2/layout/IconVerticalSolidList"/>
    <dgm:cxn modelId="{70F10FBE-A17F-4EAC-99D2-C1540709D785}" type="presOf" srcId="{9770F59E-5975-4B3C-9220-768593898802}" destId="{5C93DC6A-E467-466B-8D6E-DDB0BC9EE8FB}" srcOrd="0" destOrd="0" presId="urn:microsoft.com/office/officeart/2018/2/layout/IconVerticalSolidList"/>
    <dgm:cxn modelId="{8D06AEC1-4511-4A44-83BA-163040FF6740}" srcId="{85890D64-D181-4408-8C99-C6B8D761FA61}" destId="{45DD42BA-6C11-4209-A5C3-72D5152AB448}" srcOrd="0" destOrd="0" parTransId="{C60FF8DE-180D-4F91-B8EB-B5A88FA37F76}" sibTransId="{71BE4726-D684-4839-A0A2-B2CC29C67B42}"/>
    <dgm:cxn modelId="{649C8EEA-4F7D-4F49-82D4-02EAA2A0BB51}" type="presOf" srcId="{E9274DFC-B93F-40A8-80F9-5AD848A4778C}" destId="{5C93DC6A-E467-466B-8D6E-DDB0BC9EE8FB}" srcOrd="0" destOrd="1" presId="urn:microsoft.com/office/officeart/2018/2/layout/IconVerticalSolidList"/>
    <dgm:cxn modelId="{F7A045F9-BA77-4F5A-BCA7-3FE91D3640AB}" srcId="{A3D8280D-98B5-4B06-B0DD-B47294EA029B}" destId="{85890D64-D181-4408-8C99-C6B8D761FA61}" srcOrd="1" destOrd="0" parTransId="{0E72733D-FB27-439A-909F-35EA97590E6C}" sibTransId="{60D732B3-08CF-4E12-A4CF-630838357EFF}"/>
    <dgm:cxn modelId="{D10AF61B-DD86-4BC3-9828-787FA5DB7B8C}" type="presParOf" srcId="{58F5206F-722A-4B53-A82D-94F44105C90A}" destId="{4B1A752F-7E25-4E57-9930-3AB8C8A7E925}" srcOrd="0" destOrd="0" presId="urn:microsoft.com/office/officeart/2018/2/layout/IconVerticalSolidList"/>
    <dgm:cxn modelId="{EF78EC5D-402B-49D0-B52E-5F1FC5089014}" type="presParOf" srcId="{4B1A752F-7E25-4E57-9930-3AB8C8A7E925}" destId="{1621548B-6B80-4A76-BB24-87AE872D0C77}" srcOrd="0" destOrd="0" presId="urn:microsoft.com/office/officeart/2018/2/layout/IconVerticalSolidList"/>
    <dgm:cxn modelId="{E1A490DB-3B56-4C8C-A7C9-CE670471EB52}" type="presParOf" srcId="{4B1A752F-7E25-4E57-9930-3AB8C8A7E925}" destId="{D71DC5B0-6D80-4D17-B995-278601469312}" srcOrd="1" destOrd="0" presId="urn:microsoft.com/office/officeart/2018/2/layout/IconVerticalSolidList"/>
    <dgm:cxn modelId="{95E3FB00-E775-4B5F-86C2-753B25AA44CB}" type="presParOf" srcId="{4B1A752F-7E25-4E57-9930-3AB8C8A7E925}" destId="{8F10252D-725F-42BC-A4F4-79E20F8E64B2}" srcOrd="2" destOrd="0" presId="urn:microsoft.com/office/officeart/2018/2/layout/IconVerticalSolidList"/>
    <dgm:cxn modelId="{DC3CCC27-BA63-4D92-86C7-726A3C7E9F84}" type="presParOf" srcId="{4B1A752F-7E25-4E57-9930-3AB8C8A7E925}" destId="{5A9B1D04-DAC4-45FF-8FC5-860C3BC2A358}" srcOrd="3" destOrd="0" presId="urn:microsoft.com/office/officeart/2018/2/layout/IconVerticalSolidList"/>
    <dgm:cxn modelId="{CDC1FC54-224F-43A4-BC10-0FD4093A44C3}" type="presParOf" srcId="{4B1A752F-7E25-4E57-9930-3AB8C8A7E925}" destId="{5C93DC6A-E467-466B-8D6E-DDB0BC9EE8FB}" srcOrd="4" destOrd="0" presId="urn:microsoft.com/office/officeart/2018/2/layout/IconVerticalSolidList"/>
    <dgm:cxn modelId="{CA5538A3-0CEA-4485-B593-B6FAE183DEF8}" type="presParOf" srcId="{58F5206F-722A-4B53-A82D-94F44105C90A}" destId="{6ED309A1-05F2-4AF1-814E-2F83CF5CE277}" srcOrd="1" destOrd="0" presId="urn:microsoft.com/office/officeart/2018/2/layout/IconVerticalSolidList"/>
    <dgm:cxn modelId="{E085AB9D-831F-4435-83F6-C428BE622BC7}" type="presParOf" srcId="{58F5206F-722A-4B53-A82D-94F44105C90A}" destId="{F510F217-5B5B-449C-B6C4-C46768CA3BE3}" srcOrd="2" destOrd="0" presId="urn:microsoft.com/office/officeart/2018/2/layout/IconVerticalSolidList"/>
    <dgm:cxn modelId="{2EAF712C-ADCE-4E51-B6A0-D53E7905ED96}" type="presParOf" srcId="{F510F217-5B5B-449C-B6C4-C46768CA3BE3}" destId="{5A097C37-500C-4778-BD38-026B83FE6D27}" srcOrd="0" destOrd="0" presId="urn:microsoft.com/office/officeart/2018/2/layout/IconVerticalSolidList"/>
    <dgm:cxn modelId="{B451DA5A-7ADC-4288-9E43-9CC65784FDEB}" type="presParOf" srcId="{F510F217-5B5B-449C-B6C4-C46768CA3BE3}" destId="{4F0E9C44-3C9B-4ED2-BA28-4FC59EAF51A7}" srcOrd="1" destOrd="0" presId="urn:microsoft.com/office/officeart/2018/2/layout/IconVerticalSolidList"/>
    <dgm:cxn modelId="{336DED1B-E99F-4934-995F-FD2A722BE553}" type="presParOf" srcId="{F510F217-5B5B-449C-B6C4-C46768CA3BE3}" destId="{FF246B59-417E-492D-A374-FF54987B5975}" srcOrd="2" destOrd="0" presId="urn:microsoft.com/office/officeart/2018/2/layout/IconVerticalSolidList"/>
    <dgm:cxn modelId="{34C53A65-2A43-4D6D-B889-322732E1B14D}" type="presParOf" srcId="{F510F217-5B5B-449C-B6C4-C46768CA3BE3}" destId="{74930277-4DA8-4279-9D54-99627EF35D4F}" srcOrd="3" destOrd="0" presId="urn:microsoft.com/office/officeart/2018/2/layout/IconVerticalSolidList"/>
    <dgm:cxn modelId="{A4423F4B-65BF-4C55-8F96-D49E8DDDE62C}" type="presParOf" srcId="{F510F217-5B5B-449C-B6C4-C46768CA3BE3}" destId="{E24A377A-8D7F-4785-B980-832EAE70D19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B564A-7D18-4789-98FE-70AEB1B639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D4AC3E-887B-486D-A608-6A82EB634B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Open Source / GitHub / making codes known to public</a:t>
          </a:r>
        </a:p>
      </dgm:t>
    </dgm:pt>
    <dgm:pt modelId="{54BB1D99-F4F5-44A5-8729-8B72C184285E}" type="parTrans" cxnId="{8280ED03-7E05-4816-A01F-4AF4CA58E4C2}">
      <dgm:prSet/>
      <dgm:spPr/>
      <dgm:t>
        <a:bodyPr/>
        <a:lstStyle/>
        <a:p>
          <a:endParaRPr lang="en-US"/>
        </a:p>
      </dgm:t>
    </dgm:pt>
    <dgm:pt modelId="{223F56C4-A0DF-49C5-9394-195D98FBFB82}" type="sibTrans" cxnId="{8280ED03-7E05-4816-A01F-4AF4CA58E4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E332DC-3169-4982-8892-48BC19A773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 learn most by contributing</a:t>
          </a:r>
        </a:p>
      </dgm:t>
    </dgm:pt>
    <dgm:pt modelId="{F89CF4E2-8D15-44B8-8FC4-5022E06B2836}" type="parTrans" cxnId="{5E06373A-A911-4108-9943-F666DDD7C755}">
      <dgm:prSet/>
      <dgm:spPr/>
      <dgm:t>
        <a:bodyPr/>
        <a:lstStyle/>
        <a:p>
          <a:endParaRPr lang="en-US"/>
        </a:p>
      </dgm:t>
    </dgm:pt>
    <dgm:pt modelId="{0DF14EDC-A404-4C84-889F-66AC7FFA4D37}" type="sibTrans" cxnId="{5E06373A-A911-4108-9943-F666DDD7C7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101F2-B2DE-4453-AE32-F41C365862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Source references / eg. ChatGPT might not be reliable</a:t>
          </a:r>
        </a:p>
      </dgm:t>
    </dgm:pt>
    <dgm:pt modelId="{CD3DE887-7195-4867-9CFD-4833D813EC4B}" type="parTrans" cxnId="{1455BFF6-0872-44A4-A44C-ACAAF43E3B0B}">
      <dgm:prSet/>
      <dgm:spPr/>
      <dgm:t>
        <a:bodyPr/>
        <a:lstStyle/>
        <a:p>
          <a:endParaRPr lang="en-US"/>
        </a:p>
      </dgm:t>
    </dgm:pt>
    <dgm:pt modelId="{253DB584-B010-4DAA-9240-E08B13E70B5E}" type="sibTrans" cxnId="{1455BFF6-0872-44A4-A44C-ACAAF43E3B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37EFAD-741B-41AF-8A36-73658194F7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CC (Creative Commons)</a:t>
          </a:r>
        </a:p>
      </dgm:t>
    </dgm:pt>
    <dgm:pt modelId="{74E13B8E-8C59-4AA0-BB4B-1CA2B2A1479C}" type="parTrans" cxnId="{2B70FA40-2B6F-42C5-952F-7B114D5C6A84}">
      <dgm:prSet/>
      <dgm:spPr/>
      <dgm:t>
        <a:bodyPr/>
        <a:lstStyle/>
        <a:p>
          <a:endParaRPr lang="en-US"/>
        </a:p>
      </dgm:t>
    </dgm:pt>
    <dgm:pt modelId="{8DA8552A-B3C6-4C4B-B585-0EAB1074A6EB}" type="sibTrans" cxnId="{2B70FA40-2B6F-42C5-952F-7B114D5C6A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3BC2EF-8336-4CE4-9660-61C8A78034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Interactive learning</a:t>
          </a:r>
        </a:p>
      </dgm:t>
    </dgm:pt>
    <dgm:pt modelId="{D14E59A1-84DC-494A-AED9-93C4D3AAB33D}" type="parTrans" cxnId="{FF3122DA-CE47-4D04-AF1A-5A93C14809F4}">
      <dgm:prSet/>
      <dgm:spPr/>
      <dgm:t>
        <a:bodyPr/>
        <a:lstStyle/>
        <a:p>
          <a:endParaRPr lang="en-US"/>
        </a:p>
      </dgm:t>
    </dgm:pt>
    <dgm:pt modelId="{A145545B-A1B1-4758-96CB-CBE65B606E0E}" type="sibTrans" cxnId="{FF3122DA-CE47-4D04-AF1A-5A93C14809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202050-3A18-5E4D-8747-594386E5A4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stress test</a:t>
          </a:r>
        </a:p>
      </dgm:t>
    </dgm:pt>
    <dgm:pt modelId="{4CF232B7-3092-8642-8935-6BB90BFBB99B}" type="parTrans" cxnId="{0A964A50-64F5-F045-8952-28ECDC394E6A}">
      <dgm:prSet/>
      <dgm:spPr/>
      <dgm:t>
        <a:bodyPr/>
        <a:lstStyle/>
        <a:p>
          <a:endParaRPr lang="en-GB"/>
        </a:p>
      </dgm:t>
    </dgm:pt>
    <dgm:pt modelId="{018760A0-618A-E248-85B3-BF93B97AF573}" type="sibTrans" cxnId="{0A964A50-64F5-F045-8952-28ECDC394E6A}">
      <dgm:prSet/>
      <dgm:spPr/>
      <dgm:t>
        <a:bodyPr/>
        <a:lstStyle/>
        <a:p>
          <a:endParaRPr lang="en-GB"/>
        </a:p>
      </dgm:t>
    </dgm:pt>
    <dgm:pt modelId="{F7B19658-7167-4A8B-96A7-FEB27E464218}" type="pres">
      <dgm:prSet presAssocID="{624B564A-7D18-4789-98FE-70AEB1B63975}" presName="root" presStyleCnt="0">
        <dgm:presLayoutVars>
          <dgm:dir/>
          <dgm:resizeHandles val="exact"/>
        </dgm:presLayoutVars>
      </dgm:prSet>
      <dgm:spPr/>
    </dgm:pt>
    <dgm:pt modelId="{17450100-227D-4B1A-B35F-E6D31B82F36F}" type="pres">
      <dgm:prSet presAssocID="{FCD4AC3E-887B-486D-A608-6A82EB634B1F}" presName="compNode" presStyleCnt="0"/>
      <dgm:spPr/>
    </dgm:pt>
    <dgm:pt modelId="{27C2B502-341F-4B50-AC0E-874A2037B1BE}" type="pres">
      <dgm:prSet presAssocID="{FCD4AC3E-887B-486D-A608-6A82EB634B1F}" presName="iconBgRect" presStyleLbl="bgShp" presStyleIdx="0" presStyleCnt="6"/>
      <dgm:spPr/>
    </dgm:pt>
    <dgm:pt modelId="{C0150371-3A36-40B6-902F-46BFEF1805F6}" type="pres">
      <dgm:prSet presAssocID="{FCD4AC3E-887B-486D-A608-6A82EB634B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1E65A82-91C0-4523-ACE1-03AE0AD7979C}" type="pres">
      <dgm:prSet presAssocID="{FCD4AC3E-887B-486D-A608-6A82EB634B1F}" presName="spaceRect" presStyleCnt="0"/>
      <dgm:spPr/>
    </dgm:pt>
    <dgm:pt modelId="{A1947B72-2910-4BAD-A890-FF94A0CAD5D4}" type="pres">
      <dgm:prSet presAssocID="{FCD4AC3E-887B-486D-A608-6A82EB634B1F}" presName="textRect" presStyleLbl="revTx" presStyleIdx="0" presStyleCnt="6">
        <dgm:presLayoutVars>
          <dgm:chMax val="1"/>
          <dgm:chPref val="1"/>
        </dgm:presLayoutVars>
      </dgm:prSet>
      <dgm:spPr/>
    </dgm:pt>
    <dgm:pt modelId="{8C99142D-D031-411B-8CE7-3E703B3B5E86}" type="pres">
      <dgm:prSet presAssocID="{223F56C4-A0DF-49C5-9394-195D98FBFB82}" presName="sibTrans" presStyleCnt="0"/>
      <dgm:spPr/>
    </dgm:pt>
    <dgm:pt modelId="{F40E2770-81EB-420D-98AB-E342413E2C56}" type="pres">
      <dgm:prSet presAssocID="{79E332DC-3169-4982-8892-48BC19A773A8}" presName="compNode" presStyleCnt="0"/>
      <dgm:spPr/>
    </dgm:pt>
    <dgm:pt modelId="{8DEAC196-8EDE-49A1-88E7-B8FF9B120FDC}" type="pres">
      <dgm:prSet presAssocID="{79E332DC-3169-4982-8892-48BC19A773A8}" presName="iconBgRect" presStyleLbl="bgShp" presStyleIdx="1" presStyleCnt="6"/>
      <dgm:spPr/>
    </dgm:pt>
    <dgm:pt modelId="{6962E115-C1C2-44EE-A334-381A1057C1D1}" type="pres">
      <dgm:prSet presAssocID="{79E332DC-3169-4982-8892-48BC19A773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796416-FE75-4F51-A30E-CFFB94BB6EC2}" type="pres">
      <dgm:prSet presAssocID="{79E332DC-3169-4982-8892-48BC19A773A8}" presName="spaceRect" presStyleCnt="0"/>
      <dgm:spPr/>
    </dgm:pt>
    <dgm:pt modelId="{B41D2ABE-7E79-4600-9B31-27BB383CF31E}" type="pres">
      <dgm:prSet presAssocID="{79E332DC-3169-4982-8892-48BC19A773A8}" presName="textRect" presStyleLbl="revTx" presStyleIdx="1" presStyleCnt="6">
        <dgm:presLayoutVars>
          <dgm:chMax val="1"/>
          <dgm:chPref val="1"/>
        </dgm:presLayoutVars>
      </dgm:prSet>
      <dgm:spPr/>
    </dgm:pt>
    <dgm:pt modelId="{1D3AD07C-494B-4944-B0E2-6C0AF6B93CB8}" type="pres">
      <dgm:prSet presAssocID="{0DF14EDC-A404-4C84-889F-66AC7FFA4D37}" presName="sibTrans" presStyleCnt="0"/>
      <dgm:spPr/>
    </dgm:pt>
    <dgm:pt modelId="{099C4270-C12D-4865-A3F8-F993BA612FAA}" type="pres">
      <dgm:prSet presAssocID="{7DA101F2-B2DE-4453-AE32-F41C365862CA}" presName="compNode" presStyleCnt="0"/>
      <dgm:spPr/>
    </dgm:pt>
    <dgm:pt modelId="{011D6768-F9F1-429C-88C9-37669002F1E6}" type="pres">
      <dgm:prSet presAssocID="{7DA101F2-B2DE-4453-AE32-F41C365862CA}" presName="iconBgRect" presStyleLbl="bgShp" presStyleIdx="2" presStyleCnt="6"/>
      <dgm:spPr/>
    </dgm:pt>
    <dgm:pt modelId="{7D3A1E1E-9B1D-48FA-A7C1-483B950E21E4}" type="pres">
      <dgm:prSet presAssocID="{7DA101F2-B2DE-4453-AE32-F41C365862C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620E16E-6581-46F7-AFB3-A5FC82D49548}" type="pres">
      <dgm:prSet presAssocID="{7DA101F2-B2DE-4453-AE32-F41C365862CA}" presName="spaceRect" presStyleCnt="0"/>
      <dgm:spPr/>
    </dgm:pt>
    <dgm:pt modelId="{4149B714-78AB-48B5-92A2-22FC8F6281D0}" type="pres">
      <dgm:prSet presAssocID="{7DA101F2-B2DE-4453-AE32-F41C365862CA}" presName="textRect" presStyleLbl="revTx" presStyleIdx="2" presStyleCnt="6">
        <dgm:presLayoutVars>
          <dgm:chMax val="1"/>
          <dgm:chPref val="1"/>
        </dgm:presLayoutVars>
      </dgm:prSet>
      <dgm:spPr/>
    </dgm:pt>
    <dgm:pt modelId="{DB38CC1E-1664-434C-AACC-44BE9F666182}" type="pres">
      <dgm:prSet presAssocID="{253DB584-B010-4DAA-9240-E08B13E70B5E}" presName="sibTrans" presStyleCnt="0"/>
      <dgm:spPr/>
    </dgm:pt>
    <dgm:pt modelId="{F0ED10E0-5713-49B3-838D-C9DF34CC4045}" type="pres">
      <dgm:prSet presAssocID="{8337EFAD-741B-41AF-8A36-73658194F781}" presName="compNode" presStyleCnt="0"/>
      <dgm:spPr/>
    </dgm:pt>
    <dgm:pt modelId="{ACD9AC5D-D892-46A4-AAC9-516CD18B6A11}" type="pres">
      <dgm:prSet presAssocID="{8337EFAD-741B-41AF-8A36-73658194F781}" presName="iconBgRect" presStyleLbl="bgShp" presStyleIdx="3" presStyleCnt="6"/>
      <dgm:spPr/>
    </dgm:pt>
    <dgm:pt modelId="{EE1AE781-488B-4934-9378-29E6C936EB04}" type="pres">
      <dgm:prSet presAssocID="{8337EFAD-741B-41AF-8A36-73658194F7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DF96CB55-D9BD-44FA-8AC4-DAC36F813B59}" type="pres">
      <dgm:prSet presAssocID="{8337EFAD-741B-41AF-8A36-73658194F781}" presName="spaceRect" presStyleCnt="0"/>
      <dgm:spPr/>
    </dgm:pt>
    <dgm:pt modelId="{6842CD40-A7B5-4E64-B0FA-6B61226442DC}" type="pres">
      <dgm:prSet presAssocID="{8337EFAD-741B-41AF-8A36-73658194F781}" presName="textRect" presStyleLbl="revTx" presStyleIdx="3" presStyleCnt="6">
        <dgm:presLayoutVars>
          <dgm:chMax val="1"/>
          <dgm:chPref val="1"/>
        </dgm:presLayoutVars>
      </dgm:prSet>
      <dgm:spPr/>
    </dgm:pt>
    <dgm:pt modelId="{4D3E1AD5-7408-44BB-8EFC-1210DB613077}" type="pres">
      <dgm:prSet presAssocID="{8DA8552A-B3C6-4C4B-B585-0EAB1074A6EB}" presName="sibTrans" presStyleCnt="0"/>
      <dgm:spPr/>
    </dgm:pt>
    <dgm:pt modelId="{E6556138-85B1-41ED-A640-FEDE8B2304FE}" type="pres">
      <dgm:prSet presAssocID="{633BC2EF-8336-4CE4-9660-61C8A780341C}" presName="compNode" presStyleCnt="0"/>
      <dgm:spPr/>
    </dgm:pt>
    <dgm:pt modelId="{516F7000-F237-4E17-A514-34FA5AAF19AE}" type="pres">
      <dgm:prSet presAssocID="{633BC2EF-8336-4CE4-9660-61C8A780341C}" presName="iconBgRect" presStyleLbl="bgShp" presStyleIdx="4" presStyleCnt="6"/>
      <dgm:spPr/>
    </dgm:pt>
    <dgm:pt modelId="{4FE62425-2365-4944-90A7-899EC6873D02}" type="pres">
      <dgm:prSet presAssocID="{633BC2EF-8336-4CE4-9660-61C8A780341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802D0A6-69F6-4519-9B4C-7BBFED89D394}" type="pres">
      <dgm:prSet presAssocID="{633BC2EF-8336-4CE4-9660-61C8A780341C}" presName="spaceRect" presStyleCnt="0"/>
      <dgm:spPr/>
    </dgm:pt>
    <dgm:pt modelId="{DE006C60-0F67-4C58-B6F3-7F3AF4CAB37B}" type="pres">
      <dgm:prSet presAssocID="{633BC2EF-8336-4CE4-9660-61C8A780341C}" presName="textRect" presStyleLbl="revTx" presStyleIdx="4" presStyleCnt="6">
        <dgm:presLayoutVars>
          <dgm:chMax val="1"/>
          <dgm:chPref val="1"/>
        </dgm:presLayoutVars>
      </dgm:prSet>
      <dgm:spPr/>
    </dgm:pt>
    <dgm:pt modelId="{D8520D3F-5644-4246-AF07-6DA2AAFE6BCF}" type="pres">
      <dgm:prSet presAssocID="{A145545B-A1B1-4758-96CB-CBE65B606E0E}" presName="sibTrans" presStyleCnt="0"/>
      <dgm:spPr/>
    </dgm:pt>
    <dgm:pt modelId="{F0D16B7C-D0BF-4589-9F22-C0D6F05FC3E9}" type="pres">
      <dgm:prSet presAssocID="{DD202050-3A18-5E4D-8747-594386E5A445}" presName="compNode" presStyleCnt="0"/>
      <dgm:spPr/>
    </dgm:pt>
    <dgm:pt modelId="{BDCABA40-CBF3-44C9-99EE-1DCC02313C71}" type="pres">
      <dgm:prSet presAssocID="{DD202050-3A18-5E4D-8747-594386E5A445}" presName="iconBgRect" presStyleLbl="bgShp" presStyleIdx="5" presStyleCnt="6"/>
      <dgm:spPr/>
    </dgm:pt>
    <dgm:pt modelId="{9BE0BB4D-9F84-4996-A2EF-AC37DB8C6782}" type="pres">
      <dgm:prSet presAssocID="{DD202050-3A18-5E4D-8747-594386E5A44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EE00233-7649-4A1C-9173-44E252465162}" type="pres">
      <dgm:prSet presAssocID="{DD202050-3A18-5E4D-8747-594386E5A445}" presName="spaceRect" presStyleCnt="0"/>
      <dgm:spPr/>
    </dgm:pt>
    <dgm:pt modelId="{2D182136-9987-4D02-B6BB-756372D8479C}" type="pres">
      <dgm:prSet presAssocID="{DD202050-3A18-5E4D-8747-594386E5A4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280ED03-7E05-4816-A01F-4AF4CA58E4C2}" srcId="{624B564A-7D18-4789-98FE-70AEB1B63975}" destId="{FCD4AC3E-887B-486D-A608-6A82EB634B1F}" srcOrd="0" destOrd="0" parTransId="{54BB1D99-F4F5-44A5-8729-8B72C184285E}" sibTransId="{223F56C4-A0DF-49C5-9394-195D98FBFB82}"/>
    <dgm:cxn modelId="{197F370B-ED86-AD48-BCAC-FD241071D45C}" type="presOf" srcId="{DD202050-3A18-5E4D-8747-594386E5A445}" destId="{2D182136-9987-4D02-B6BB-756372D8479C}" srcOrd="0" destOrd="0" presId="urn:microsoft.com/office/officeart/2018/5/layout/IconCircleLabelList"/>
    <dgm:cxn modelId="{F7409E21-A1ED-504D-BF39-E48CCA27BA62}" type="presOf" srcId="{8337EFAD-741B-41AF-8A36-73658194F781}" destId="{6842CD40-A7B5-4E64-B0FA-6B61226442DC}" srcOrd="0" destOrd="0" presId="urn:microsoft.com/office/officeart/2018/5/layout/IconCircleLabelList"/>
    <dgm:cxn modelId="{5E06373A-A911-4108-9943-F666DDD7C755}" srcId="{624B564A-7D18-4789-98FE-70AEB1B63975}" destId="{79E332DC-3169-4982-8892-48BC19A773A8}" srcOrd="1" destOrd="0" parTransId="{F89CF4E2-8D15-44B8-8FC4-5022E06B2836}" sibTransId="{0DF14EDC-A404-4C84-889F-66AC7FFA4D37}"/>
    <dgm:cxn modelId="{2B70FA40-2B6F-42C5-952F-7B114D5C6A84}" srcId="{624B564A-7D18-4789-98FE-70AEB1B63975}" destId="{8337EFAD-741B-41AF-8A36-73658194F781}" srcOrd="3" destOrd="0" parTransId="{74E13B8E-8C59-4AA0-BB4B-1CA2B2A1479C}" sibTransId="{8DA8552A-B3C6-4C4B-B585-0EAB1074A6EB}"/>
    <dgm:cxn modelId="{0A964A50-64F5-F045-8952-28ECDC394E6A}" srcId="{624B564A-7D18-4789-98FE-70AEB1B63975}" destId="{DD202050-3A18-5E4D-8747-594386E5A445}" srcOrd="5" destOrd="0" parTransId="{4CF232B7-3092-8642-8935-6BB90BFBB99B}" sibTransId="{018760A0-618A-E248-85B3-BF93B97AF573}"/>
    <dgm:cxn modelId="{DE40EE55-8047-0A45-9CAE-4FF04235850A}" type="presOf" srcId="{624B564A-7D18-4789-98FE-70AEB1B63975}" destId="{F7B19658-7167-4A8B-96A7-FEB27E464218}" srcOrd="0" destOrd="0" presId="urn:microsoft.com/office/officeart/2018/5/layout/IconCircleLabelList"/>
    <dgm:cxn modelId="{41924680-445F-9349-85CF-D8CD7C9B3728}" type="presOf" srcId="{633BC2EF-8336-4CE4-9660-61C8A780341C}" destId="{DE006C60-0F67-4C58-B6F3-7F3AF4CAB37B}" srcOrd="0" destOrd="0" presId="urn:microsoft.com/office/officeart/2018/5/layout/IconCircleLabelList"/>
    <dgm:cxn modelId="{E426CC8D-3DBB-174D-821C-B58C958CC2A0}" type="presOf" srcId="{7DA101F2-B2DE-4453-AE32-F41C365862CA}" destId="{4149B714-78AB-48B5-92A2-22FC8F6281D0}" srcOrd="0" destOrd="0" presId="urn:microsoft.com/office/officeart/2018/5/layout/IconCircleLabelList"/>
    <dgm:cxn modelId="{FF3122DA-CE47-4D04-AF1A-5A93C14809F4}" srcId="{624B564A-7D18-4789-98FE-70AEB1B63975}" destId="{633BC2EF-8336-4CE4-9660-61C8A780341C}" srcOrd="4" destOrd="0" parTransId="{D14E59A1-84DC-494A-AED9-93C4D3AAB33D}" sibTransId="{A145545B-A1B1-4758-96CB-CBE65B606E0E}"/>
    <dgm:cxn modelId="{CE1514E2-C885-054C-BA2E-E186812CE9A0}" type="presOf" srcId="{FCD4AC3E-887B-486D-A608-6A82EB634B1F}" destId="{A1947B72-2910-4BAD-A890-FF94A0CAD5D4}" srcOrd="0" destOrd="0" presId="urn:microsoft.com/office/officeart/2018/5/layout/IconCircleLabelList"/>
    <dgm:cxn modelId="{0FCC9DEB-587A-2B40-9D32-774D1B8C11DD}" type="presOf" srcId="{79E332DC-3169-4982-8892-48BC19A773A8}" destId="{B41D2ABE-7E79-4600-9B31-27BB383CF31E}" srcOrd="0" destOrd="0" presId="urn:microsoft.com/office/officeart/2018/5/layout/IconCircleLabelList"/>
    <dgm:cxn modelId="{1455BFF6-0872-44A4-A44C-ACAAF43E3B0B}" srcId="{624B564A-7D18-4789-98FE-70AEB1B63975}" destId="{7DA101F2-B2DE-4453-AE32-F41C365862CA}" srcOrd="2" destOrd="0" parTransId="{CD3DE887-7195-4867-9CFD-4833D813EC4B}" sibTransId="{253DB584-B010-4DAA-9240-E08B13E70B5E}"/>
    <dgm:cxn modelId="{B086714E-84E3-F84E-8988-2FD92EA44899}" type="presParOf" srcId="{F7B19658-7167-4A8B-96A7-FEB27E464218}" destId="{17450100-227D-4B1A-B35F-E6D31B82F36F}" srcOrd="0" destOrd="0" presId="urn:microsoft.com/office/officeart/2018/5/layout/IconCircleLabelList"/>
    <dgm:cxn modelId="{70C598A4-9B1E-D64F-A1E1-73DE40729829}" type="presParOf" srcId="{17450100-227D-4B1A-B35F-E6D31B82F36F}" destId="{27C2B502-341F-4B50-AC0E-874A2037B1BE}" srcOrd="0" destOrd="0" presId="urn:microsoft.com/office/officeart/2018/5/layout/IconCircleLabelList"/>
    <dgm:cxn modelId="{BDB4DF57-8A00-584E-A7A7-591588BEE06A}" type="presParOf" srcId="{17450100-227D-4B1A-B35F-E6D31B82F36F}" destId="{C0150371-3A36-40B6-902F-46BFEF1805F6}" srcOrd="1" destOrd="0" presId="urn:microsoft.com/office/officeart/2018/5/layout/IconCircleLabelList"/>
    <dgm:cxn modelId="{E5FD630A-AD2F-194D-9C6E-F2A98DE21BF8}" type="presParOf" srcId="{17450100-227D-4B1A-B35F-E6D31B82F36F}" destId="{31E65A82-91C0-4523-ACE1-03AE0AD7979C}" srcOrd="2" destOrd="0" presId="urn:microsoft.com/office/officeart/2018/5/layout/IconCircleLabelList"/>
    <dgm:cxn modelId="{C3604F52-AE17-9D4F-8304-2A015FA7F18C}" type="presParOf" srcId="{17450100-227D-4B1A-B35F-E6D31B82F36F}" destId="{A1947B72-2910-4BAD-A890-FF94A0CAD5D4}" srcOrd="3" destOrd="0" presId="urn:microsoft.com/office/officeart/2018/5/layout/IconCircleLabelList"/>
    <dgm:cxn modelId="{A5447983-DE29-E04C-A15D-3BAEDFFFF42E}" type="presParOf" srcId="{F7B19658-7167-4A8B-96A7-FEB27E464218}" destId="{8C99142D-D031-411B-8CE7-3E703B3B5E86}" srcOrd="1" destOrd="0" presId="urn:microsoft.com/office/officeart/2018/5/layout/IconCircleLabelList"/>
    <dgm:cxn modelId="{E87FDDEB-3D77-F048-895E-DEE42A7E722E}" type="presParOf" srcId="{F7B19658-7167-4A8B-96A7-FEB27E464218}" destId="{F40E2770-81EB-420D-98AB-E342413E2C56}" srcOrd="2" destOrd="0" presId="urn:microsoft.com/office/officeart/2018/5/layout/IconCircleLabelList"/>
    <dgm:cxn modelId="{BB79DEB1-793A-0E40-B2B5-67E367B6E517}" type="presParOf" srcId="{F40E2770-81EB-420D-98AB-E342413E2C56}" destId="{8DEAC196-8EDE-49A1-88E7-B8FF9B120FDC}" srcOrd="0" destOrd="0" presId="urn:microsoft.com/office/officeart/2018/5/layout/IconCircleLabelList"/>
    <dgm:cxn modelId="{FDD0722E-5AF8-3346-A6DE-BB48584054A8}" type="presParOf" srcId="{F40E2770-81EB-420D-98AB-E342413E2C56}" destId="{6962E115-C1C2-44EE-A334-381A1057C1D1}" srcOrd="1" destOrd="0" presId="urn:microsoft.com/office/officeart/2018/5/layout/IconCircleLabelList"/>
    <dgm:cxn modelId="{5C5E8319-A658-6649-BBCB-4F03DDE391F4}" type="presParOf" srcId="{F40E2770-81EB-420D-98AB-E342413E2C56}" destId="{48796416-FE75-4F51-A30E-CFFB94BB6EC2}" srcOrd="2" destOrd="0" presId="urn:microsoft.com/office/officeart/2018/5/layout/IconCircleLabelList"/>
    <dgm:cxn modelId="{7D547BF4-55A0-F341-A70F-3835E7DC5C87}" type="presParOf" srcId="{F40E2770-81EB-420D-98AB-E342413E2C56}" destId="{B41D2ABE-7E79-4600-9B31-27BB383CF31E}" srcOrd="3" destOrd="0" presId="urn:microsoft.com/office/officeart/2018/5/layout/IconCircleLabelList"/>
    <dgm:cxn modelId="{DE82C3D5-48DA-0B4C-85A0-2F74C5BCADA9}" type="presParOf" srcId="{F7B19658-7167-4A8B-96A7-FEB27E464218}" destId="{1D3AD07C-494B-4944-B0E2-6C0AF6B93CB8}" srcOrd="3" destOrd="0" presId="urn:microsoft.com/office/officeart/2018/5/layout/IconCircleLabelList"/>
    <dgm:cxn modelId="{BBFCD541-01DF-E741-B057-D5EE5C68DB9F}" type="presParOf" srcId="{F7B19658-7167-4A8B-96A7-FEB27E464218}" destId="{099C4270-C12D-4865-A3F8-F993BA612FAA}" srcOrd="4" destOrd="0" presId="urn:microsoft.com/office/officeart/2018/5/layout/IconCircleLabelList"/>
    <dgm:cxn modelId="{02908015-C2D8-5241-81A0-9972D559BEE5}" type="presParOf" srcId="{099C4270-C12D-4865-A3F8-F993BA612FAA}" destId="{011D6768-F9F1-429C-88C9-37669002F1E6}" srcOrd="0" destOrd="0" presId="urn:microsoft.com/office/officeart/2018/5/layout/IconCircleLabelList"/>
    <dgm:cxn modelId="{8330E1EF-1185-CA42-AFD7-02F4E274AC64}" type="presParOf" srcId="{099C4270-C12D-4865-A3F8-F993BA612FAA}" destId="{7D3A1E1E-9B1D-48FA-A7C1-483B950E21E4}" srcOrd="1" destOrd="0" presId="urn:microsoft.com/office/officeart/2018/5/layout/IconCircleLabelList"/>
    <dgm:cxn modelId="{ED409715-6814-5E47-B0B8-22D618FCD58F}" type="presParOf" srcId="{099C4270-C12D-4865-A3F8-F993BA612FAA}" destId="{8620E16E-6581-46F7-AFB3-A5FC82D49548}" srcOrd="2" destOrd="0" presId="urn:microsoft.com/office/officeart/2018/5/layout/IconCircleLabelList"/>
    <dgm:cxn modelId="{3B61363F-AF87-E845-8843-9AF7FEE7EF4D}" type="presParOf" srcId="{099C4270-C12D-4865-A3F8-F993BA612FAA}" destId="{4149B714-78AB-48B5-92A2-22FC8F6281D0}" srcOrd="3" destOrd="0" presId="urn:microsoft.com/office/officeart/2018/5/layout/IconCircleLabelList"/>
    <dgm:cxn modelId="{41C474F5-5F0F-E04A-9431-8D36E94F1053}" type="presParOf" srcId="{F7B19658-7167-4A8B-96A7-FEB27E464218}" destId="{DB38CC1E-1664-434C-AACC-44BE9F666182}" srcOrd="5" destOrd="0" presId="urn:microsoft.com/office/officeart/2018/5/layout/IconCircleLabelList"/>
    <dgm:cxn modelId="{7160A578-CF59-C647-B5B2-C19D34B881CE}" type="presParOf" srcId="{F7B19658-7167-4A8B-96A7-FEB27E464218}" destId="{F0ED10E0-5713-49B3-838D-C9DF34CC4045}" srcOrd="6" destOrd="0" presId="urn:microsoft.com/office/officeart/2018/5/layout/IconCircleLabelList"/>
    <dgm:cxn modelId="{4190CA00-28D2-2246-826D-7FA098DCFFD0}" type="presParOf" srcId="{F0ED10E0-5713-49B3-838D-C9DF34CC4045}" destId="{ACD9AC5D-D892-46A4-AAC9-516CD18B6A11}" srcOrd="0" destOrd="0" presId="urn:microsoft.com/office/officeart/2018/5/layout/IconCircleLabelList"/>
    <dgm:cxn modelId="{424A264A-0EC5-7948-B916-BECBAB4C3705}" type="presParOf" srcId="{F0ED10E0-5713-49B3-838D-C9DF34CC4045}" destId="{EE1AE781-488B-4934-9378-29E6C936EB04}" srcOrd="1" destOrd="0" presId="urn:microsoft.com/office/officeart/2018/5/layout/IconCircleLabelList"/>
    <dgm:cxn modelId="{3A9EAAE2-F494-714B-B984-6F6C1343BCD3}" type="presParOf" srcId="{F0ED10E0-5713-49B3-838D-C9DF34CC4045}" destId="{DF96CB55-D9BD-44FA-8AC4-DAC36F813B59}" srcOrd="2" destOrd="0" presId="urn:microsoft.com/office/officeart/2018/5/layout/IconCircleLabelList"/>
    <dgm:cxn modelId="{E87A19B5-87B6-EA4D-A36C-AD601B20799D}" type="presParOf" srcId="{F0ED10E0-5713-49B3-838D-C9DF34CC4045}" destId="{6842CD40-A7B5-4E64-B0FA-6B61226442DC}" srcOrd="3" destOrd="0" presId="urn:microsoft.com/office/officeart/2018/5/layout/IconCircleLabelList"/>
    <dgm:cxn modelId="{7AD127A7-EF19-FE4B-B1F9-E14547ED6233}" type="presParOf" srcId="{F7B19658-7167-4A8B-96A7-FEB27E464218}" destId="{4D3E1AD5-7408-44BB-8EFC-1210DB613077}" srcOrd="7" destOrd="0" presId="urn:microsoft.com/office/officeart/2018/5/layout/IconCircleLabelList"/>
    <dgm:cxn modelId="{D1F3C3B9-75CE-CE4A-92AD-1EECA0FDC276}" type="presParOf" srcId="{F7B19658-7167-4A8B-96A7-FEB27E464218}" destId="{E6556138-85B1-41ED-A640-FEDE8B2304FE}" srcOrd="8" destOrd="0" presId="urn:microsoft.com/office/officeart/2018/5/layout/IconCircleLabelList"/>
    <dgm:cxn modelId="{146CFC3F-AA82-3546-92D1-9FBC00A3011F}" type="presParOf" srcId="{E6556138-85B1-41ED-A640-FEDE8B2304FE}" destId="{516F7000-F237-4E17-A514-34FA5AAF19AE}" srcOrd="0" destOrd="0" presId="urn:microsoft.com/office/officeart/2018/5/layout/IconCircleLabelList"/>
    <dgm:cxn modelId="{2441D398-595E-BD4D-AA54-0E1EF374F27A}" type="presParOf" srcId="{E6556138-85B1-41ED-A640-FEDE8B2304FE}" destId="{4FE62425-2365-4944-90A7-899EC6873D02}" srcOrd="1" destOrd="0" presId="urn:microsoft.com/office/officeart/2018/5/layout/IconCircleLabelList"/>
    <dgm:cxn modelId="{940B5410-960F-C14D-8EC8-14F3C475B310}" type="presParOf" srcId="{E6556138-85B1-41ED-A640-FEDE8B2304FE}" destId="{3802D0A6-69F6-4519-9B4C-7BBFED89D394}" srcOrd="2" destOrd="0" presId="urn:microsoft.com/office/officeart/2018/5/layout/IconCircleLabelList"/>
    <dgm:cxn modelId="{044BDBDF-DA5C-604C-844A-7198A64211D1}" type="presParOf" srcId="{E6556138-85B1-41ED-A640-FEDE8B2304FE}" destId="{DE006C60-0F67-4C58-B6F3-7F3AF4CAB37B}" srcOrd="3" destOrd="0" presId="urn:microsoft.com/office/officeart/2018/5/layout/IconCircleLabelList"/>
    <dgm:cxn modelId="{97D65D18-A3DC-5849-910F-1E86AE476DE5}" type="presParOf" srcId="{F7B19658-7167-4A8B-96A7-FEB27E464218}" destId="{D8520D3F-5644-4246-AF07-6DA2AAFE6BCF}" srcOrd="9" destOrd="0" presId="urn:microsoft.com/office/officeart/2018/5/layout/IconCircleLabelList"/>
    <dgm:cxn modelId="{EDCA64B3-D157-544B-A0E0-CA72CF22D87D}" type="presParOf" srcId="{F7B19658-7167-4A8B-96A7-FEB27E464218}" destId="{F0D16B7C-D0BF-4589-9F22-C0D6F05FC3E9}" srcOrd="10" destOrd="0" presId="urn:microsoft.com/office/officeart/2018/5/layout/IconCircleLabelList"/>
    <dgm:cxn modelId="{B46B44ED-689B-BA47-B90D-E12214F164B3}" type="presParOf" srcId="{F0D16B7C-D0BF-4589-9F22-C0D6F05FC3E9}" destId="{BDCABA40-CBF3-44C9-99EE-1DCC02313C71}" srcOrd="0" destOrd="0" presId="urn:microsoft.com/office/officeart/2018/5/layout/IconCircleLabelList"/>
    <dgm:cxn modelId="{7CA27D76-BB83-BA44-9DFB-DAAA2CCDA0FD}" type="presParOf" srcId="{F0D16B7C-D0BF-4589-9F22-C0D6F05FC3E9}" destId="{9BE0BB4D-9F84-4996-A2EF-AC37DB8C6782}" srcOrd="1" destOrd="0" presId="urn:microsoft.com/office/officeart/2018/5/layout/IconCircleLabelList"/>
    <dgm:cxn modelId="{ED124CD6-20CD-5942-9BB6-F5ED94686271}" type="presParOf" srcId="{F0D16B7C-D0BF-4589-9F22-C0D6F05FC3E9}" destId="{AEE00233-7649-4A1C-9173-44E252465162}" srcOrd="2" destOrd="0" presId="urn:microsoft.com/office/officeart/2018/5/layout/IconCircleLabelList"/>
    <dgm:cxn modelId="{96356F9D-C1F0-0645-A42C-06378D961955}" type="presParOf" srcId="{F0D16B7C-D0BF-4589-9F22-C0D6F05FC3E9}" destId="{2D182136-9987-4D02-B6BB-756372D847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935F7-201C-4F14-B04D-6EC2DC773E9E}">
      <dsp:nvSpPr>
        <dsp:cNvPr id="0" name=""/>
        <dsp:cNvSpPr/>
      </dsp:nvSpPr>
      <dsp:spPr>
        <a:xfrm>
          <a:off x="1173898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9A8A9-2F30-47B0-BBA6-5F94150C1153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913A-B1A9-4EC7-BC89-4369C3D06724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an example machine you would consider needed for motion control</a:t>
          </a:r>
        </a:p>
      </dsp:txBody>
      <dsp:txXfrm>
        <a:off x="746116" y="1758125"/>
        <a:ext cx="2193750" cy="720000"/>
      </dsp:txXfrm>
    </dsp:sp>
    <dsp:sp modelId="{545DC243-A76A-4D3C-A9C1-789E0A94DAE9}">
      <dsp:nvSpPr>
        <dsp:cNvPr id="0" name=""/>
        <dsp:cNvSpPr/>
      </dsp:nvSpPr>
      <dsp:spPr>
        <a:xfrm>
          <a:off x="3751554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B999A-57F0-46E4-A85D-C1B4A05B9DBC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6F464-67F2-4E99-8641-F941521161BC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~6-8 people in a group</a:t>
          </a:r>
        </a:p>
      </dsp:txBody>
      <dsp:txXfrm>
        <a:off x="3323773" y="1758125"/>
        <a:ext cx="2193750" cy="720000"/>
      </dsp:txXfrm>
    </dsp:sp>
    <dsp:sp modelId="{835356C8-E50A-49D4-8600-DB9CD7C19EF9}">
      <dsp:nvSpPr>
        <dsp:cNvPr id="0" name=""/>
        <dsp:cNvSpPr/>
      </dsp:nvSpPr>
      <dsp:spPr>
        <a:xfrm>
          <a:off x="2462726" y="3026562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6E12-E161-44EB-8E5E-9BB5FE4CEF0F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9AD40-169C-4A80-9FFD-318C5F0B1AD6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I’ll randomly pick group to share this – just show a picture on screen here would be fine</a:t>
          </a:r>
        </a:p>
      </dsp:txBody>
      <dsp:txXfrm>
        <a:off x="2034945" y="4781562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16475-A117-49E6-AC01-8ABA1AF65D42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7093C-40CC-4B47-A5FB-9E4B6BB38576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54C57-38A8-4F9F-8FF8-292D745CF747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Discuss: What are you expecting in this control class - able to control an airplane? able to control a car? robot?</a:t>
          </a:r>
        </a:p>
      </dsp:txBody>
      <dsp:txXfrm>
        <a:off x="1826480" y="675"/>
        <a:ext cx="5074031" cy="1581368"/>
      </dsp:txXfrm>
    </dsp:sp>
    <dsp:sp modelId="{D2F2C0C0-6FBD-4F03-B3F8-49BFE182BEDC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223E-A390-4AE5-BC1A-3145C51E0275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95374-33A5-455D-822D-9A9ED25DBF66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~6-8 people in a group</a:t>
          </a:r>
        </a:p>
      </dsp:txBody>
      <dsp:txXfrm>
        <a:off x="1826480" y="1977386"/>
        <a:ext cx="5074031" cy="1581368"/>
      </dsp:txXfrm>
    </dsp:sp>
    <dsp:sp modelId="{44AB9B27-D2DE-4BF0-BD72-024E06FC51E6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AED91-D196-4C25-A782-D890B0DC7F96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8B5C-86CA-4E0A-A262-AA2B73E98730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I’ll randomly pick group to share this – just show a picture on screen here would be fine</a:t>
          </a:r>
        </a:p>
      </dsp:txBody>
      <dsp:txXfrm>
        <a:off x="1826480" y="3954096"/>
        <a:ext cx="5074031" cy="158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1548B-6B80-4A76-BB24-87AE872D0C7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DC5B0-6D80-4D17-B995-27860146931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B1D04-DAC4-45FF-8FC5-860C3BC2A358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Being a teacher yourself is the best way to learn. So for topics, you are require to do this in class:</a:t>
          </a:r>
        </a:p>
      </dsp:txBody>
      <dsp:txXfrm>
        <a:off x="1507738" y="707092"/>
        <a:ext cx="4732020" cy="1305401"/>
      </dsp:txXfrm>
    </dsp:sp>
    <dsp:sp modelId="{5C93DC6A-E467-466B-8D6E-DDB0BC9EE8FB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Discussion and material searching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Come out with a Kahoot! Game with 8 questions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your Kahoot! (make sure it is public) Game link to the miro</a:t>
          </a:r>
        </a:p>
      </dsp:txBody>
      <dsp:txXfrm>
        <a:off x="6239758" y="707092"/>
        <a:ext cx="4275841" cy="1305401"/>
      </dsp:txXfrm>
    </dsp:sp>
    <dsp:sp modelId="{5A097C37-500C-4778-BD38-026B83FE6D2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E9C44-3C9B-4ED2-BA28-4FC59EAF51A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30277-4DA8-4279-9D54-99627EF35D4F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200" b="1" kern="1200"/>
            <a:t>Chapter 2: Advanced Applications of AC and DC Machines</a:t>
          </a:r>
          <a:endParaRPr lang="en-US" sz="2200" kern="1200"/>
        </a:p>
      </dsp:txBody>
      <dsp:txXfrm>
        <a:off x="1507738" y="2338844"/>
        <a:ext cx="4732020" cy="1305401"/>
      </dsp:txXfrm>
    </dsp:sp>
    <dsp:sp modelId="{E24A377A-8D7F-4785-B980-832EAE70D199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/>
            <a:t>Overview of AC and DC Machines: Key Differences and Similarities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/>
            <a:t>Advanced Control Techniques for Both Machine Types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/>
            <a:t>Applications in Robotics, Electric Vehicles, and Industrial Automation</a:t>
          </a:r>
          <a:endParaRPr lang="en-US" sz="1100" kern="1200"/>
        </a:p>
      </dsp:txBody>
      <dsp:txXfrm>
        <a:off x="6239758" y="2338844"/>
        <a:ext cx="427584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2B502-341F-4B50-AC0E-874A2037B1BE}">
      <dsp:nvSpPr>
        <dsp:cNvPr id="0" name=""/>
        <dsp:cNvSpPr/>
      </dsp:nvSpPr>
      <dsp:spPr>
        <a:xfrm>
          <a:off x="519956" y="817806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50371-3A36-40B6-902F-46BFEF1805F6}">
      <dsp:nvSpPr>
        <dsp:cNvPr id="0" name=""/>
        <dsp:cNvSpPr/>
      </dsp:nvSpPr>
      <dsp:spPr>
        <a:xfrm>
          <a:off x="753956" y="105180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47B72-2910-4BAD-A890-FF94A0CAD5D4}">
      <dsp:nvSpPr>
        <dsp:cNvPr id="0" name=""/>
        <dsp:cNvSpPr/>
      </dsp:nvSpPr>
      <dsp:spPr>
        <a:xfrm>
          <a:off x="16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Open Source / GitHub / making codes known to public</a:t>
          </a:r>
        </a:p>
      </dsp:txBody>
      <dsp:txXfrm>
        <a:off x="168956" y="2257806"/>
        <a:ext cx="1800000" cy="720000"/>
      </dsp:txXfrm>
    </dsp:sp>
    <dsp:sp modelId="{8DEAC196-8EDE-49A1-88E7-B8FF9B120FDC}">
      <dsp:nvSpPr>
        <dsp:cNvPr id="0" name=""/>
        <dsp:cNvSpPr/>
      </dsp:nvSpPr>
      <dsp:spPr>
        <a:xfrm>
          <a:off x="2634956" y="81780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2E115-C1C2-44EE-A334-381A1057C1D1}">
      <dsp:nvSpPr>
        <dsp:cNvPr id="0" name=""/>
        <dsp:cNvSpPr/>
      </dsp:nvSpPr>
      <dsp:spPr>
        <a:xfrm>
          <a:off x="2868956" y="105180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2ABE-7E79-4600-9B31-27BB383CF31E}">
      <dsp:nvSpPr>
        <dsp:cNvPr id="0" name=""/>
        <dsp:cNvSpPr/>
      </dsp:nvSpPr>
      <dsp:spPr>
        <a:xfrm>
          <a:off x="2283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You learn most by contributing</a:t>
          </a:r>
        </a:p>
      </dsp:txBody>
      <dsp:txXfrm>
        <a:off x="2283956" y="2257806"/>
        <a:ext cx="1800000" cy="720000"/>
      </dsp:txXfrm>
    </dsp:sp>
    <dsp:sp modelId="{011D6768-F9F1-429C-88C9-37669002F1E6}">
      <dsp:nvSpPr>
        <dsp:cNvPr id="0" name=""/>
        <dsp:cNvSpPr/>
      </dsp:nvSpPr>
      <dsp:spPr>
        <a:xfrm>
          <a:off x="4749956" y="81780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A1E1E-9B1D-48FA-A7C1-483B950E21E4}">
      <dsp:nvSpPr>
        <dsp:cNvPr id="0" name=""/>
        <dsp:cNvSpPr/>
      </dsp:nvSpPr>
      <dsp:spPr>
        <a:xfrm>
          <a:off x="4983956" y="105180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9B714-78AB-48B5-92A2-22FC8F6281D0}">
      <dsp:nvSpPr>
        <dsp:cNvPr id="0" name=""/>
        <dsp:cNvSpPr/>
      </dsp:nvSpPr>
      <dsp:spPr>
        <a:xfrm>
          <a:off x="439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Source references / eg. ChatGPT might not be reliable</a:t>
          </a:r>
        </a:p>
      </dsp:txBody>
      <dsp:txXfrm>
        <a:off x="4398956" y="2257806"/>
        <a:ext cx="1800000" cy="720000"/>
      </dsp:txXfrm>
    </dsp:sp>
    <dsp:sp modelId="{ACD9AC5D-D892-46A4-AAC9-516CD18B6A11}">
      <dsp:nvSpPr>
        <dsp:cNvPr id="0" name=""/>
        <dsp:cNvSpPr/>
      </dsp:nvSpPr>
      <dsp:spPr>
        <a:xfrm>
          <a:off x="519956" y="342780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AE781-488B-4934-9378-29E6C936EB04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2CD40-A7B5-4E64-B0FA-6B61226442DC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CC (Creative Commons)</a:t>
          </a:r>
        </a:p>
      </dsp:txBody>
      <dsp:txXfrm>
        <a:off x="168956" y="4867806"/>
        <a:ext cx="1800000" cy="720000"/>
      </dsp:txXfrm>
    </dsp:sp>
    <dsp:sp modelId="{516F7000-F237-4E17-A514-34FA5AAF19AE}">
      <dsp:nvSpPr>
        <dsp:cNvPr id="0" name=""/>
        <dsp:cNvSpPr/>
      </dsp:nvSpPr>
      <dsp:spPr>
        <a:xfrm>
          <a:off x="2634956" y="342780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62425-2365-4944-90A7-899EC6873D02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06C60-0F67-4C58-B6F3-7F3AF4CAB37B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Interactive learning</a:t>
          </a:r>
        </a:p>
      </dsp:txBody>
      <dsp:txXfrm>
        <a:off x="2283956" y="4867806"/>
        <a:ext cx="1800000" cy="720000"/>
      </dsp:txXfrm>
    </dsp:sp>
    <dsp:sp modelId="{BDCABA40-CBF3-44C9-99EE-1DCC02313C71}">
      <dsp:nvSpPr>
        <dsp:cNvPr id="0" name=""/>
        <dsp:cNvSpPr/>
      </dsp:nvSpPr>
      <dsp:spPr>
        <a:xfrm>
          <a:off x="4749956" y="3427806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BB4D-9F84-4996-A2EF-AC37DB8C6782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82136-9987-4D02-B6BB-756372D8479C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stress test</a:t>
          </a:r>
        </a:p>
      </dsp:txBody>
      <dsp:txXfrm>
        <a:off x="4398956" y="486780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classrooms/186245921-jlnu-eetc3433-fall2024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classrooms/186245921-jlnu-eetc3433-fall2024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2: 20241028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E925-0573-E3F0-89F5-B14BBF06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Let me get to know you guys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ADB3-8935-1956-B846-0D523199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08EC-E412-0B5C-CA24-40586613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633453"/>
            <a:ext cx="2629372" cy="9937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5C46A0-33BC-3190-8F3F-70EC0BF3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3727" y="3863170"/>
            <a:ext cx="1996361" cy="19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2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CC5BB-279A-71E6-8DAF-02957FF8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Key Takeaway for having an Exchange Tutor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9EC70C-39B0-C8AA-C05B-86106D65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8AD25C-C3DC-27EB-C24E-AB3820F7D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3979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62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4C7A8-934F-E36E-7C4B-DAF186C2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850B-58FB-06D9-07A3-225A5CEE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94" y="1004777"/>
            <a:ext cx="3466214" cy="484844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Keep in touch - 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90AB-1C59-D108-DD0C-E4A9152D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07" y="3742659"/>
            <a:ext cx="5092995" cy="2275369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hlinkClick r:id="rId2"/>
              </a:rPr>
              <a:t>https://github.com</a:t>
            </a:r>
            <a:endParaRPr lang="en-US" sz="2000">
              <a:solidFill>
                <a:srgbClr val="595959"/>
              </a:solidFill>
            </a:endParaRPr>
          </a:p>
          <a:p>
            <a:pPr algn="ctr"/>
            <a:r>
              <a:rPr lang="en-US" sz="2000">
                <a:solidFill>
                  <a:srgbClr val="595959"/>
                </a:solidFill>
                <a:hlinkClick r:id="rId3"/>
              </a:rPr>
              <a:t>https://classroom.github.com/classrooms/186245921-jlnu-eetc3433-fall2024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3D3C49-16F8-2636-DDF7-4F81F45C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99467" y="1225740"/>
            <a:ext cx="2203260" cy="22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46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C262-962E-B15A-5125-5666FD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Hands-on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1710-900D-72FD-0400-2F73EE1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Understand and Establish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What “what is </a:t>
            </a:r>
            <a:r>
              <a:rPr lang="en-US" dirty="0" err="1"/>
              <a:t>github</a:t>
            </a:r>
            <a:r>
              <a:rPr lang="en-US" dirty="0"/>
              <a:t>” on </a:t>
            </a:r>
            <a:r>
              <a:rPr lang="en-US" dirty="0" err="1"/>
              <a:t>bilibili</a:t>
            </a:r>
            <a:endParaRPr lang="en-US" dirty="0"/>
          </a:p>
          <a:p>
            <a:pPr lvl="1"/>
            <a:r>
              <a:rPr lang="en-US" dirty="0"/>
              <a:t>Create the </a:t>
            </a:r>
            <a:r>
              <a:rPr lang="en-US" dirty="0" err="1"/>
              <a:t>Github</a:t>
            </a:r>
            <a:r>
              <a:rPr lang="en-US" dirty="0"/>
              <a:t> account with Shanshan while also working with Miro</a:t>
            </a:r>
          </a:p>
          <a:p>
            <a:r>
              <a:rPr lang="en-US" dirty="0"/>
              <a:t>Hands-on Miro and continue with the discussion in last lesson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B7C0-B1D4-B432-0704-8A3F37D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4934-5D5B-7D77-445A-052219F4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4802538"/>
            <a:ext cx="5491090" cy="141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https://miro.com/app/board/uXjVLNTuDhY=/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E7069-330B-8D17-D126-CEF51FE6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654567"/>
            <a:ext cx="5169282" cy="501342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ED0FD8E-94B2-1555-C4B9-39308399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48" y="2182846"/>
            <a:ext cx="5347855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7BD71-B25C-B1FF-E734-CDEFD31AF724}"/>
              </a:ext>
            </a:extLst>
          </p:cNvPr>
          <p:cNvSpPr txBox="1"/>
          <p:nvPr/>
        </p:nvSpPr>
        <p:spPr>
          <a:xfrm>
            <a:off x="2294313" y="1496291"/>
            <a:ext cx="143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Stress test…</a:t>
            </a:r>
          </a:p>
        </p:txBody>
      </p:sp>
    </p:spTree>
    <p:extLst>
      <p:ext uri="{BB962C8B-B14F-4D97-AF65-F5344CB8AC3E}">
        <p14:creationId xmlns:p14="http://schemas.microsoft.com/office/powerpoint/2010/main" val="40758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41166-75AA-826D-2C18-067671E03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DF70-7B9A-1671-1C76-4E4F6F45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E81E-781A-1858-2FA7-38C281C9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4663"/>
            <a:ext cx="461475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https://github.com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https://classroom.github.com/classrooms/186245921-jlnu-eetc3433-fall2024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E2334F-BA7A-5DF9-F5D7-A801A272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346" y="2766817"/>
            <a:ext cx="2751667" cy="27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64D83-2A9F-B912-64B7-512A2D85B32B}"/>
              </a:ext>
            </a:extLst>
          </p:cNvPr>
          <p:cNvSpPr txBox="1"/>
          <p:nvPr/>
        </p:nvSpPr>
        <p:spPr>
          <a:xfrm>
            <a:off x="1984987" y="1673964"/>
            <a:ext cx="6101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/video/BV15W41157up/?</a:t>
            </a:r>
            <a:r>
              <a:rPr lang="en-US" dirty="0" err="1"/>
              <a:t>spm_id_from</a:t>
            </a:r>
            <a:r>
              <a:rPr lang="en-US" dirty="0"/>
              <a:t>=333.337.search-card.all.click&amp;vd_source=07361c8f42cb5e1f7ea4722ec4dc19f6</a:t>
            </a:r>
          </a:p>
        </p:txBody>
      </p:sp>
    </p:spTree>
    <p:extLst>
      <p:ext uri="{BB962C8B-B14F-4D97-AF65-F5344CB8AC3E}">
        <p14:creationId xmlns:p14="http://schemas.microsoft.com/office/powerpoint/2010/main" val="5968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A9D26-3F37-8B84-23FE-E7DD99C21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C8F3-1AAE-FC4B-B369-0FF42616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dirty="0"/>
              <a:t>Group discussion</a:t>
            </a:r>
            <a:br>
              <a:rPr lang="en-US" sz="4800" dirty="0"/>
            </a:br>
            <a:r>
              <a:rPr lang="en-US" sz="4800" dirty="0"/>
              <a:t>(10 min break/</a:t>
            </a:r>
            <a:br>
              <a:rPr lang="en-US" sz="4800" dirty="0"/>
            </a:br>
            <a:r>
              <a:rPr lang="en-US" sz="4800" dirty="0"/>
              <a:t>preparation)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127D0A-92CC-1408-8808-639DDD2AF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401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4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4BE4-D009-CB3A-E226-8DB83C82A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82D1-9604-3FF0-E847-E0DCB738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72086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Group discussion – class expectation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679F6-99F8-5A33-EB05-75FFA4DC4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564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67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3B2C-D8CB-669A-A472-6293AC38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BF52-A9E6-43A9-379F-22F3A88D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1EFFE-CB7B-3BE0-BC82-4B709DB1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08" y="-1"/>
            <a:ext cx="5181741" cy="6955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10938-72BB-42FA-1B9A-A7507D2E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18" y="4053434"/>
            <a:ext cx="3215158" cy="2723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8474D-41B5-FBC1-1B9E-D07D414DA2E3}"/>
              </a:ext>
            </a:extLst>
          </p:cNvPr>
          <p:cNvSpPr txBox="1"/>
          <p:nvPr/>
        </p:nvSpPr>
        <p:spPr>
          <a:xfrm>
            <a:off x="1680882" y="1465729"/>
            <a:ext cx="353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on the syllabus on </a:t>
            </a:r>
            <a:r>
              <a:rPr lang="en-US" dirty="0" err="1"/>
              <a:t>miro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1EE1-936C-8E1F-3844-9713218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孔子</a:t>
            </a:r>
            <a:r>
              <a:rPr lang="zh-CN" altLang="en-US">
                <a:solidFill>
                  <a:srgbClr val="FFFFFF"/>
                </a:solidFill>
              </a:rPr>
              <a:t>：古之学者为己，今之学者为人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E48-9BC1-531C-81BB-4516A80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err="1"/>
              <a:t>我们不是填鸭</a:t>
            </a:r>
            <a:r>
              <a:rPr lang="zh-CN" altLang="en-US" sz="2000"/>
              <a:t>， 填了你也不记得</a:t>
            </a:r>
            <a:endParaRPr lang="en-HK" altLang="zh-CN" sz="2000"/>
          </a:p>
          <a:p>
            <a:r>
              <a:rPr lang="en-US" sz="2000"/>
              <a:t>We are here to learn, not to be fed. The purpose of being a university student – is to experience life, and to learn to learn.</a:t>
            </a:r>
          </a:p>
          <a:p>
            <a:r>
              <a:rPr lang="en-US" sz="2000"/>
              <a:t>Teachers are here to coach you, give you guidance. We give you a direction, and you should learn how to Baidu/google/search/AI the answer for yourself.  (note: AI sometimes give you uncertain answers – so make sure you check the source and references)</a:t>
            </a:r>
          </a:p>
          <a:p>
            <a:r>
              <a:rPr lang="en-US" sz="2000"/>
              <a:t>Q: did you guys has syllabus about checking source and references for </a:t>
            </a:r>
            <a:r>
              <a:rPr lang="en-US" sz="2000" err="1"/>
              <a:t>eg.</a:t>
            </a:r>
            <a:r>
              <a:rPr lang="en-US" sz="2000"/>
              <a:t> Writing paper?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51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1AF-7AF4-3E61-4352-597841C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teacher yourself is the best way to learn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2A03EF-6C81-6885-98C9-BD296152C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57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528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LETOURNEAU UNIVERSITY EETC 3433 ELECTRICAL MACHINERY AND CONTROLS for JLNU Fall Semester 2024   Lesson 2: 20241028</vt:lpstr>
      <vt:lpstr>More Hands-on</vt:lpstr>
      <vt:lpstr>Miro</vt:lpstr>
      <vt:lpstr>GitHub Classroom</vt:lpstr>
      <vt:lpstr>Group discussion (10 min break/ preparation)</vt:lpstr>
      <vt:lpstr>Group discussion – class expectation</vt:lpstr>
      <vt:lpstr>Syllabus</vt:lpstr>
      <vt:lpstr>孔子：古之学者为己，今之学者为人</vt:lpstr>
      <vt:lpstr>Being a teacher yourself is the best way to learn</vt:lpstr>
      <vt:lpstr>Let me get to know you guys</vt:lpstr>
      <vt:lpstr>Key Takeaway for having an Exchange Tutor</vt:lpstr>
      <vt:lpstr>Keep in touch - GitHub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26</cp:revision>
  <dcterms:created xsi:type="dcterms:W3CDTF">2023-09-04T06:11:02Z</dcterms:created>
  <dcterms:modified xsi:type="dcterms:W3CDTF">2024-10-27T15:30:15Z</dcterms:modified>
</cp:coreProperties>
</file>