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19" r:id="rId3"/>
    <p:sldId id="525" r:id="rId4"/>
    <p:sldId id="517" r:id="rId5"/>
    <p:sldId id="5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9E0F8-8607-4653-85C6-20713BADA1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F008F-2CA0-4DF6-8D9A-C8F2C14BC6C2}">
      <dgm:prSet/>
      <dgm:spPr/>
      <dgm:t>
        <a:bodyPr/>
        <a:lstStyle/>
        <a:p>
          <a:pPr>
            <a:defRPr b="1"/>
          </a:pPr>
          <a:r>
            <a:rPr lang="en-US"/>
            <a:t>Before Break</a:t>
          </a:r>
        </a:p>
      </dgm:t>
    </dgm:pt>
    <dgm:pt modelId="{BDECB986-B96A-438D-88D8-96AF4B8AEF4B}" type="parTrans" cxnId="{3B9DF642-D562-4AD9-B8FF-9119830480C2}">
      <dgm:prSet/>
      <dgm:spPr/>
      <dgm:t>
        <a:bodyPr/>
        <a:lstStyle/>
        <a:p>
          <a:endParaRPr lang="en-US"/>
        </a:p>
      </dgm:t>
    </dgm:pt>
    <dgm:pt modelId="{D879FA8E-D321-4A85-8DCD-3611F9A6DC3F}" type="sibTrans" cxnId="{3B9DF642-D562-4AD9-B8FF-9119830480C2}">
      <dgm:prSet/>
      <dgm:spPr/>
      <dgm:t>
        <a:bodyPr/>
        <a:lstStyle/>
        <a:p>
          <a:endParaRPr lang="en-US"/>
        </a:p>
      </dgm:t>
    </dgm:pt>
    <dgm:pt modelId="{46A05E15-2CE8-407C-BAD7-C5C301BE9D2F}">
      <dgm:prSet/>
      <dgm:spPr/>
      <dgm:t>
        <a:bodyPr/>
        <a:lstStyle/>
        <a:p>
          <a:r>
            <a:rPr lang="en-US"/>
            <a:t>Drafting out the block diagram</a:t>
          </a:r>
        </a:p>
      </dgm:t>
    </dgm:pt>
    <dgm:pt modelId="{E567ED65-30CD-4E19-957A-88E076E6CDD6}" type="parTrans" cxnId="{3C00F26C-FD25-4430-A388-664CC6947CE8}">
      <dgm:prSet/>
      <dgm:spPr/>
      <dgm:t>
        <a:bodyPr/>
        <a:lstStyle/>
        <a:p>
          <a:endParaRPr lang="en-US"/>
        </a:p>
      </dgm:t>
    </dgm:pt>
    <dgm:pt modelId="{2F119D14-E50B-4DD2-89F5-2F0DA2F80D5D}" type="sibTrans" cxnId="{3C00F26C-FD25-4430-A388-664CC6947CE8}">
      <dgm:prSet/>
      <dgm:spPr/>
      <dgm:t>
        <a:bodyPr/>
        <a:lstStyle/>
        <a:p>
          <a:endParaRPr lang="en-US"/>
        </a:p>
      </dgm:t>
    </dgm:pt>
    <dgm:pt modelId="{E6C32D9E-787D-413F-B576-94D6D2F9C6FE}">
      <dgm:prSet/>
      <dgm:spPr/>
      <dgm:t>
        <a:bodyPr/>
        <a:lstStyle/>
        <a:p>
          <a:pPr>
            <a:defRPr b="1"/>
          </a:pPr>
          <a:r>
            <a:rPr lang="en-US"/>
            <a:t>After Break</a:t>
          </a:r>
        </a:p>
      </dgm:t>
    </dgm:pt>
    <dgm:pt modelId="{EF54B42B-9851-465C-9DC2-38CD511CFBA2}" type="parTrans" cxnId="{8E73DCC5-7877-4004-846B-BF819E091A04}">
      <dgm:prSet/>
      <dgm:spPr/>
      <dgm:t>
        <a:bodyPr/>
        <a:lstStyle/>
        <a:p>
          <a:endParaRPr lang="en-US"/>
        </a:p>
      </dgm:t>
    </dgm:pt>
    <dgm:pt modelId="{B978765F-D82F-47A3-9CCA-E0592D0DA16E}" type="sibTrans" cxnId="{8E73DCC5-7877-4004-846B-BF819E091A04}">
      <dgm:prSet/>
      <dgm:spPr/>
      <dgm:t>
        <a:bodyPr/>
        <a:lstStyle/>
        <a:p>
          <a:endParaRPr lang="en-US"/>
        </a:p>
      </dgm:t>
    </dgm:pt>
    <dgm:pt modelId="{0C4FBA52-768A-4815-828B-E80BC3570A80}">
      <dgm:prSet/>
      <dgm:spPr/>
      <dgm:t>
        <a:bodyPr/>
        <a:lstStyle/>
        <a:p>
          <a:r>
            <a:rPr lang="en-US"/>
            <a:t>Random share 3-4 Block digram</a:t>
          </a:r>
        </a:p>
      </dgm:t>
    </dgm:pt>
    <dgm:pt modelId="{73CA8380-2D6F-4F28-8266-126923777D2A}" type="parTrans" cxnId="{6786FECE-8B4C-4CF9-847B-1D9E61E4EF24}">
      <dgm:prSet/>
      <dgm:spPr/>
      <dgm:t>
        <a:bodyPr/>
        <a:lstStyle/>
        <a:p>
          <a:endParaRPr lang="en-US"/>
        </a:p>
      </dgm:t>
    </dgm:pt>
    <dgm:pt modelId="{18747768-29FC-4636-A871-0CC6CC87AF70}" type="sibTrans" cxnId="{6786FECE-8B4C-4CF9-847B-1D9E61E4EF24}">
      <dgm:prSet/>
      <dgm:spPr/>
      <dgm:t>
        <a:bodyPr/>
        <a:lstStyle/>
        <a:p>
          <a:endParaRPr lang="en-US"/>
        </a:p>
      </dgm:t>
    </dgm:pt>
    <dgm:pt modelId="{3CBE4416-D023-450D-A7D9-589207241CFD}">
      <dgm:prSet/>
      <dgm:spPr/>
      <dgm:t>
        <a:bodyPr/>
        <a:lstStyle/>
        <a:p>
          <a:r>
            <a:rPr lang="en-US"/>
            <a:t>Showing my sample Digram</a:t>
          </a:r>
        </a:p>
      </dgm:t>
    </dgm:pt>
    <dgm:pt modelId="{1514846C-9E00-486C-8DE4-42ADF5DDC81E}" type="parTrans" cxnId="{598141D3-32A1-4DF1-9914-56D93E9C9BE6}">
      <dgm:prSet/>
      <dgm:spPr/>
      <dgm:t>
        <a:bodyPr/>
        <a:lstStyle/>
        <a:p>
          <a:endParaRPr lang="en-US"/>
        </a:p>
      </dgm:t>
    </dgm:pt>
    <dgm:pt modelId="{EE0306DA-D945-45D7-8BD9-2AE7D2B6D8CF}" type="sibTrans" cxnId="{598141D3-32A1-4DF1-9914-56D93E9C9BE6}">
      <dgm:prSet/>
      <dgm:spPr/>
      <dgm:t>
        <a:bodyPr/>
        <a:lstStyle/>
        <a:p>
          <a:endParaRPr lang="en-US"/>
        </a:p>
      </dgm:t>
    </dgm:pt>
    <dgm:pt modelId="{B633AC69-51E5-498A-84E9-51BA7F08FD1E}">
      <dgm:prSet/>
      <dgm:spPr/>
      <dgm:t>
        <a:bodyPr/>
        <a:lstStyle/>
        <a:p>
          <a:r>
            <a:rPr lang="en-US"/>
            <a:t>Kahoot on PID (if have time)</a:t>
          </a:r>
        </a:p>
      </dgm:t>
    </dgm:pt>
    <dgm:pt modelId="{2A465A81-2A59-4C11-98F0-DC375FE2443B}" type="parTrans" cxnId="{F97B787A-0BB5-4C2F-848F-C4E8A6510295}">
      <dgm:prSet/>
      <dgm:spPr/>
      <dgm:t>
        <a:bodyPr/>
        <a:lstStyle/>
        <a:p>
          <a:endParaRPr lang="en-US"/>
        </a:p>
      </dgm:t>
    </dgm:pt>
    <dgm:pt modelId="{0D7274BE-2A5B-497F-8650-05BD1AD4B63F}" type="sibTrans" cxnId="{F97B787A-0BB5-4C2F-848F-C4E8A6510295}">
      <dgm:prSet/>
      <dgm:spPr/>
      <dgm:t>
        <a:bodyPr/>
        <a:lstStyle/>
        <a:p>
          <a:endParaRPr lang="en-US"/>
        </a:p>
      </dgm:t>
    </dgm:pt>
    <dgm:pt modelId="{CFE41EDA-5FD6-409E-85BC-EBEA55A0900D}" type="pres">
      <dgm:prSet presAssocID="{D369E0F8-8607-4653-85C6-20713BADA135}" presName="root" presStyleCnt="0">
        <dgm:presLayoutVars>
          <dgm:dir/>
          <dgm:resizeHandles val="exact"/>
        </dgm:presLayoutVars>
      </dgm:prSet>
      <dgm:spPr/>
    </dgm:pt>
    <dgm:pt modelId="{B03A2D27-6E4E-4A17-B0F0-5CB10D3C9C17}" type="pres">
      <dgm:prSet presAssocID="{3FEF008F-2CA0-4DF6-8D9A-C8F2C14BC6C2}" presName="compNode" presStyleCnt="0"/>
      <dgm:spPr/>
    </dgm:pt>
    <dgm:pt modelId="{8FCF35CA-9C4C-4575-98B6-9548F503B3D7}" type="pres">
      <dgm:prSet presAssocID="{3FEF008F-2CA0-4DF6-8D9A-C8F2C14BC6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58E035F-DF6A-4FB6-89D0-871BD17507A2}" type="pres">
      <dgm:prSet presAssocID="{3FEF008F-2CA0-4DF6-8D9A-C8F2C14BC6C2}" presName="iconSpace" presStyleCnt="0"/>
      <dgm:spPr/>
    </dgm:pt>
    <dgm:pt modelId="{23663847-DE81-41EF-9712-CF25CCA3E3F3}" type="pres">
      <dgm:prSet presAssocID="{3FEF008F-2CA0-4DF6-8D9A-C8F2C14BC6C2}" presName="parTx" presStyleLbl="revTx" presStyleIdx="0" presStyleCnt="4">
        <dgm:presLayoutVars>
          <dgm:chMax val="0"/>
          <dgm:chPref val="0"/>
        </dgm:presLayoutVars>
      </dgm:prSet>
      <dgm:spPr/>
    </dgm:pt>
    <dgm:pt modelId="{BE8AD585-F10B-4A7A-84A0-823464B15E49}" type="pres">
      <dgm:prSet presAssocID="{3FEF008F-2CA0-4DF6-8D9A-C8F2C14BC6C2}" presName="txSpace" presStyleCnt="0"/>
      <dgm:spPr/>
    </dgm:pt>
    <dgm:pt modelId="{60CEF9B7-614B-4BA2-B13B-AD042E129C45}" type="pres">
      <dgm:prSet presAssocID="{3FEF008F-2CA0-4DF6-8D9A-C8F2C14BC6C2}" presName="desTx" presStyleLbl="revTx" presStyleIdx="1" presStyleCnt="4">
        <dgm:presLayoutVars/>
      </dgm:prSet>
      <dgm:spPr/>
    </dgm:pt>
    <dgm:pt modelId="{26A92BC3-066D-4688-99A2-547543217DCE}" type="pres">
      <dgm:prSet presAssocID="{D879FA8E-D321-4A85-8DCD-3611F9A6DC3F}" presName="sibTrans" presStyleCnt="0"/>
      <dgm:spPr/>
    </dgm:pt>
    <dgm:pt modelId="{0261541A-265E-48F4-8725-74899E64D04A}" type="pres">
      <dgm:prSet presAssocID="{E6C32D9E-787D-413F-B576-94D6D2F9C6FE}" presName="compNode" presStyleCnt="0"/>
      <dgm:spPr/>
    </dgm:pt>
    <dgm:pt modelId="{4C0841C1-9683-4F1C-8A1C-10D2401E67B4}" type="pres">
      <dgm:prSet presAssocID="{E6C32D9E-787D-413F-B576-94D6D2F9C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A9ABCF5-CE78-4134-AEA4-17D5E0108622}" type="pres">
      <dgm:prSet presAssocID="{E6C32D9E-787D-413F-B576-94D6D2F9C6FE}" presName="iconSpace" presStyleCnt="0"/>
      <dgm:spPr/>
    </dgm:pt>
    <dgm:pt modelId="{5C83BD22-3F19-47DA-B595-C1040F4D2D30}" type="pres">
      <dgm:prSet presAssocID="{E6C32D9E-787D-413F-B576-94D6D2F9C6FE}" presName="parTx" presStyleLbl="revTx" presStyleIdx="2" presStyleCnt="4">
        <dgm:presLayoutVars>
          <dgm:chMax val="0"/>
          <dgm:chPref val="0"/>
        </dgm:presLayoutVars>
      </dgm:prSet>
      <dgm:spPr/>
    </dgm:pt>
    <dgm:pt modelId="{AEA784DA-3850-4D4B-9F01-A12F5130333F}" type="pres">
      <dgm:prSet presAssocID="{E6C32D9E-787D-413F-B576-94D6D2F9C6FE}" presName="txSpace" presStyleCnt="0"/>
      <dgm:spPr/>
    </dgm:pt>
    <dgm:pt modelId="{97757E66-AA44-406E-B17D-B4DB76785EE0}" type="pres">
      <dgm:prSet presAssocID="{E6C32D9E-787D-413F-B576-94D6D2F9C6FE}" presName="desTx" presStyleLbl="revTx" presStyleIdx="3" presStyleCnt="4">
        <dgm:presLayoutVars/>
      </dgm:prSet>
      <dgm:spPr/>
    </dgm:pt>
  </dgm:ptLst>
  <dgm:cxnLst>
    <dgm:cxn modelId="{D9921119-8BD6-4B1E-8BE8-3403916CA1A8}" type="presOf" srcId="{0C4FBA52-768A-4815-828B-E80BC3570A80}" destId="{97757E66-AA44-406E-B17D-B4DB76785EE0}" srcOrd="0" destOrd="0" presId="urn:microsoft.com/office/officeart/2018/5/layout/CenteredIconLabelDescriptionList"/>
    <dgm:cxn modelId="{980EB62F-5F4E-477C-82F6-4FB8840DD753}" type="presOf" srcId="{B633AC69-51E5-498A-84E9-51BA7F08FD1E}" destId="{97757E66-AA44-406E-B17D-B4DB76785EE0}" srcOrd="0" destOrd="2" presId="urn:microsoft.com/office/officeart/2018/5/layout/CenteredIconLabelDescriptionList"/>
    <dgm:cxn modelId="{3B9DF642-D562-4AD9-B8FF-9119830480C2}" srcId="{D369E0F8-8607-4653-85C6-20713BADA135}" destId="{3FEF008F-2CA0-4DF6-8D9A-C8F2C14BC6C2}" srcOrd="0" destOrd="0" parTransId="{BDECB986-B96A-438D-88D8-96AF4B8AEF4B}" sibTransId="{D879FA8E-D321-4A85-8DCD-3611F9A6DC3F}"/>
    <dgm:cxn modelId="{D55AA362-803E-477C-8CE2-B4409FAA7973}" type="presOf" srcId="{46A05E15-2CE8-407C-BAD7-C5C301BE9D2F}" destId="{60CEF9B7-614B-4BA2-B13B-AD042E129C45}" srcOrd="0" destOrd="0" presId="urn:microsoft.com/office/officeart/2018/5/layout/CenteredIconLabelDescriptionList"/>
    <dgm:cxn modelId="{3C00F26C-FD25-4430-A388-664CC6947CE8}" srcId="{3FEF008F-2CA0-4DF6-8D9A-C8F2C14BC6C2}" destId="{46A05E15-2CE8-407C-BAD7-C5C301BE9D2F}" srcOrd="0" destOrd="0" parTransId="{E567ED65-30CD-4E19-957A-88E076E6CDD6}" sibTransId="{2F119D14-E50B-4DD2-89F5-2F0DA2F80D5D}"/>
    <dgm:cxn modelId="{F97B787A-0BB5-4C2F-848F-C4E8A6510295}" srcId="{E6C32D9E-787D-413F-B576-94D6D2F9C6FE}" destId="{B633AC69-51E5-498A-84E9-51BA7F08FD1E}" srcOrd="2" destOrd="0" parTransId="{2A465A81-2A59-4C11-98F0-DC375FE2443B}" sibTransId="{0D7274BE-2A5B-497F-8650-05BD1AD4B63F}"/>
    <dgm:cxn modelId="{36A2647B-145C-4A54-BB5C-3810F919A2DA}" type="presOf" srcId="{3FEF008F-2CA0-4DF6-8D9A-C8F2C14BC6C2}" destId="{23663847-DE81-41EF-9712-CF25CCA3E3F3}" srcOrd="0" destOrd="0" presId="urn:microsoft.com/office/officeart/2018/5/layout/CenteredIconLabelDescriptionList"/>
    <dgm:cxn modelId="{69E05CAE-9FB3-4E3E-8769-CEA59514096E}" type="presOf" srcId="{E6C32D9E-787D-413F-B576-94D6D2F9C6FE}" destId="{5C83BD22-3F19-47DA-B595-C1040F4D2D30}" srcOrd="0" destOrd="0" presId="urn:microsoft.com/office/officeart/2018/5/layout/CenteredIconLabelDescriptionList"/>
    <dgm:cxn modelId="{8E73DCC5-7877-4004-846B-BF819E091A04}" srcId="{D369E0F8-8607-4653-85C6-20713BADA135}" destId="{E6C32D9E-787D-413F-B576-94D6D2F9C6FE}" srcOrd="1" destOrd="0" parTransId="{EF54B42B-9851-465C-9DC2-38CD511CFBA2}" sibTransId="{B978765F-D82F-47A3-9CCA-E0592D0DA16E}"/>
    <dgm:cxn modelId="{6786FECE-8B4C-4CF9-847B-1D9E61E4EF24}" srcId="{E6C32D9E-787D-413F-B576-94D6D2F9C6FE}" destId="{0C4FBA52-768A-4815-828B-E80BC3570A80}" srcOrd="0" destOrd="0" parTransId="{73CA8380-2D6F-4F28-8266-126923777D2A}" sibTransId="{18747768-29FC-4636-A871-0CC6CC87AF70}"/>
    <dgm:cxn modelId="{598141D3-32A1-4DF1-9914-56D93E9C9BE6}" srcId="{E6C32D9E-787D-413F-B576-94D6D2F9C6FE}" destId="{3CBE4416-D023-450D-A7D9-589207241CFD}" srcOrd="1" destOrd="0" parTransId="{1514846C-9E00-486C-8DE4-42ADF5DDC81E}" sibTransId="{EE0306DA-D945-45D7-8BD9-2AE7D2B6D8CF}"/>
    <dgm:cxn modelId="{CA0596E2-7376-402F-A57B-9669DA72C7E3}" type="presOf" srcId="{D369E0F8-8607-4653-85C6-20713BADA135}" destId="{CFE41EDA-5FD6-409E-85BC-EBEA55A0900D}" srcOrd="0" destOrd="0" presId="urn:microsoft.com/office/officeart/2018/5/layout/CenteredIconLabelDescriptionList"/>
    <dgm:cxn modelId="{CB9610F1-BE88-4D8B-84CB-D6F27E540869}" type="presOf" srcId="{3CBE4416-D023-450D-A7D9-589207241CFD}" destId="{97757E66-AA44-406E-B17D-B4DB76785EE0}" srcOrd="0" destOrd="1" presId="urn:microsoft.com/office/officeart/2018/5/layout/CenteredIconLabelDescriptionList"/>
    <dgm:cxn modelId="{D3A4A202-3E57-485D-8496-14F030F78AD1}" type="presParOf" srcId="{CFE41EDA-5FD6-409E-85BC-EBEA55A0900D}" destId="{B03A2D27-6E4E-4A17-B0F0-5CB10D3C9C17}" srcOrd="0" destOrd="0" presId="urn:microsoft.com/office/officeart/2018/5/layout/CenteredIconLabelDescriptionList"/>
    <dgm:cxn modelId="{7E038287-B9E0-4D2A-94AF-6EF3CE75D7DB}" type="presParOf" srcId="{B03A2D27-6E4E-4A17-B0F0-5CB10D3C9C17}" destId="{8FCF35CA-9C4C-4575-98B6-9548F503B3D7}" srcOrd="0" destOrd="0" presId="urn:microsoft.com/office/officeart/2018/5/layout/CenteredIconLabelDescriptionList"/>
    <dgm:cxn modelId="{F8A736D1-02B4-4C2D-9C36-C853F2A96B75}" type="presParOf" srcId="{B03A2D27-6E4E-4A17-B0F0-5CB10D3C9C17}" destId="{858E035F-DF6A-4FB6-89D0-871BD17507A2}" srcOrd="1" destOrd="0" presId="urn:microsoft.com/office/officeart/2018/5/layout/CenteredIconLabelDescriptionList"/>
    <dgm:cxn modelId="{748E3A6B-DC3C-44BF-9E88-61B84C0E77EB}" type="presParOf" srcId="{B03A2D27-6E4E-4A17-B0F0-5CB10D3C9C17}" destId="{23663847-DE81-41EF-9712-CF25CCA3E3F3}" srcOrd="2" destOrd="0" presId="urn:microsoft.com/office/officeart/2018/5/layout/CenteredIconLabelDescriptionList"/>
    <dgm:cxn modelId="{CCD845E5-6471-4E56-BDF7-92B961EB70AA}" type="presParOf" srcId="{B03A2D27-6E4E-4A17-B0F0-5CB10D3C9C17}" destId="{BE8AD585-F10B-4A7A-84A0-823464B15E49}" srcOrd="3" destOrd="0" presId="urn:microsoft.com/office/officeart/2018/5/layout/CenteredIconLabelDescriptionList"/>
    <dgm:cxn modelId="{0930C948-281B-4C2B-9746-ED9E3A74FAD3}" type="presParOf" srcId="{B03A2D27-6E4E-4A17-B0F0-5CB10D3C9C17}" destId="{60CEF9B7-614B-4BA2-B13B-AD042E129C45}" srcOrd="4" destOrd="0" presId="urn:microsoft.com/office/officeart/2018/5/layout/CenteredIconLabelDescriptionList"/>
    <dgm:cxn modelId="{E7D92883-1D8C-4196-9642-1CC9AC1DAF1B}" type="presParOf" srcId="{CFE41EDA-5FD6-409E-85BC-EBEA55A0900D}" destId="{26A92BC3-066D-4688-99A2-547543217DCE}" srcOrd="1" destOrd="0" presId="urn:microsoft.com/office/officeart/2018/5/layout/CenteredIconLabelDescriptionList"/>
    <dgm:cxn modelId="{0702BCA3-FF74-40CE-A19A-A4137DF48F79}" type="presParOf" srcId="{CFE41EDA-5FD6-409E-85BC-EBEA55A0900D}" destId="{0261541A-265E-48F4-8725-74899E64D04A}" srcOrd="2" destOrd="0" presId="urn:microsoft.com/office/officeart/2018/5/layout/CenteredIconLabelDescriptionList"/>
    <dgm:cxn modelId="{ABE46C5A-9CA1-4AE9-B48F-C2C69B78D1C9}" type="presParOf" srcId="{0261541A-265E-48F4-8725-74899E64D04A}" destId="{4C0841C1-9683-4F1C-8A1C-10D2401E67B4}" srcOrd="0" destOrd="0" presId="urn:microsoft.com/office/officeart/2018/5/layout/CenteredIconLabelDescriptionList"/>
    <dgm:cxn modelId="{4D8AB73C-3A0B-47A4-8873-AAB0F2E3BA6B}" type="presParOf" srcId="{0261541A-265E-48F4-8725-74899E64D04A}" destId="{1A9ABCF5-CE78-4134-AEA4-17D5E0108622}" srcOrd="1" destOrd="0" presId="urn:microsoft.com/office/officeart/2018/5/layout/CenteredIconLabelDescriptionList"/>
    <dgm:cxn modelId="{235C13D2-4EB6-4A41-ABCF-4BA790E50506}" type="presParOf" srcId="{0261541A-265E-48F4-8725-74899E64D04A}" destId="{5C83BD22-3F19-47DA-B595-C1040F4D2D30}" srcOrd="2" destOrd="0" presId="urn:microsoft.com/office/officeart/2018/5/layout/CenteredIconLabelDescriptionList"/>
    <dgm:cxn modelId="{E73C2716-E191-41E8-ACED-EEABCA5F8E05}" type="presParOf" srcId="{0261541A-265E-48F4-8725-74899E64D04A}" destId="{AEA784DA-3850-4D4B-9F01-A12F5130333F}" srcOrd="3" destOrd="0" presId="urn:microsoft.com/office/officeart/2018/5/layout/CenteredIconLabelDescriptionList"/>
    <dgm:cxn modelId="{A90B1192-ADFE-4927-8E33-EAF0F2AB4BF9}" type="presParOf" srcId="{0261541A-265E-48F4-8725-74899E64D04A}" destId="{97757E66-AA44-406E-B17D-B4DB76785E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35CA-9C4C-4575-98B6-9548F503B3D7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63847-DE81-41EF-9712-CF25CCA3E3F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Before Break</a:t>
          </a:r>
        </a:p>
      </dsp:txBody>
      <dsp:txXfrm>
        <a:off x="765914" y="2111043"/>
        <a:ext cx="4320000" cy="648000"/>
      </dsp:txXfrm>
    </dsp:sp>
    <dsp:sp modelId="{60CEF9B7-614B-4BA2-B13B-AD042E129C45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Drafting out the block diagram</a:t>
          </a:r>
        </a:p>
      </dsp:txBody>
      <dsp:txXfrm>
        <a:off x="765914" y="2824573"/>
        <a:ext cx="4320000" cy="910076"/>
      </dsp:txXfrm>
    </dsp:sp>
    <dsp:sp modelId="{4C0841C1-9683-4F1C-8A1C-10D2401E67B4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BD22-3F19-47DA-B595-C1040F4D2D30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After Break</a:t>
          </a:r>
        </a:p>
      </dsp:txBody>
      <dsp:txXfrm>
        <a:off x="5841914" y="2111043"/>
        <a:ext cx="4320000" cy="648000"/>
      </dsp:txXfrm>
    </dsp:sp>
    <dsp:sp modelId="{97757E66-AA44-406E-B17D-B4DB76785EE0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share 3-4 Block digram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Showing my sample Digram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Kahoot on PID (if have time)</a:t>
          </a:r>
        </a:p>
      </dsp:txBody>
      <dsp:txXfrm>
        <a:off x="5841914" y="2824573"/>
        <a:ext cx="4320000" cy="910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9: 20241107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49CF5-7127-195E-DC80-4AEBCB5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9026E-385C-8525-E89A-39267A7F8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667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5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1AC-2374-2725-0546-52A27D6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there is no mid-term. This project is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CCC-A88A-E734-E9CC-512B7BC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do it~~ We are spreading it into 2 classes…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870D7-C4E4-9DE0-4394-2EC71D0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8" y="2369673"/>
            <a:ext cx="7772400" cy="41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4073-B7F0-9A9B-BDC9-D54FAFB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it out on your Miro board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</a:t>
            </a:r>
            <a:r>
              <a:rPr lang="en-US" sz="40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part of lesson)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C3D-8733-F11C-8E2B-2FC7CE5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group of Max 3 students, try drafting out the block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digram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you see.</a:t>
            </a: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8E00FC95-C238-4400-2DB5-140564B3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81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</TotalTime>
  <Words>138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9: 20241107 Thu</vt:lpstr>
      <vt:lpstr>Agenda</vt:lpstr>
      <vt:lpstr>Note – there is no mid-term. This project is midterm</vt:lpstr>
      <vt:lpstr>Writing the Block Diagram</vt:lpstr>
      <vt:lpstr>Work it out on your Miro board  (1st part of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57</cp:revision>
  <dcterms:created xsi:type="dcterms:W3CDTF">2023-09-04T06:11:02Z</dcterms:created>
  <dcterms:modified xsi:type="dcterms:W3CDTF">2024-11-05T13:17:08Z</dcterms:modified>
</cp:coreProperties>
</file>