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19" r:id="rId3"/>
    <p:sldId id="515" r:id="rId4"/>
    <p:sldId id="520" r:id="rId5"/>
    <p:sldId id="5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9477E-6631-4705-98BC-C829DCC18C1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1FF23B-C486-4588-9F39-59C9FB2FAC0F}">
      <dgm:prSet/>
      <dgm:spPr/>
      <dgm:t>
        <a:bodyPr/>
        <a:lstStyle/>
        <a:p>
          <a:pPr>
            <a:defRPr b="1"/>
          </a:pPr>
          <a:r>
            <a:rPr lang="en-US"/>
            <a:t>Before Break</a:t>
          </a:r>
        </a:p>
      </dgm:t>
    </dgm:pt>
    <dgm:pt modelId="{7A43071B-6BB3-4DC7-87E5-D5431A25D190}" type="parTrans" cxnId="{5580556B-1B57-4581-B1F2-DF33702B5F6E}">
      <dgm:prSet/>
      <dgm:spPr/>
      <dgm:t>
        <a:bodyPr/>
        <a:lstStyle/>
        <a:p>
          <a:endParaRPr lang="en-US"/>
        </a:p>
      </dgm:t>
    </dgm:pt>
    <dgm:pt modelId="{F25787BE-B790-45BA-9B94-E92B41A1D4B7}" type="sibTrans" cxnId="{5580556B-1B57-4581-B1F2-DF33702B5F6E}">
      <dgm:prSet/>
      <dgm:spPr/>
      <dgm:t>
        <a:bodyPr/>
        <a:lstStyle/>
        <a:p>
          <a:endParaRPr lang="en-US"/>
        </a:p>
      </dgm:t>
    </dgm:pt>
    <dgm:pt modelId="{2076E6C0-1DDB-464D-934B-07E49655FD16}">
      <dgm:prSet/>
      <dgm:spPr/>
      <dgm:t>
        <a:bodyPr/>
        <a:lstStyle/>
        <a:p>
          <a:r>
            <a:rPr lang="en-US"/>
            <a:t>PID control</a:t>
          </a:r>
        </a:p>
      </dgm:t>
    </dgm:pt>
    <dgm:pt modelId="{3FB6133C-FB95-42B1-AE8B-A0C693DBBABF}" type="parTrans" cxnId="{DACFEA3C-198E-410B-9C15-9273B0AAA4BF}">
      <dgm:prSet/>
      <dgm:spPr/>
      <dgm:t>
        <a:bodyPr/>
        <a:lstStyle/>
        <a:p>
          <a:endParaRPr lang="en-US"/>
        </a:p>
      </dgm:t>
    </dgm:pt>
    <dgm:pt modelId="{0B2B9F6C-E526-4BB8-986B-0845B2FC9A68}" type="sibTrans" cxnId="{DACFEA3C-198E-410B-9C15-9273B0AAA4BF}">
      <dgm:prSet/>
      <dgm:spPr/>
      <dgm:t>
        <a:bodyPr/>
        <a:lstStyle/>
        <a:p>
          <a:endParaRPr lang="en-US"/>
        </a:p>
      </dgm:t>
    </dgm:pt>
    <dgm:pt modelId="{CEC5C8D5-005E-46F0-8DE7-4F26618FAABB}">
      <dgm:prSet/>
      <dgm:spPr/>
      <dgm:t>
        <a:bodyPr/>
        <a:lstStyle/>
        <a:p>
          <a:pPr>
            <a:defRPr b="1"/>
          </a:pPr>
          <a:r>
            <a:rPr lang="en-US"/>
            <a:t>After Break</a:t>
          </a:r>
        </a:p>
      </dgm:t>
    </dgm:pt>
    <dgm:pt modelId="{8D8D4C90-2B47-48D5-961E-17FF24BC0EDE}" type="parTrans" cxnId="{DEBF44C8-F876-4AD6-9EE2-197282B4C0DB}">
      <dgm:prSet/>
      <dgm:spPr/>
      <dgm:t>
        <a:bodyPr/>
        <a:lstStyle/>
        <a:p>
          <a:endParaRPr lang="en-US"/>
        </a:p>
      </dgm:t>
    </dgm:pt>
    <dgm:pt modelId="{AF6E975C-30FD-4708-B167-5B05D6006969}" type="sibTrans" cxnId="{DEBF44C8-F876-4AD6-9EE2-197282B4C0DB}">
      <dgm:prSet/>
      <dgm:spPr/>
      <dgm:t>
        <a:bodyPr/>
        <a:lstStyle/>
        <a:p>
          <a:endParaRPr lang="en-US"/>
        </a:p>
      </dgm:t>
    </dgm:pt>
    <dgm:pt modelId="{D8479D0A-2CE5-4D49-87DD-DA887B46F8F1}">
      <dgm:prSet/>
      <dgm:spPr/>
      <dgm:t>
        <a:bodyPr/>
        <a:lstStyle/>
        <a:p>
          <a:r>
            <a:rPr lang="en-US"/>
            <a:t>Kahoot! game</a:t>
          </a:r>
        </a:p>
      </dgm:t>
    </dgm:pt>
    <dgm:pt modelId="{2282F11E-907C-4AF4-9263-E337987568DB}" type="parTrans" cxnId="{055FA731-BDB5-46C6-83E1-72EBC3D05739}">
      <dgm:prSet/>
      <dgm:spPr/>
      <dgm:t>
        <a:bodyPr/>
        <a:lstStyle/>
        <a:p>
          <a:endParaRPr lang="en-US"/>
        </a:p>
      </dgm:t>
    </dgm:pt>
    <dgm:pt modelId="{55725398-7331-4245-B198-7261A7A420AF}" type="sibTrans" cxnId="{055FA731-BDB5-46C6-83E1-72EBC3D05739}">
      <dgm:prSet/>
      <dgm:spPr/>
      <dgm:t>
        <a:bodyPr/>
        <a:lstStyle/>
        <a:p>
          <a:endParaRPr lang="en-US"/>
        </a:p>
      </dgm:t>
    </dgm:pt>
    <dgm:pt modelId="{17AEC1C4-6BB4-4D82-BA15-95F38E48B59D}">
      <dgm:prSet/>
      <dgm:spPr/>
      <dgm:t>
        <a:bodyPr/>
        <a:lstStyle/>
        <a:p>
          <a:r>
            <a:rPr lang="en-US"/>
            <a:t>Writing on the Chocolate Foudue Machine</a:t>
          </a:r>
        </a:p>
      </dgm:t>
    </dgm:pt>
    <dgm:pt modelId="{E790A94F-5BED-453A-BC6B-F07B31E8E223}" type="parTrans" cxnId="{E605FCED-8611-494C-900B-AA52BC11FBCC}">
      <dgm:prSet/>
      <dgm:spPr/>
      <dgm:t>
        <a:bodyPr/>
        <a:lstStyle/>
        <a:p>
          <a:endParaRPr lang="en-US"/>
        </a:p>
      </dgm:t>
    </dgm:pt>
    <dgm:pt modelId="{E56DBA85-52B5-410A-9667-AC84C9520FCD}" type="sibTrans" cxnId="{E605FCED-8611-494C-900B-AA52BC11FBCC}">
      <dgm:prSet/>
      <dgm:spPr/>
      <dgm:t>
        <a:bodyPr/>
        <a:lstStyle/>
        <a:p>
          <a:endParaRPr lang="en-US"/>
        </a:p>
      </dgm:t>
    </dgm:pt>
    <dgm:pt modelId="{0C43A6C0-C36B-49FF-9F34-B7AC79777B7E}" type="pres">
      <dgm:prSet presAssocID="{C9B9477E-6631-4705-98BC-C829DCC18C1E}" presName="root" presStyleCnt="0">
        <dgm:presLayoutVars>
          <dgm:dir/>
          <dgm:resizeHandles val="exact"/>
        </dgm:presLayoutVars>
      </dgm:prSet>
      <dgm:spPr/>
    </dgm:pt>
    <dgm:pt modelId="{0E803360-8BC9-4A4A-98F4-B5ACCCEEB189}" type="pres">
      <dgm:prSet presAssocID="{841FF23B-C486-4588-9F39-59C9FB2FAC0F}" presName="compNode" presStyleCnt="0"/>
      <dgm:spPr/>
    </dgm:pt>
    <dgm:pt modelId="{D1375C56-0036-496C-BF10-026C656DA74E}" type="pres">
      <dgm:prSet presAssocID="{841FF23B-C486-4588-9F39-59C9FB2FAC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09D74B3F-3EBA-4B44-96BE-742FE648D438}" type="pres">
      <dgm:prSet presAssocID="{841FF23B-C486-4588-9F39-59C9FB2FAC0F}" presName="iconSpace" presStyleCnt="0"/>
      <dgm:spPr/>
    </dgm:pt>
    <dgm:pt modelId="{8F8E06A6-F369-438C-BEAE-68EF48B54B58}" type="pres">
      <dgm:prSet presAssocID="{841FF23B-C486-4588-9F39-59C9FB2FAC0F}" presName="parTx" presStyleLbl="revTx" presStyleIdx="0" presStyleCnt="4">
        <dgm:presLayoutVars>
          <dgm:chMax val="0"/>
          <dgm:chPref val="0"/>
        </dgm:presLayoutVars>
      </dgm:prSet>
      <dgm:spPr/>
    </dgm:pt>
    <dgm:pt modelId="{B8542E10-9AE1-4B80-B0E6-DF9556C1C579}" type="pres">
      <dgm:prSet presAssocID="{841FF23B-C486-4588-9F39-59C9FB2FAC0F}" presName="txSpace" presStyleCnt="0"/>
      <dgm:spPr/>
    </dgm:pt>
    <dgm:pt modelId="{4B8CC252-892C-46BF-986E-F257881771BE}" type="pres">
      <dgm:prSet presAssocID="{841FF23B-C486-4588-9F39-59C9FB2FAC0F}" presName="desTx" presStyleLbl="revTx" presStyleIdx="1" presStyleCnt="4">
        <dgm:presLayoutVars/>
      </dgm:prSet>
      <dgm:spPr/>
    </dgm:pt>
    <dgm:pt modelId="{3654B3C7-4791-4A08-9357-228510106AF3}" type="pres">
      <dgm:prSet presAssocID="{F25787BE-B790-45BA-9B94-E92B41A1D4B7}" presName="sibTrans" presStyleCnt="0"/>
      <dgm:spPr/>
    </dgm:pt>
    <dgm:pt modelId="{8C5E9A2E-76E4-4B53-9B70-E0BC01E055E9}" type="pres">
      <dgm:prSet presAssocID="{CEC5C8D5-005E-46F0-8DE7-4F26618FAABB}" presName="compNode" presStyleCnt="0"/>
      <dgm:spPr/>
    </dgm:pt>
    <dgm:pt modelId="{8CE911EF-8413-4AE6-BEED-F910A77D262D}" type="pres">
      <dgm:prSet presAssocID="{CEC5C8D5-005E-46F0-8DE7-4F26618FAA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ughnut"/>
        </a:ext>
      </dgm:extLst>
    </dgm:pt>
    <dgm:pt modelId="{6ED70796-79CD-4CCB-90AC-93858C6FE72E}" type="pres">
      <dgm:prSet presAssocID="{CEC5C8D5-005E-46F0-8DE7-4F26618FAABB}" presName="iconSpace" presStyleCnt="0"/>
      <dgm:spPr/>
    </dgm:pt>
    <dgm:pt modelId="{F07151F4-3657-4629-B669-5CE740D318A0}" type="pres">
      <dgm:prSet presAssocID="{CEC5C8D5-005E-46F0-8DE7-4F26618FAABB}" presName="parTx" presStyleLbl="revTx" presStyleIdx="2" presStyleCnt="4">
        <dgm:presLayoutVars>
          <dgm:chMax val="0"/>
          <dgm:chPref val="0"/>
        </dgm:presLayoutVars>
      </dgm:prSet>
      <dgm:spPr/>
    </dgm:pt>
    <dgm:pt modelId="{4C2C89DF-D445-4FD8-B2FA-113987C14855}" type="pres">
      <dgm:prSet presAssocID="{CEC5C8D5-005E-46F0-8DE7-4F26618FAABB}" presName="txSpace" presStyleCnt="0"/>
      <dgm:spPr/>
    </dgm:pt>
    <dgm:pt modelId="{F6847C1F-F8D5-49BB-ABE3-0014CC7C36B6}" type="pres">
      <dgm:prSet presAssocID="{CEC5C8D5-005E-46F0-8DE7-4F26618FAABB}" presName="desTx" presStyleLbl="revTx" presStyleIdx="3" presStyleCnt="4">
        <dgm:presLayoutVars/>
      </dgm:prSet>
      <dgm:spPr/>
    </dgm:pt>
  </dgm:ptLst>
  <dgm:cxnLst>
    <dgm:cxn modelId="{055FA731-BDB5-46C6-83E1-72EBC3D05739}" srcId="{CEC5C8D5-005E-46F0-8DE7-4F26618FAABB}" destId="{D8479D0A-2CE5-4D49-87DD-DA887B46F8F1}" srcOrd="0" destOrd="0" parTransId="{2282F11E-907C-4AF4-9263-E337987568DB}" sibTransId="{55725398-7331-4245-B198-7261A7A420AF}"/>
    <dgm:cxn modelId="{DACFEA3C-198E-410B-9C15-9273B0AAA4BF}" srcId="{841FF23B-C486-4588-9F39-59C9FB2FAC0F}" destId="{2076E6C0-1DDB-464D-934B-07E49655FD16}" srcOrd="0" destOrd="0" parTransId="{3FB6133C-FB95-42B1-AE8B-A0C693DBBABF}" sibTransId="{0B2B9F6C-E526-4BB8-986B-0845B2FC9A68}"/>
    <dgm:cxn modelId="{00FC8D47-B35F-44B7-ABB1-A1EE01C63E8D}" type="presOf" srcId="{17AEC1C4-6BB4-4D82-BA15-95F38E48B59D}" destId="{F6847C1F-F8D5-49BB-ABE3-0014CC7C36B6}" srcOrd="0" destOrd="1" presId="urn:microsoft.com/office/officeart/2018/5/layout/CenteredIconLabelDescriptionList"/>
    <dgm:cxn modelId="{5580556B-1B57-4581-B1F2-DF33702B5F6E}" srcId="{C9B9477E-6631-4705-98BC-C829DCC18C1E}" destId="{841FF23B-C486-4588-9F39-59C9FB2FAC0F}" srcOrd="0" destOrd="0" parTransId="{7A43071B-6BB3-4DC7-87E5-D5431A25D190}" sibTransId="{F25787BE-B790-45BA-9B94-E92B41A1D4B7}"/>
    <dgm:cxn modelId="{80FD5E6F-F9D5-4F0E-B3F2-E3ABB221A9D5}" type="presOf" srcId="{2076E6C0-1DDB-464D-934B-07E49655FD16}" destId="{4B8CC252-892C-46BF-986E-F257881771BE}" srcOrd="0" destOrd="0" presId="urn:microsoft.com/office/officeart/2018/5/layout/CenteredIconLabelDescriptionList"/>
    <dgm:cxn modelId="{E696E575-6065-4C1B-9471-CEF3D4C57514}" type="presOf" srcId="{C9B9477E-6631-4705-98BC-C829DCC18C1E}" destId="{0C43A6C0-C36B-49FF-9F34-B7AC79777B7E}" srcOrd="0" destOrd="0" presId="urn:microsoft.com/office/officeart/2018/5/layout/CenteredIconLabelDescriptionList"/>
    <dgm:cxn modelId="{D72C657B-0067-491F-A83F-2E6A37A955D3}" type="presOf" srcId="{CEC5C8D5-005E-46F0-8DE7-4F26618FAABB}" destId="{F07151F4-3657-4629-B669-5CE740D318A0}" srcOrd="0" destOrd="0" presId="urn:microsoft.com/office/officeart/2018/5/layout/CenteredIconLabelDescriptionList"/>
    <dgm:cxn modelId="{56DB31B3-2284-4A3D-AAD9-85A8FF1532AC}" type="presOf" srcId="{D8479D0A-2CE5-4D49-87DD-DA887B46F8F1}" destId="{F6847C1F-F8D5-49BB-ABE3-0014CC7C36B6}" srcOrd="0" destOrd="0" presId="urn:microsoft.com/office/officeart/2018/5/layout/CenteredIconLabelDescriptionList"/>
    <dgm:cxn modelId="{DEBF44C8-F876-4AD6-9EE2-197282B4C0DB}" srcId="{C9B9477E-6631-4705-98BC-C829DCC18C1E}" destId="{CEC5C8D5-005E-46F0-8DE7-4F26618FAABB}" srcOrd="1" destOrd="0" parTransId="{8D8D4C90-2B47-48D5-961E-17FF24BC0EDE}" sibTransId="{AF6E975C-30FD-4708-B167-5B05D6006969}"/>
    <dgm:cxn modelId="{9EB72ADB-F142-468C-BC49-33FA003FE788}" type="presOf" srcId="{841FF23B-C486-4588-9F39-59C9FB2FAC0F}" destId="{8F8E06A6-F369-438C-BEAE-68EF48B54B58}" srcOrd="0" destOrd="0" presId="urn:microsoft.com/office/officeart/2018/5/layout/CenteredIconLabelDescriptionList"/>
    <dgm:cxn modelId="{E605FCED-8611-494C-900B-AA52BC11FBCC}" srcId="{CEC5C8D5-005E-46F0-8DE7-4F26618FAABB}" destId="{17AEC1C4-6BB4-4D82-BA15-95F38E48B59D}" srcOrd="1" destOrd="0" parTransId="{E790A94F-5BED-453A-BC6B-F07B31E8E223}" sibTransId="{E56DBA85-52B5-410A-9667-AC84C9520FCD}"/>
    <dgm:cxn modelId="{9A6DD7E8-AD8E-4504-803C-9F55A3FACB93}" type="presParOf" srcId="{0C43A6C0-C36B-49FF-9F34-B7AC79777B7E}" destId="{0E803360-8BC9-4A4A-98F4-B5ACCCEEB189}" srcOrd="0" destOrd="0" presId="urn:microsoft.com/office/officeart/2018/5/layout/CenteredIconLabelDescriptionList"/>
    <dgm:cxn modelId="{F4C8DC86-014D-415A-B1E9-21DAE0CD7A7D}" type="presParOf" srcId="{0E803360-8BC9-4A4A-98F4-B5ACCCEEB189}" destId="{D1375C56-0036-496C-BF10-026C656DA74E}" srcOrd="0" destOrd="0" presId="urn:microsoft.com/office/officeart/2018/5/layout/CenteredIconLabelDescriptionList"/>
    <dgm:cxn modelId="{F8B190FB-0709-4366-9317-AF6692D12A1C}" type="presParOf" srcId="{0E803360-8BC9-4A4A-98F4-B5ACCCEEB189}" destId="{09D74B3F-3EBA-4B44-96BE-742FE648D438}" srcOrd="1" destOrd="0" presId="urn:microsoft.com/office/officeart/2018/5/layout/CenteredIconLabelDescriptionList"/>
    <dgm:cxn modelId="{9563C212-243F-4A6F-A55D-C5C129113CCF}" type="presParOf" srcId="{0E803360-8BC9-4A4A-98F4-B5ACCCEEB189}" destId="{8F8E06A6-F369-438C-BEAE-68EF48B54B58}" srcOrd="2" destOrd="0" presId="urn:microsoft.com/office/officeart/2018/5/layout/CenteredIconLabelDescriptionList"/>
    <dgm:cxn modelId="{FA545464-81E1-4046-B336-0164BCEA43D5}" type="presParOf" srcId="{0E803360-8BC9-4A4A-98F4-B5ACCCEEB189}" destId="{B8542E10-9AE1-4B80-B0E6-DF9556C1C579}" srcOrd="3" destOrd="0" presId="urn:microsoft.com/office/officeart/2018/5/layout/CenteredIconLabelDescriptionList"/>
    <dgm:cxn modelId="{883660EB-0E30-4471-8A98-7343D3EB609C}" type="presParOf" srcId="{0E803360-8BC9-4A4A-98F4-B5ACCCEEB189}" destId="{4B8CC252-892C-46BF-986E-F257881771BE}" srcOrd="4" destOrd="0" presId="urn:microsoft.com/office/officeart/2018/5/layout/CenteredIconLabelDescriptionList"/>
    <dgm:cxn modelId="{9897A94F-7B28-4E1B-AB83-F26BF22B5256}" type="presParOf" srcId="{0C43A6C0-C36B-49FF-9F34-B7AC79777B7E}" destId="{3654B3C7-4791-4A08-9357-228510106AF3}" srcOrd="1" destOrd="0" presId="urn:microsoft.com/office/officeart/2018/5/layout/CenteredIconLabelDescriptionList"/>
    <dgm:cxn modelId="{12E0BE78-BB3F-45DE-B679-E7B1905ED3A7}" type="presParOf" srcId="{0C43A6C0-C36B-49FF-9F34-B7AC79777B7E}" destId="{8C5E9A2E-76E4-4B53-9B70-E0BC01E055E9}" srcOrd="2" destOrd="0" presId="urn:microsoft.com/office/officeart/2018/5/layout/CenteredIconLabelDescriptionList"/>
    <dgm:cxn modelId="{E7192E6B-5312-4BD0-8106-F85239254CD3}" type="presParOf" srcId="{8C5E9A2E-76E4-4B53-9B70-E0BC01E055E9}" destId="{8CE911EF-8413-4AE6-BEED-F910A77D262D}" srcOrd="0" destOrd="0" presId="urn:microsoft.com/office/officeart/2018/5/layout/CenteredIconLabelDescriptionList"/>
    <dgm:cxn modelId="{3ABE95E2-97FE-4285-AAD1-0857B5A7CA3B}" type="presParOf" srcId="{8C5E9A2E-76E4-4B53-9B70-E0BC01E055E9}" destId="{6ED70796-79CD-4CCB-90AC-93858C6FE72E}" srcOrd="1" destOrd="0" presId="urn:microsoft.com/office/officeart/2018/5/layout/CenteredIconLabelDescriptionList"/>
    <dgm:cxn modelId="{0230F124-65B0-4A7A-B141-A0110D4B2982}" type="presParOf" srcId="{8C5E9A2E-76E4-4B53-9B70-E0BC01E055E9}" destId="{F07151F4-3657-4629-B669-5CE740D318A0}" srcOrd="2" destOrd="0" presId="urn:microsoft.com/office/officeart/2018/5/layout/CenteredIconLabelDescriptionList"/>
    <dgm:cxn modelId="{91E0AB6D-475C-48C5-839E-6080FB721157}" type="presParOf" srcId="{8C5E9A2E-76E4-4B53-9B70-E0BC01E055E9}" destId="{4C2C89DF-D445-4FD8-B2FA-113987C14855}" srcOrd="3" destOrd="0" presId="urn:microsoft.com/office/officeart/2018/5/layout/CenteredIconLabelDescriptionList"/>
    <dgm:cxn modelId="{946DC112-3073-4E0C-87F1-9ED102BAD785}" type="presParOf" srcId="{8C5E9A2E-76E4-4B53-9B70-E0BC01E055E9}" destId="{F6847C1F-F8D5-49BB-ABE3-0014CC7C36B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75C56-0036-496C-BF10-026C656DA74E}">
      <dsp:nvSpPr>
        <dsp:cNvPr id="0" name=""/>
        <dsp:cNvSpPr/>
      </dsp:nvSpPr>
      <dsp:spPr>
        <a:xfrm>
          <a:off x="2169914" y="63537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E06A6-F369-438C-BEAE-68EF48B54B58}">
      <dsp:nvSpPr>
        <dsp:cNvPr id="0" name=""/>
        <dsp:cNvSpPr/>
      </dsp:nvSpPr>
      <dsp:spPr>
        <a:xfrm>
          <a:off x="765914" y="2273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Before Break</a:t>
          </a:r>
        </a:p>
      </dsp:txBody>
      <dsp:txXfrm>
        <a:off x="765914" y="2273025"/>
        <a:ext cx="4320000" cy="648000"/>
      </dsp:txXfrm>
    </dsp:sp>
    <dsp:sp modelId="{4B8CC252-892C-46BF-986E-F257881771BE}">
      <dsp:nvSpPr>
        <dsp:cNvPr id="0" name=""/>
        <dsp:cNvSpPr/>
      </dsp:nvSpPr>
      <dsp:spPr>
        <a:xfrm>
          <a:off x="765914" y="2979466"/>
          <a:ext cx="4320000" cy="57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PID control</a:t>
          </a:r>
        </a:p>
      </dsp:txBody>
      <dsp:txXfrm>
        <a:off x="765914" y="2979466"/>
        <a:ext cx="4320000" cy="577961"/>
      </dsp:txXfrm>
    </dsp:sp>
    <dsp:sp modelId="{8CE911EF-8413-4AE6-BEED-F910A77D262D}">
      <dsp:nvSpPr>
        <dsp:cNvPr id="0" name=""/>
        <dsp:cNvSpPr/>
      </dsp:nvSpPr>
      <dsp:spPr>
        <a:xfrm>
          <a:off x="7245914" y="63537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151F4-3657-4629-B669-5CE740D318A0}">
      <dsp:nvSpPr>
        <dsp:cNvPr id="0" name=""/>
        <dsp:cNvSpPr/>
      </dsp:nvSpPr>
      <dsp:spPr>
        <a:xfrm>
          <a:off x="5841914" y="2273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After Break</a:t>
          </a:r>
        </a:p>
      </dsp:txBody>
      <dsp:txXfrm>
        <a:off x="5841914" y="2273025"/>
        <a:ext cx="4320000" cy="648000"/>
      </dsp:txXfrm>
    </dsp:sp>
    <dsp:sp modelId="{F6847C1F-F8D5-49BB-ABE3-0014CC7C36B6}">
      <dsp:nvSpPr>
        <dsp:cNvPr id="0" name=""/>
        <dsp:cNvSpPr/>
      </dsp:nvSpPr>
      <dsp:spPr>
        <a:xfrm>
          <a:off x="5841914" y="2979466"/>
          <a:ext cx="4320000" cy="577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Kahoot! game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Writing on the Chocolate Foudue Machine</a:t>
          </a:r>
        </a:p>
      </dsp:txBody>
      <dsp:txXfrm>
        <a:off x="5841914" y="2979466"/>
        <a:ext cx="4320000" cy="577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technology.org/2015/10/what-is-pid-controller-how-it-works.html" TargetMode="External"/><Relationship Id="rId2" Type="http://schemas.openxmlformats.org/officeDocument/2006/relationships/hyperlink" Target="https://www.bilibili.com/video/BV1sVbseGEJ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4" name="Rectangle 516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0" name="Oval 516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Lesson 8: 20241106 Wed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72" name="Arc 517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74" name="Oval 517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18D9198-B184-DEFB-CF7B-BEB0FBA89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34" y="6122894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3561F-C30B-D850-3C02-1F1C81AB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98B9F-E094-05C4-E13E-101CC9B90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5184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F52EF-C502-4B95-48C1-A800574B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 to Syllabus: PID controller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074D-9C1A-D80D-BB03-8EB3A69F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https://www.bilibili.com/video/BV1sVbseGEJz/</a:t>
            </a:r>
            <a:r>
              <a:rPr lang="en-US" dirty="0"/>
              <a:t>. (20 min)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https://www.electricaltechnology.org/2015/10/what-is-pid-controller-how-it-works.html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Kahoot – Create a 10 question Kahoot! Based on the above information. No need to create teaching slides as these are all included.</a:t>
            </a:r>
          </a:p>
        </p:txBody>
      </p:sp>
    </p:spTree>
    <p:extLst>
      <p:ext uri="{BB962C8B-B14F-4D97-AF65-F5344CB8AC3E}">
        <p14:creationId xmlns:p14="http://schemas.microsoft.com/office/powerpoint/2010/main" val="314358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8193-4417-D08F-05F1-15BCD24D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then Kahoot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09B6-D559-A917-5708-EC5151D1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AA0C-B41B-A308-0C62-5329229B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3FB-0D24-FEB1-21EF-9203EDD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Next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17E-E111-8C75-F96F-39F4602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063E260-9B3D-8D7D-FFE4-48878C0C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2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</TotalTime>
  <Words>134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8: 20241106 Wed</vt:lpstr>
      <vt:lpstr>Agenda</vt:lpstr>
      <vt:lpstr>Back to Syllabus: PID controller</vt:lpstr>
      <vt:lpstr>Break then Kahoot Time!</vt:lpstr>
      <vt:lpstr>Next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54</cp:revision>
  <dcterms:created xsi:type="dcterms:W3CDTF">2023-09-04T06:11:02Z</dcterms:created>
  <dcterms:modified xsi:type="dcterms:W3CDTF">2024-11-05T07:57:14Z</dcterms:modified>
</cp:coreProperties>
</file>