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476" r:id="rId2"/>
    <p:sldId id="519" r:id="rId3"/>
    <p:sldId id="517" r:id="rId4"/>
    <p:sldId id="51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9E0F8-8607-4653-85C6-20713BADA1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F008F-2CA0-4DF6-8D9A-C8F2C14BC6C2}">
      <dgm:prSet/>
      <dgm:spPr/>
      <dgm:t>
        <a:bodyPr/>
        <a:lstStyle/>
        <a:p>
          <a:pPr>
            <a:defRPr b="1"/>
          </a:pPr>
          <a:r>
            <a:rPr lang="en-US"/>
            <a:t>Before Break</a:t>
          </a:r>
        </a:p>
      </dgm:t>
    </dgm:pt>
    <dgm:pt modelId="{BDECB986-B96A-438D-88D8-96AF4B8AEF4B}" type="parTrans" cxnId="{3B9DF642-D562-4AD9-B8FF-9119830480C2}">
      <dgm:prSet/>
      <dgm:spPr/>
      <dgm:t>
        <a:bodyPr/>
        <a:lstStyle/>
        <a:p>
          <a:endParaRPr lang="en-US"/>
        </a:p>
      </dgm:t>
    </dgm:pt>
    <dgm:pt modelId="{D879FA8E-D321-4A85-8DCD-3611F9A6DC3F}" type="sibTrans" cxnId="{3B9DF642-D562-4AD9-B8FF-9119830480C2}">
      <dgm:prSet/>
      <dgm:spPr/>
      <dgm:t>
        <a:bodyPr/>
        <a:lstStyle/>
        <a:p>
          <a:endParaRPr lang="en-US"/>
        </a:p>
      </dgm:t>
    </dgm:pt>
    <dgm:pt modelId="{46A05E15-2CE8-407C-BAD7-C5C301BE9D2F}">
      <dgm:prSet/>
      <dgm:spPr/>
      <dgm:t>
        <a:bodyPr/>
        <a:lstStyle/>
        <a:p>
          <a:r>
            <a:rPr lang="en-US"/>
            <a:t>Drafting out the block diagram</a:t>
          </a:r>
        </a:p>
      </dgm:t>
    </dgm:pt>
    <dgm:pt modelId="{E567ED65-30CD-4E19-957A-88E076E6CDD6}" type="parTrans" cxnId="{3C00F26C-FD25-4430-A388-664CC6947CE8}">
      <dgm:prSet/>
      <dgm:spPr/>
      <dgm:t>
        <a:bodyPr/>
        <a:lstStyle/>
        <a:p>
          <a:endParaRPr lang="en-US"/>
        </a:p>
      </dgm:t>
    </dgm:pt>
    <dgm:pt modelId="{2F119D14-E50B-4DD2-89F5-2F0DA2F80D5D}" type="sibTrans" cxnId="{3C00F26C-FD25-4430-A388-664CC6947CE8}">
      <dgm:prSet/>
      <dgm:spPr/>
      <dgm:t>
        <a:bodyPr/>
        <a:lstStyle/>
        <a:p>
          <a:endParaRPr lang="en-US"/>
        </a:p>
      </dgm:t>
    </dgm:pt>
    <dgm:pt modelId="{E6C32D9E-787D-413F-B576-94D6D2F9C6FE}">
      <dgm:prSet/>
      <dgm:spPr/>
      <dgm:t>
        <a:bodyPr/>
        <a:lstStyle/>
        <a:p>
          <a:pPr>
            <a:defRPr b="1"/>
          </a:pPr>
          <a:r>
            <a:rPr lang="en-US"/>
            <a:t>After Break</a:t>
          </a:r>
        </a:p>
      </dgm:t>
    </dgm:pt>
    <dgm:pt modelId="{EF54B42B-9851-465C-9DC2-38CD511CFBA2}" type="parTrans" cxnId="{8E73DCC5-7877-4004-846B-BF819E091A04}">
      <dgm:prSet/>
      <dgm:spPr/>
      <dgm:t>
        <a:bodyPr/>
        <a:lstStyle/>
        <a:p>
          <a:endParaRPr lang="en-US"/>
        </a:p>
      </dgm:t>
    </dgm:pt>
    <dgm:pt modelId="{B978765F-D82F-47A3-9CCA-E0592D0DA16E}" type="sibTrans" cxnId="{8E73DCC5-7877-4004-846B-BF819E091A04}">
      <dgm:prSet/>
      <dgm:spPr/>
      <dgm:t>
        <a:bodyPr/>
        <a:lstStyle/>
        <a:p>
          <a:endParaRPr lang="en-US"/>
        </a:p>
      </dgm:t>
    </dgm:pt>
    <dgm:pt modelId="{0C4FBA52-768A-4815-828B-E80BC3570A80}">
      <dgm:prSet/>
      <dgm:spPr/>
      <dgm:t>
        <a:bodyPr/>
        <a:lstStyle/>
        <a:p>
          <a:r>
            <a:rPr lang="en-US"/>
            <a:t>Random share 3-4 Block digram</a:t>
          </a:r>
        </a:p>
      </dgm:t>
    </dgm:pt>
    <dgm:pt modelId="{73CA8380-2D6F-4F28-8266-126923777D2A}" type="parTrans" cxnId="{6786FECE-8B4C-4CF9-847B-1D9E61E4EF24}">
      <dgm:prSet/>
      <dgm:spPr/>
      <dgm:t>
        <a:bodyPr/>
        <a:lstStyle/>
        <a:p>
          <a:endParaRPr lang="en-US"/>
        </a:p>
      </dgm:t>
    </dgm:pt>
    <dgm:pt modelId="{18747768-29FC-4636-A871-0CC6CC87AF70}" type="sibTrans" cxnId="{6786FECE-8B4C-4CF9-847B-1D9E61E4EF24}">
      <dgm:prSet/>
      <dgm:spPr/>
      <dgm:t>
        <a:bodyPr/>
        <a:lstStyle/>
        <a:p>
          <a:endParaRPr lang="en-US"/>
        </a:p>
      </dgm:t>
    </dgm:pt>
    <dgm:pt modelId="{3CBE4416-D023-450D-A7D9-589207241CFD}">
      <dgm:prSet/>
      <dgm:spPr/>
      <dgm:t>
        <a:bodyPr/>
        <a:lstStyle/>
        <a:p>
          <a:r>
            <a:rPr lang="en-US"/>
            <a:t>Showing my sample Digram</a:t>
          </a:r>
        </a:p>
      </dgm:t>
    </dgm:pt>
    <dgm:pt modelId="{1514846C-9E00-486C-8DE4-42ADF5DDC81E}" type="parTrans" cxnId="{598141D3-32A1-4DF1-9914-56D93E9C9BE6}">
      <dgm:prSet/>
      <dgm:spPr/>
      <dgm:t>
        <a:bodyPr/>
        <a:lstStyle/>
        <a:p>
          <a:endParaRPr lang="en-US"/>
        </a:p>
      </dgm:t>
    </dgm:pt>
    <dgm:pt modelId="{EE0306DA-D945-45D7-8BD9-2AE7D2B6D8CF}" type="sibTrans" cxnId="{598141D3-32A1-4DF1-9914-56D93E9C9BE6}">
      <dgm:prSet/>
      <dgm:spPr/>
      <dgm:t>
        <a:bodyPr/>
        <a:lstStyle/>
        <a:p>
          <a:endParaRPr lang="en-US"/>
        </a:p>
      </dgm:t>
    </dgm:pt>
    <dgm:pt modelId="{B633AC69-51E5-498A-84E9-51BA7F08FD1E}">
      <dgm:prSet/>
      <dgm:spPr/>
      <dgm:t>
        <a:bodyPr/>
        <a:lstStyle/>
        <a:p>
          <a:r>
            <a:rPr lang="en-US"/>
            <a:t>Kahoot on PID (if have time)</a:t>
          </a:r>
        </a:p>
      </dgm:t>
    </dgm:pt>
    <dgm:pt modelId="{2A465A81-2A59-4C11-98F0-DC375FE2443B}" type="parTrans" cxnId="{F97B787A-0BB5-4C2F-848F-C4E8A6510295}">
      <dgm:prSet/>
      <dgm:spPr/>
      <dgm:t>
        <a:bodyPr/>
        <a:lstStyle/>
        <a:p>
          <a:endParaRPr lang="en-US"/>
        </a:p>
      </dgm:t>
    </dgm:pt>
    <dgm:pt modelId="{0D7274BE-2A5B-497F-8650-05BD1AD4B63F}" type="sibTrans" cxnId="{F97B787A-0BB5-4C2F-848F-C4E8A6510295}">
      <dgm:prSet/>
      <dgm:spPr/>
      <dgm:t>
        <a:bodyPr/>
        <a:lstStyle/>
        <a:p>
          <a:endParaRPr lang="en-US"/>
        </a:p>
      </dgm:t>
    </dgm:pt>
    <dgm:pt modelId="{CFE41EDA-5FD6-409E-85BC-EBEA55A0900D}" type="pres">
      <dgm:prSet presAssocID="{D369E0F8-8607-4653-85C6-20713BADA135}" presName="root" presStyleCnt="0">
        <dgm:presLayoutVars>
          <dgm:dir/>
          <dgm:resizeHandles val="exact"/>
        </dgm:presLayoutVars>
      </dgm:prSet>
      <dgm:spPr/>
    </dgm:pt>
    <dgm:pt modelId="{B03A2D27-6E4E-4A17-B0F0-5CB10D3C9C17}" type="pres">
      <dgm:prSet presAssocID="{3FEF008F-2CA0-4DF6-8D9A-C8F2C14BC6C2}" presName="compNode" presStyleCnt="0"/>
      <dgm:spPr/>
    </dgm:pt>
    <dgm:pt modelId="{8FCF35CA-9C4C-4575-98B6-9548F503B3D7}" type="pres">
      <dgm:prSet presAssocID="{3FEF008F-2CA0-4DF6-8D9A-C8F2C14BC6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58E035F-DF6A-4FB6-89D0-871BD17507A2}" type="pres">
      <dgm:prSet presAssocID="{3FEF008F-2CA0-4DF6-8D9A-C8F2C14BC6C2}" presName="iconSpace" presStyleCnt="0"/>
      <dgm:spPr/>
    </dgm:pt>
    <dgm:pt modelId="{23663847-DE81-41EF-9712-CF25CCA3E3F3}" type="pres">
      <dgm:prSet presAssocID="{3FEF008F-2CA0-4DF6-8D9A-C8F2C14BC6C2}" presName="parTx" presStyleLbl="revTx" presStyleIdx="0" presStyleCnt="4">
        <dgm:presLayoutVars>
          <dgm:chMax val="0"/>
          <dgm:chPref val="0"/>
        </dgm:presLayoutVars>
      </dgm:prSet>
      <dgm:spPr/>
    </dgm:pt>
    <dgm:pt modelId="{BE8AD585-F10B-4A7A-84A0-823464B15E49}" type="pres">
      <dgm:prSet presAssocID="{3FEF008F-2CA0-4DF6-8D9A-C8F2C14BC6C2}" presName="txSpace" presStyleCnt="0"/>
      <dgm:spPr/>
    </dgm:pt>
    <dgm:pt modelId="{60CEF9B7-614B-4BA2-B13B-AD042E129C45}" type="pres">
      <dgm:prSet presAssocID="{3FEF008F-2CA0-4DF6-8D9A-C8F2C14BC6C2}" presName="desTx" presStyleLbl="revTx" presStyleIdx="1" presStyleCnt="4">
        <dgm:presLayoutVars/>
      </dgm:prSet>
      <dgm:spPr/>
    </dgm:pt>
    <dgm:pt modelId="{26A92BC3-066D-4688-99A2-547543217DCE}" type="pres">
      <dgm:prSet presAssocID="{D879FA8E-D321-4A85-8DCD-3611F9A6DC3F}" presName="sibTrans" presStyleCnt="0"/>
      <dgm:spPr/>
    </dgm:pt>
    <dgm:pt modelId="{0261541A-265E-48F4-8725-74899E64D04A}" type="pres">
      <dgm:prSet presAssocID="{E6C32D9E-787D-413F-B576-94D6D2F9C6FE}" presName="compNode" presStyleCnt="0"/>
      <dgm:spPr/>
    </dgm:pt>
    <dgm:pt modelId="{4C0841C1-9683-4F1C-8A1C-10D2401E67B4}" type="pres">
      <dgm:prSet presAssocID="{E6C32D9E-787D-413F-B576-94D6D2F9C6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A9ABCF5-CE78-4134-AEA4-17D5E0108622}" type="pres">
      <dgm:prSet presAssocID="{E6C32D9E-787D-413F-B576-94D6D2F9C6FE}" presName="iconSpace" presStyleCnt="0"/>
      <dgm:spPr/>
    </dgm:pt>
    <dgm:pt modelId="{5C83BD22-3F19-47DA-B595-C1040F4D2D30}" type="pres">
      <dgm:prSet presAssocID="{E6C32D9E-787D-413F-B576-94D6D2F9C6FE}" presName="parTx" presStyleLbl="revTx" presStyleIdx="2" presStyleCnt="4">
        <dgm:presLayoutVars>
          <dgm:chMax val="0"/>
          <dgm:chPref val="0"/>
        </dgm:presLayoutVars>
      </dgm:prSet>
      <dgm:spPr/>
    </dgm:pt>
    <dgm:pt modelId="{AEA784DA-3850-4D4B-9F01-A12F5130333F}" type="pres">
      <dgm:prSet presAssocID="{E6C32D9E-787D-413F-B576-94D6D2F9C6FE}" presName="txSpace" presStyleCnt="0"/>
      <dgm:spPr/>
    </dgm:pt>
    <dgm:pt modelId="{97757E66-AA44-406E-B17D-B4DB76785EE0}" type="pres">
      <dgm:prSet presAssocID="{E6C32D9E-787D-413F-B576-94D6D2F9C6FE}" presName="desTx" presStyleLbl="revTx" presStyleIdx="3" presStyleCnt="4">
        <dgm:presLayoutVars/>
      </dgm:prSet>
      <dgm:spPr/>
    </dgm:pt>
  </dgm:ptLst>
  <dgm:cxnLst>
    <dgm:cxn modelId="{D9921119-8BD6-4B1E-8BE8-3403916CA1A8}" type="presOf" srcId="{0C4FBA52-768A-4815-828B-E80BC3570A80}" destId="{97757E66-AA44-406E-B17D-B4DB76785EE0}" srcOrd="0" destOrd="0" presId="urn:microsoft.com/office/officeart/2018/5/layout/CenteredIconLabelDescriptionList"/>
    <dgm:cxn modelId="{980EB62F-5F4E-477C-82F6-4FB8840DD753}" type="presOf" srcId="{B633AC69-51E5-498A-84E9-51BA7F08FD1E}" destId="{97757E66-AA44-406E-B17D-B4DB76785EE0}" srcOrd="0" destOrd="2" presId="urn:microsoft.com/office/officeart/2018/5/layout/CenteredIconLabelDescriptionList"/>
    <dgm:cxn modelId="{3B9DF642-D562-4AD9-B8FF-9119830480C2}" srcId="{D369E0F8-8607-4653-85C6-20713BADA135}" destId="{3FEF008F-2CA0-4DF6-8D9A-C8F2C14BC6C2}" srcOrd="0" destOrd="0" parTransId="{BDECB986-B96A-438D-88D8-96AF4B8AEF4B}" sibTransId="{D879FA8E-D321-4A85-8DCD-3611F9A6DC3F}"/>
    <dgm:cxn modelId="{D55AA362-803E-477C-8CE2-B4409FAA7973}" type="presOf" srcId="{46A05E15-2CE8-407C-BAD7-C5C301BE9D2F}" destId="{60CEF9B7-614B-4BA2-B13B-AD042E129C45}" srcOrd="0" destOrd="0" presId="urn:microsoft.com/office/officeart/2018/5/layout/CenteredIconLabelDescriptionList"/>
    <dgm:cxn modelId="{3C00F26C-FD25-4430-A388-664CC6947CE8}" srcId="{3FEF008F-2CA0-4DF6-8D9A-C8F2C14BC6C2}" destId="{46A05E15-2CE8-407C-BAD7-C5C301BE9D2F}" srcOrd="0" destOrd="0" parTransId="{E567ED65-30CD-4E19-957A-88E076E6CDD6}" sibTransId="{2F119D14-E50B-4DD2-89F5-2F0DA2F80D5D}"/>
    <dgm:cxn modelId="{F97B787A-0BB5-4C2F-848F-C4E8A6510295}" srcId="{E6C32D9E-787D-413F-B576-94D6D2F9C6FE}" destId="{B633AC69-51E5-498A-84E9-51BA7F08FD1E}" srcOrd="2" destOrd="0" parTransId="{2A465A81-2A59-4C11-98F0-DC375FE2443B}" sibTransId="{0D7274BE-2A5B-497F-8650-05BD1AD4B63F}"/>
    <dgm:cxn modelId="{36A2647B-145C-4A54-BB5C-3810F919A2DA}" type="presOf" srcId="{3FEF008F-2CA0-4DF6-8D9A-C8F2C14BC6C2}" destId="{23663847-DE81-41EF-9712-CF25CCA3E3F3}" srcOrd="0" destOrd="0" presId="urn:microsoft.com/office/officeart/2018/5/layout/CenteredIconLabelDescriptionList"/>
    <dgm:cxn modelId="{69E05CAE-9FB3-4E3E-8769-CEA59514096E}" type="presOf" srcId="{E6C32D9E-787D-413F-B576-94D6D2F9C6FE}" destId="{5C83BD22-3F19-47DA-B595-C1040F4D2D30}" srcOrd="0" destOrd="0" presId="urn:microsoft.com/office/officeart/2018/5/layout/CenteredIconLabelDescriptionList"/>
    <dgm:cxn modelId="{8E73DCC5-7877-4004-846B-BF819E091A04}" srcId="{D369E0F8-8607-4653-85C6-20713BADA135}" destId="{E6C32D9E-787D-413F-B576-94D6D2F9C6FE}" srcOrd="1" destOrd="0" parTransId="{EF54B42B-9851-465C-9DC2-38CD511CFBA2}" sibTransId="{B978765F-D82F-47A3-9CCA-E0592D0DA16E}"/>
    <dgm:cxn modelId="{6786FECE-8B4C-4CF9-847B-1D9E61E4EF24}" srcId="{E6C32D9E-787D-413F-B576-94D6D2F9C6FE}" destId="{0C4FBA52-768A-4815-828B-E80BC3570A80}" srcOrd="0" destOrd="0" parTransId="{73CA8380-2D6F-4F28-8266-126923777D2A}" sibTransId="{18747768-29FC-4636-A871-0CC6CC87AF70}"/>
    <dgm:cxn modelId="{598141D3-32A1-4DF1-9914-56D93E9C9BE6}" srcId="{E6C32D9E-787D-413F-B576-94D6D2F9C6FE}" destId="{3CBE4416-D023-450D-A7D9-589207241CFD}" srcOrd="1" destOrd="0" parTransId="{1514846C-9E00-486C-8DE4-42ADF5DDC81E}" sibTransId="{EE0306DA-D945-45D7-8BD9-2AE7D2B6D8CF}"/>
    <dgm:cxn modelId="{CA0596E2-7376-402F-A57B-9669DA72C7E3}" type="presOf" srcId="{D369E0F8-8607-4653-85C6-20713BADA135}" destId="{CFE41EDA-5FD6-409E-85BC-EBEA55A0900D}" srcOrd="0" destOrd="0" presId="urn:microsoft.com/office/officeart/2018/5/layout/CenteredIconLabelDescriptionList"/>
    <dgm:cxn modelId="{CB9610F1-BE88-4D8B-84CB-D6F27E540869}" type="presOf" srcId="{3CBE4416-D023-450D-A7D9-589207241CFD}" destId="{97757E66-AA44-406E-B17D-B4DB76785EE0}" srcOrd="0" destOrd="1" presId="urn:microsoft.com/office/officeart/2018/5/layout/CenteredIconLabelDescriptionList"/>
    <dgm:cxn modelId="{D3A4A202-3E57-485D-8496-14F030F78AD1}" type="presParOf" srcId="{CFE41EDA-5FD6-409E-85BC-EBEA55A0900D}" destId="{B03A2D27-6E4E-4A17-B0F0-5CB10D3C9C17}" srcOrd="0" destOrd="0" presId="urn:microsoft.com/office/officeart/2018/5/layout/CenteredIconLabelDescriptionList"/>
    <dgm:cxn modelId="{7E038287-B9E0-4D2A-94AF-6EF3CE75D7DB}" type="presParOf" srcId="{B03A2D27-6E4E-4A17-B0F0-5CB10D3C9C17}" destId="{8FCF35CA-9C4C-4575-98B6-9548F503B3D7}" srcOrd="0" destOrd="0" presId="urn:microsoft.com/office/officeart/2018/5/layout/CenteredIconLabelDescriptionList"/>
    <dgm:cxn modelId="{F8A736D1-02B4-4C2D-9C36-C853F2A96B75}" type="presParOf" srcId="{B03A2D27-6E4E-4A17-B0F0-5CB10D3C9C17}" destId="{858E035F-DF6A-4FB6-89D0-871BD17507A2}" srcOrd="1" destOrd="0" presId="urn:microsoft.com/office/officeart/2018/5/layout/CenteredIconLabelDescriptionList"/>
    <dgm:cxn modelId="{748E3A6B-DC3C-44BF-9E88-61B84C0E77EB}" type="presParOf" srcId="{B03A2D27-6E4E-4A17-B0F0-5CB10D3C9C17}" destId="{23663847-DE81-41EF-9712-CF25CCA3E3F3}" srcOrd="2" destOrd="0" presId="urn:microsoft.com/office/officeart/2018/5/layout/CenteredIconLabelDescriptionList"/>
    <dgm:cxn modelId="{CCD845E5-6471-4E56-BDF7-92B961EB70AA}" type="presParOf" srcId="{B03A2D27-6E4E-4A17-B0F0-5CB10D3C9C17}" destId="{BE8AD585-F10B-4A7A-84A0-823464B15E49}" srcOrd="3" destOrd="0" presId="urn:microsoft.com/office/officeart/2018/5/layout/CenteredIconLabelDescriptionList"/>
    <dgm:cxn modelId="{0930C948-281B-4C2B-9746-ED9E3A74FAD3}" type="presParOf" srcId="{B03A2D27-6E4E-4A17-B0F0-5CB10D3C9C17}" destId="{60CEF9B7-614B-4BA2-B13B-AD042E129C45}" srcOrd="4" destOrd="0" presId="urn:microsoft.com/office/officeart/2018/5/layout/CenteredIconLabelDescriptionList"/>
    <dgm:cxn modelId="{E7D92883-1D8C-4196-9642-1CC9AC1DAF1B}" type="presParOf" srcId="{CFE41EDA-5FD6-409E-85BC-EBEA55A0900D}" destId="{26A92BC3-066D-4688-99A2-547543217DCE}" srcOrd="1" destOrd="0" presId="urn:microsoft.com/office/officeart/2018/5/layout/CenteredIconLabelDescriptionList"/>
    <dgm:cxn modelId="{0702BCA3-FF74-40CE-A19A-A4137DF48F79}" type="presParOf" srcId="{CFE41EDA-5FD6-409E-85BC-EBEA55A0900D}" destId="{0261541A-265E-48F4-8725-74899E64D04A}" srcOrd="2" destOrd="0" presId="urn:microsoft.com/office/officeart/2018/5/layout/CenteredIconLabelDescriptionList"/>
    <dgm:cxn modelId="{ABE46C5A-9CA1-4AE9-B48F-C2C69B78D1C9}" type="presParOf" srcId="{0261541A-265E-48F4-8725-74899E64D04A}" destId="{4C0841C1-9683-4F1C-8A1C-10D2401E67B4}" srcOrd="0" destOrd="0" presId="urn:microsoft.com/office/officeart/2018/5/layout/CenteredIconLabelDescriptionList"/>
    <dgm:cxn modelId="{4D8AB73C-3A0B-47A4-8873-AAB0F2E3BA6B}" type="presParOf" srcId="{0261541A-265E-48F4-8725-74899E64D04A}" destId="{1A9ABCF5-CE78-4134-AEA4-17D5E0108622}" srcOrd="1" destOrd="0" presId="urn:microsoft.com/office/officeart/2018/5/layout/CenteredIconLabelDescriptionList"/>
    <dgm:cxn modelId="{235C13D2-4EB6-4A41-ABCF-4BA790E50506}" type="presParOf" srcId="{0261541A-265E-48F4-8725-74899E64D04A}" destId="{5C83BD22-3F19-47DA-B595-C1040F4D2D30}" srcOrd="2" destOrd="0" presId="urn:microsoft.com/office/officeart/2018/5/layout/CenteredIconLabelDescriptionList"/>
    <dgm:cxn modelId="{E73C2716-E191-41E8-ACED-EEABCA5F8E05}" type="presParOf" srcId="{0261541A-265E-48F4-8725-74899E64D04A}" destId="{AEA784DA-3850-4D4B-9F01-A12F5130333F}" srcOrd="3" destOrd="0" presId="urn:microsoft.com/office/officeart/2018/5/layout/CenteredIconLabelDescriptionList"/>
    <dgm:cxn modelId="{A90B1192-ADFE-4927-8E33-EAF0F2AB4BF9}" type="presParOf" srcId="{0261541A-265E-48F4-8725-74899E64D04A}" destId="{97757E66-AA44-406E-B17D-B4DB76785E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F35CA-9C4C-4575-98B6-9548F503B3D7}">
      <dsp:nvSpPr>
        <dsp:cNvPr id="0" name=""/>
        <dsp:cNvSpPr/>
      </dsp:nvSpPr>
      <dsp:spPr>
        <a:xfrm>
          <a:off x="2169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63847-DE81-41EF-9712-CF25CCA3E3F3}">
      <dsp:nvSpPr>
        <dsp:cNvPr id="0" name=""/>
        <dsp:cNvSpPr/>
      </dsp:nvSpPr>
      <dsp:spPr>
        <a:xfrm>
          <a:off x="765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Before Break</a:t>
          </a:r>
        </a:p>
      </dsp:txBody>
      <dsp:txXfrm>
        <a:off x="765914" y="2111043"/>
        <a:ext cx="4320000" cy="648000"/>
      </dsp:txXfrm>
    </dsp:sp>
    <dsp:sp modelId="{60CEF9B7-614B-4BA2-B13B-AD042E129C45}">
      <dsp:nvSpPr>
        <dsp:cNvPr id="0" name=""/>
        <dsp:cNvSpPr/>
      </dsp:nvSpPr>
      <dsp:spPr>
        <a:xfrm>
          <a:off x="765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Drafting out the block diagram</a:t>
          </a:r>
        </a:p>
      </dsp:txBody>
      <dsp:txXfrm>
        <a:off x="765914" y="2824573"/>
        <a:ext cx="4320000" cy="910076"/>
      </dsp:txXfrm>
    </dsp:sp>
    <dsp:sp modelId="{4C0841C1-9683-4F1C-8A1C-10D2401E67B4}">
      <dsp:nvSpPr>
        <dsp:cNvPr id="0" name=""/>
        <dsp:cNvSpPr/>
      </dsp:nvSpPr>
      <dsp:spPr>
        <a:xfrm>
          <a:off x="7245914" y="4581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BD22-3F19-47DA-B595-C1040F4D2D30}">
      <dsp:nvSpPr>
        <dsp:cNvPr id="0" name=""/>
        <dsp:cNvSpPr/>
      </dsp:nvSpPr>
      <dsp:spPr>
        <a:xfrm>
          <a:off x="5841914" y="21110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After Break</a:t>
          </a:r>
        </a:p>
      </dsp:txBody>
      <dsp:txXfrm>
        <a:off x="5841914" y="2111043"/>
        <a:ext cx="4320000" cy="648000"/>
      </dsp:txXfrm>
    </dsp:sp>
    <dsp:sp modelId="{97757E66-AA44-406E-B17D-B4DB76785EE0}">
      <dsp:nvSpPr>
        <dsp:cNvPr id="0" name=""/>
        <dsp:cNvSpPr/>
      </dsp:nvSpPr>
      <dsp:spPr>
        <a:xfrm>
          <a:off x="5841914" y="2824573"/>
          <a:ext cx="4320000" cy="910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share 3-4 Block digram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Showing my sample Digram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Kahoot on PID (if have time)</a:t>
          </a:r>
        </a:p>
      </dsp:txBody>
      <dsp:txXfrm>
        <a:off x="5841914" y="2824573"/>
        <a:ext cx="4320000" cy="910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1D13-0087-38B1-4C77-F46ECEA8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AAAC-AD25-A9F1-25AE-DD430C76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1892-C867-FD43-EB0E-7401545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623F-901D-1C2E-D2A3-32A695C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AA2E-93EF-C8C1-2307-468ECB3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30D-BD30-2DE0-5E2A-C4124302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8046-5915-ECCB-54CB-80FEF83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11DE-E5D4-31FA-2581-8CDAF213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6830-3551-EFEE-B5AD-D2FCE473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E463-C961-0F0C-3CE0-F744B6B5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A1517-77F1-998C-4ECC-0B1F1BD88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3720E-89A8-880A-8DE6-E3C5BFA4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F975-7113-498F-931D-85947AE9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9CE-EDDE-A9A5-6491-51C7FE54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5018-AAFA-CDBF-9B56-C0A9C49D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14F-ECD0-7D9F-2566-61E94BE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D17-7032-6E6D-55DA-5104327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5179-98A3-F315-D3BC-5E0C6B1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92F3-784D-7758-B777-9032DB2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4466-3779-CFAC-BA95-C873A802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B0B7-DCBC-DC72-487B-892F1D7B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3E16-7D22-74A0-2DBD-8349CFB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BD48-52A9-4D76-CAEB-73CA5DEC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8970-1097-E0EE-084F-6018515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EBFB-1101-3546-579A-D865C92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94D-9B15-A08B-DC47-516A61C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51D4-5D26-E387-830E-88BE7BDEA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1005-2776-0B79-DC8A-C39A0660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F31F-D954-6898-F474-822ECD54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79EF-2CAA-57A7-B196-84774640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18CBF-6F37-7C65-D074-0A1D8524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71B6-A7B4-DBF6-FCBF-41A2FC20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8234-80EB-ABC3-807E-9B73F0C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071-9092-9F54-93AE-8BEB67DD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1138-1DBB-CAFB-9A44-6971BBC8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921B2-0087-3516-407E-02DFDC76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7BED-A25C-B899-22C4-9D096C8A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20936-E384-4E2A-1481-F7BB8BF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2ADB-E241-7525-1CAA-1D104817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4AD4-7E9D-27BB-25BF-14F4BE7F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46A0-7EA2-1EE5-3E99-E5C12931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79773-B791-9A76-2DC7-447CA95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593B-122C-DD3E-55DB-EB6DA41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5B453-AA95-3E97-A638-973B2C94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AAC8-1EDB-0395-8543-7AAE8745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4D7C-AB14-2A35-EEDB-6290A29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D9BE-3BF0-02FC-4228-253BD8C7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73A4-51F8-EFB1-3697-7BBFFEB6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E61D-FD72-C3E7-DE2A-3C367E3C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5B2C-9AFF-3F3C-CA81-D9AA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E9BA-D599-39EE-657E-CF75E94F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462C-F205-C773-C8CE-2B3E193C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43D0-1C7F-9A79-E15A-FAC3686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750D-2C00-E934-527C-7AF7BDDE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A6EDB-FC91-33A7-8DFE-BC4A59D2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8892-58F0-B96E-C175-4528FE2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8BB-7B87-6EEF-6519-3999CF68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4B7F-DDFC-A077-2D68-A46DA34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89AB9-9BA1-CCED-C3CE-7AFCBE22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B554-6E19-ADC6-3AAA-1CD2781D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24EE-6FE0-CE99-2DF1-7429A0D4C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D329-9DEE-4C1C-8A13-0F93CAED9A38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5A20-5F68-94D9-DCEA-24A6BE46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0415-9612-0194-11E6-3323E6813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DB07-7D68-454B-AF98-2B271EAB1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6" name="Group 5195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5197" name="Rectangle 5196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Rectangle 5197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Rectangle 5198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Rectangle 5199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78A2A3-57E3-5D78-863C-9CE1639C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LETOURNEAU UNIVERSITY</a:t>
            </a: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EETC 3433 ELECTRICAL MACHINERY AND CONTROLS for JLNU</a:t>
            </a: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Fall Semester 2024</a:t>
            </a:r>
            <a: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Lesson 9: 20241107 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0B271-CE1C-914F-D24A-A34F8070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348" y="5099566"/>
            <a:ext cx="6481746" cy="1199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Judy WS Wong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93" name="Graphic 5192" descr="Graduation Cap">
            <a:extLst>
              <a:ext uri="{FF2B5EF4-FFF2-40B4-BE49-F238E27FC236}">
                <a16:creationId xmlns:a16="http://schemas.microsoft.com/office/drawing/2014/main" id="{951BB876-B2B0-86BD-2890-F72C414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091A51-E624-FC07-D574-3AB609FC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34" y="6122894"/>
            <a:ext cx="14859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49CF5-7127-195E-DC80-4AEBCB56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69026E-385C-8525-E89A-39267A7F8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667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05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AA0C-B41B-A308-0C62-5329229B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B3FB-0D24-FEB1-21EF-9203EDDF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Writing the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17E-E111-8C75-F96F-39F4602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About the Chocolate fountain robot</a:t>
            </a:r>
          </a:p>
          <a:p>
            <a:endParaRPr lang="en-US" sz="2200" dirty="0"/>
          </a:p>
          <a:p>
            <a:r>
              <a:rPr lang="en-US" sz="2200" dirty="0"/>
              <a:t>(We will go back to the waffle machine after this… as that is way too complicated)</a:t>
            </a:r>
          </a:p>
        </p:txBody>
      </p:sp>
      <p:pic>
        <p:nvPicPr>
          <p:cNvPr id="5" name="Picture 4" descr="A machine on a table&#10;&#10;Description automatically generated">
            <a:extLst>
              <a:ext uri="{FF2B5EF4-FFF2-40B4-BE49-F238E27FC236}">
                <a16:creationId xmlns:a16="http://schemas.microsoft.com/office/drawing/2014/main" id="{2063E260-9B3D-8D7D-FFE4-48878C0C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r="-1" b="3272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22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4073-B7F0-9A9B-BDC9-D54FAFB3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it out on your Miro board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</a:t>
            </a:r>
            <a:r>
              <a:rPr lang="en-US" sz="4000" kern="1200" baseline="30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part of lesson)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9C3D-8733-F11C-8E2B-2FC7CE5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group of Max 3 students, try drafting out the block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digram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you see.</a:t>
            </a:r>
          </a:p>
        </p:txBody>
      </p:sp>
      <p:pic>
        <p:nvPicPr>
          <p:cNvPr id="4" name="Picture 3" descr="A paper with writing on it&#10;&#10;Description automatically generated">
            <a:extLst>
              <a:ext uri="{FF2B5EF4-FFF2-40B4-BE49-F238E27FC236}">
                <a16:creationId xmlns:a16="http://schemas.microsoft.com/office/drawing/2014/main" id="{8E00FC95-C238-4400-2DB5-140564B3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812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8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8061</TotalTime>
  <Words>112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LETOURNEAU UNIVERSITY EETC 3433 ELECTRICAL MACHINERY AND CONTROLS for JLNU Fall Semester 2024   Lesson 9: 20241107 Thu</vt:lpstr>
      <vt:lpstr>Agenda</vt:lpstr>
      <vt:lpstr>Writing the Block Diagram</vt:lpstr>
      <vt:lpstr>Work it out on your Miro board  (1st part of lesson)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Sibghat Ullah</dc:creator>
  <cp:lastModifiedBy>A6914</cp:lastModifiedBy>
  <cp:revision>56</cp:revision>
  <dcterms:created xsi:type="dcterms:W3CDTF">2023-09-04T06:11:02Z</dcterms:created>
  <dcterms:modified xsi:type="dcterms:W3CDTF">2024-11-05T08:16:07Z</dcterms:modified>
</cp:coreProperties>
</file>