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9" r:id="rId3"/>
    <p:sldId id="510" r:id="rId4"/>
    <p:sldId id="511" r:id="rId5"/>
    <p:sldId id="513" r:id="rId6"/>
    <p:sldId id="508" r:id="rId7"/>
    <p:sldId id="512" r:id="rId8"/>
    <p:sldId id="5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How much can you write it in 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4" name="Rectangle 516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0" name="Oval 516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Lesson 7: 20241105 Tue</a:t>
            </a: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72" name="Arc 517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4" name="Oval 517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6413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A9340-1B08-2197-D4C8-910C7E10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What have I written in the 20 min?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6A9D-A921-682D-9472-12BF5576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As said, there is no right or wrong answer. This is just an exercise. But you need to do it as a learning process - we aren’t ducks to be fed</a:t>
            </a:r>
          </a:p>
          <a:p>
            <a:r>
              <a:rPr lang="en-US" sz="2200" dirty="0"/>
              <a:t>I am sharing my sample version of the 20 min technical writing here. What difference do you see between yours and mine?</a:t>
            </a:r>
          </a:p>
          <a:p>
            <a:r>
              <a:rPr lang="en-US" sz="2200" dirty="0"/>
              <a:t>10 min exercise: Write down Miro, what do you see the major difference between your answer and the sample answer. Is it difference in the focus? What have you learn?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9E9-ECA4-F184-B926-A9ED73C2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5BAA-EA7C-A0EA-8772-B4975E91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526DD-91F5-35C0-EA32-1403E28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Update on the discussion board – 10 min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D734-ADA3-1757-B707-41833EA7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/>
              <a:t>https://miro.com/app/board/uXjVLNTuDhY=/</a:t>
            </a:r>
          </a:p>
          <a:p>
            <a:r>
              <a:rPr lang="en-US" sz="1500"/>
              <a:t>Find your old board with system</a:t>
            </a:r>
          </a:p>
          <a:p>
            <a:r>
              <a:rPr lang="en-US" sz="1500"/>
              <a:t>Add a photo (so I can tell who you are)</a:t>
            </a:r>
          </a:p>
          <a:p>
            <a:r>
              <a:rPr lang="en-US" sz="1500"/>
              <a:t>Paste a copy of your answer</a:t>
            </a:r>
          </a:p>
          <a:p>
            <a:r>
              <a:rPr lang="en-US" sz="1500"/>
              <a:t>Tell us what you think between your answer and the sample answer</a:t>
            </a:r>
          </a:p>
          <a:p>
            <a:r>
              <a:rPr lang="en-US" sz="1500"/>
              <a:t>Do a screen capture of this – will be submitting</a:t>
            </a:r>
          </a:p>
          <a:p>
            <a:r>
              <a:rPr lang="en-US" sz="1500"/>
              <a:t>(if this is too slow, you can do it on your own board)</a:t>
            </a:r>
          </a:p>
          <a:p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5C9B9-EBA6-83B3-A4E7-8ECE63B0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5"/>
            <a:ext cx="6903720" cy="3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1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7BC-E52A-6E13-550C-FFFA2DB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 up homework with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EE83-D5CD-87C8-93CF-C4FC573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am I going through all these trouble</a:t>
            </a:r>
          </a:p>
          <a:p>
            <a:pPr lvl="1"/>
            <a:r>
              <a:rPr lang="en-US" dirty="0"/>
              <a:t>For students to get familiarized with the “real working world”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DEBC-BD49-D23C-F1A0-9ED9011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technical writings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7BB4-BCC0-EA4E-480D-DD8899AD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  <a:p>
            <a:r>
              <a:rPr lang="en-US" dirty="0"/>
              <a:t>Technical specification</a:t>
            </a:r>
          </a:p>
          <a:p>
            <a:r>
              <a:rPr lang="en-US" dirty="0"/>
              <a:t>Patents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4DBF-585C-8D4C-D08F-5424C85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E2F-43D7-3DEA-1086-0672F01E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Patent</a:t>
            </a:r>
          </a:p>
        </p:txBody>
      </p:sp>
    </p:spTree>
    <p:extLst>
      <p:ext uri="{BB962C8B-B14F-4D97-AF65-F5344CB8AC3E}">
        <p14:creationId xmlns:p14="http://schemas.microsoft.com/office/powerpoint/2010/main" val="33804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300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LETOURNEAU UNIVERSITY EETC 3433 ELECTRICAL MACHINERY AND CONTROLS for JLNU Fall Semester 2024   Lesson 7: 20241105 Tue</vt:lpstr>
      <vt:lpstr>Exam question – the solution proposal</vt:lpstr>
      <vt:lpstr>What have I written in the 20 min?</vt:lpstr>
      <vt:lpstr>Sample Solution..</vt:lpstr>
      <vt:lpstr>Update on the discussion board – 10 min</vt:lpstr>
      <vt:lpstr>How to hand up homework with github</vt:lpstr>
      <vt:lpstr>Different Types of technical writings</vt:lpstr>
      <vt:lpstr>Patents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42</cp:revision>
  <dcterms:created xsi:type="dcterms:W3CDTF">2023-09-04T06:11:02Z</dcterms:created>
  <dcterms:modified xsi:type="dcterms:W3CDTF">2024-11-01T14:32:21Z</dcterms:modified>
</cp:coreProperties>
</file>