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476" r:id="rId2"/>
    <p:sldId id="500" r:id="rId3"/>
    <p:sldId id="498" r:id="rId4"/>
    <p:sldId id="499" r:id="rId5"/>
    <p:sldId id="50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0" autoAdjust="0"/>
    <p:restoredTop sz="94660"/>
  </p:normalViewPr>
  <p:slideViewPr>
    <p:cSldViewPr snapToGrid="0">
      <p:cViewPr varScale="1">
        <p:scale>
          <a:sx n="72" d="100"/>
          <a:sy n="72"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0CBA8E7-9411-4FEC-BCF0-469353B586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75D27A-C654-403B-91C6-B4541B768A29}">
      <dgm:prSet/>
      <dgm:spPr/>
      <dgm:t>
        <a:bodyPr/>
        <a:lstStyle/>
        <a:p>
          <a:r>
            <a:rPr lang="en-US"/>
            <a:t>If you understand everything, congratulation. You’ve already graduated from the class and is a successful engineer. You don’t have to be here and be listening to me</a:t>
          </a:r>
        </a:p>
      </dgm:t>
    </dgm:pt>
    <dgm:pt modelId="{2C430E19-0129-4B8D-B41F-DDD9F797B73E}" type="parTrans" cxnId="{6E95FEB4-2719-4BA7-9A07-D7C59FD0A581}">
      <dgm:prSet/>
      <dgm:spPr/>
      <dgm:t>
        <a:bodyPr/>
        <a:lstStyle/>
        <a:p>
          <a:endParaRPr lang="en-US"/>
        </a:p>
      </dgm:t>
    </dgm:pt>
    <dgm:pt modelId="{6A00F876-B486-4A0C-8C34-751B7D699B4A}" type="sibTrans" cxnId="{6E95FEB4-2719-4BA7-9A07-D7C59FD0A581}">
      <dgm:prSet/>
      <dgm:spPr/>
      <dgm:t>
        <a:bodyPr/>
        <a:lstStyle/>
        <a:p>
          <a:endParaRPr lang="en-US"/>
        </a:p>
      </dgm:t>
    </dgm:pt>
    <dgm:pt modelId="{DCA73234-759F-4923-818C-6D9F4C45CCBE}">
      <dgm:prSet/>
      <dgm:spPr/>
      <dgm:t>
        <a:bodyPr/>
        <a:lstStyle/>
        <a:p>
          <a:r>
            <a:rPr lang="en-US"/>
            <a:t>So anyway it is normal not to understand all the keywords – that’s why we are here to learn together, and my job is to coach you how to learn. The exam is going to be open book, so just jot down keywords that you don’t know, so you know how to search and learn about them</a:t>
          </a:r>
        </a:p>
      </dgm:t>
    </dgm:pt>
    <dgm:pt modelId="{B8434B1E-87F3-412A-A3DE-B4D7D11EEB83}" type="parTrans" cxnId="{27AA5CC8-EC81-4D92-AF0E-F2F1AC3CC3CE}">
      <dgm:prSet/>
      <dgm:spPr/>
      <dgm:t>
        <a:bodyPr/>
        <a:lstStyle/>
        <a:p>
          <a:endParaRPr lang="en-US"/>
        </a:p>
      </dgm:t>
    </dgm:pt>
    <dgm:pt modelId="{05B38C39-AC52-4362-A753-0BA1AE053AD9}" type="sibTrans" cxnId="{27AA5CC8-EC81-4D92-AF0E-F2F1AC3CC3CE}">
      <dgm:prSet/>
      <dgm:spPr/>
      <dgm:t>
        <a:bodyPr/>
        <a:lstStyle/>
        <a:p>
          <a:endParaRPr lang="en-US"/>
        </a:p>
      </dgm:t>
    </dgm:pt>
    <dgm:pt modelId="{27E43C3E-61E6-48D1-888E-0D21A771CFED}">
      <dgm:prSet/>
      <dgm:spPr/>
      <dgm:t>
        <a:bodyPr/>
        <a:lstStyle/>
        <a:p>
          <a:r>
            <a:rPr lang="en-US"/>
            <a:t>Upcoming lessons we will show you more existing real-life systems that I’ve been developing and we shall learn to write a proposal for a system – that would be your open book exam question!</a:t>
          </a:r>
        </a:p>
      </dgm:t>
    </dgm:pt>
    <dgm:pt modelId="{10689F9B-12FF-4CA7-8994-3A96A70BC849}" type="parTrans" cxnId="{899AEDCA-DC30-4C64-B02E-54460669537D}">
      <dgm:prSet/>
      <dgm:spPr/>
      <dgm:t>
        <a:bodyPr/>
        <a:lstStyle/>
        <a:p>
          <a:endParaRPr lang="en-US"/>
        </a:p>
      </dgm:t>
    </dgm:pt>
    <dgm:pt modelId="{1C654DE0-BB31-4714-9AB5-0C8001DB8574}" type="sibTrans" cxnId="{899AEDCA-DC30-4C64-B02E-54460669537D}">
      <dgm:prSet/>
      <dgm:spPr/>
      <dgm:t>
        <a:bodyPr/>
        <a:lstStyle/>
        <a:p>
          <a:endParaRPr lang="en-US"/>
        </a:p>
      </dgm:t>
    </dgm:pt>
    <dgm:pt modelId="{C78DA630-7115-461B-B780-39C4D997BA31}" type="pres">
      <dgm:prSet presAssocID="{80CBA8E7-9411-4FEC-BCF0-469353B5869D}" presName="root" presStyleCnt="0">
        <dgm:presLayoutVars>
          <dgm:dir/>
          <dgm:resizeHandles val="exact"/>
        </dgm:presLayoutVars>
      </dgm:prSet>
      <dgm:spPr/>
    </dgm:pt>
    <dgm:pt modelId="{71EAEEE0-AA05-49EC-A97A-EA9A76E657D5}" type="pres">
      <dgm:prSet presAssocID="{0475D27A-C654-403B-91C6-B4541B768A29}" presName="compNode" presStyleCnt="0"/>
      <dgm:spPr/>
    </dgm:pt>
    <dgm:pt modelId="{3F366D7D-A651-46C4-B583-83D1B740D8E4}" type="pres">
      <dgm:prSet presAssocID="{0475D27A-C654-403B-91C6-B4541B768A29}" presName="bgRect" presStyleLbl="bgShp" presStyleIdx="0" presStyleCnt="3"/>
      <dgm:spPr/>
    </dgm:pt>
    <dgm:pt modelId="{EB78954A-5541-4FC7-BF04-9D20A666E61D}" type="pres">
      <dgm:prSet presAssocID="{0475D27A-C654-403B-91C6-B4541B768A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7E8D303-71C2-428E-AB32-136D16DA978D}" type="pres">
      <dgm:prSet presAssocID="{0475D27A-C654-403B-91C6-B4541B768A29}" presName="spaceRect" presStyleCnt="0"/>
      <dgm:spPr/>
    </dgm:pt>
    <dgm:pt modelId="{73EA9C94-4845-4AB9-B45B-E9544F3CC7FE}" type="pres">
      <dgm:prSet presAssocID="{0475D27A-C654-403B-91C6-B4541B768A29}" presName="parTx" presStyleLbl="revTx" presStyleIdx="0" presStyleCnt="3">
        <dgm:presLayoutVars>
          <dgm:chMax val="0"/>
          <dgm:chPref val="0"/>
        </dgm:presLayoutVars>
      </dgm:prSet>
      <dgm:spPr/>
    </dgm:pt>
    <dgm:pt modelId="{E40FE458-82E4-48FC-84C4-26CE622460BE}" type="pres">
      <dgm:prSet presAssocID="{6A00F876-B486-4A0C-8C34-751B7D699B4A}" presName="sibTrans" presStyleCnt="0"/>
      <dgm:spPr/>
    </dgm:pt>
    <dgm:pt modelId="{46896C81-E071-4FA8-A547-79AAD21D1035}" type="pres">
      <dgm:prSet presAssocID="{DCA73234-759F-4923-818C-6D9F4C45CCBE}" presName="compNode" presStyleCnt="0"/>
      <dgm:spPr/>
    </dgm:pt>
    <dgm:pt modelId="{255FBC10-C056-4EFD-8AF4-04C8B2A45D35}" type="pres">
      <dgm:prSet presAssocID="{DCA73234-759F-4923-818C-6D9F4C45CCBE}" presName="bgRect" presStyleLbl="bgShp" presStyleIdx="1" presStyleCnt="3"/>
      <dgm:spPr/>
    </dgm:pt>
    <dgm:pt modelId="{6E39B24B-38E2-4725-AF25-F168E9687361}" type="pres">
      <dgm:prSet presAssocID="{DCA73234-759F-4923-818C-6D9F4C45CC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26335939-D8F0-4E97-B2DF-3BB40A497EB4}" type="pres">
      <dgm:prSet presAssocID="{DCA73234-759F-4923-818C-6D9F4C45CCBE}" presName="spaceRect" presStyleCnt="0"/>
      <dgm:spPr/>
    </dgm:pt>
    <dgm:pt modelId="{92389899-A975-48F4-82BA-6D944D7C11F4}" type="pres">
      <dgm:prSet presAssocID="{DCA73234-759F-4923-818C-6D9F4C45CCBE}" presName="parTx" presStyleLbl="revTx" presStyleIdx="1" presStyleCnt="3">
        <dgm:presLayoutVars>
          <dgm:chMax val="0"/>
          <dgm:chPref val="0"/>
        </dgm:presLayoutVars>
      </dgm:prSet>
      <dgm:spPr/>
    </dgm:pt>
    <dgm:pt modelId="{3626141C-8793-4E6D-81CE-93E5C3423F20}" type="pres">
      <dgm:prSet presAssocID="{05B38C39-AC52-4362-A753-0BA1AE053AD9}" presName="sibTrans" presStyleCnt="0"/>
      <dgm:spPr/>
    </dgm:pt>
    <dgm:pt modelId="{5916C14A-1AA9-4CCB-8561-51DD1FA72359}" type="pres">
      <dgm:prSet presAssocID="{27E43C3E-61E6-48D1-888E-0D21A771CFED}" presName="compNode" presStyleCnt="0"/>
      <dgm:spPr/>
    </dgm:pt>
    <dgm:pt modelId="{0618EEF1-CCD8-4CDA-B0C1-4CE50954662C}" type="pres">
      <dgm:prSet presAssocID="{27E43C3E-61E6-48D1-888E-0D21A771CFED}" presName="bgRect" presStyleLbl="bgShp" presStyleIdx="2" presStyleCnt="3"/>
      <dgm:spPr/>
    </dgm:pt>
    <dgm:pt modelId="{A526362C-6355-4021-A511-996EB1A5B0F5}" type="pres">
      <dgm:prSet presAssocID="{27E43C3E-61E6-48D1-888E-0D21A771CF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9A321E0-27AC-4E08-95CC-4A6232ED9D2E}" type="pres">
      <dgm:prSet presAssocID="{27E43C3E-61E6-48D1-888E-0D21A771CFED}" presName="spaceRect" presStyleCnt="0"/>
      <dgm:spPr/>
    </dgm:pt>
    <dgm:pt modelId="{4D40C644-ABBA-4967-881D-A7093767F9F4}" type="pres">
      <dgm:prSet presAssocID="{27E43C3E-61E6-48D1-888E-0D21A771CFED}" presName="parTx" presStyleLbl="revTx" presStyleIdx="2" presStyleCnt="3">
        <dgm:presLayoutVars>
          <dgm:chMax val="0"/>
          <dgm:chPref val="0"/>
        </dgm:presLayoutVars>
      </dgm:prSet>
      <dgm:spPr/>
    </dgm:pt>
  </dgm:ptLst>
  <dgm:cxnLst>
    <dgm:cxn modelId="{45187C19-BFB8-4A04-8708-874ABF0329AE}" type="presOf" srcId="{80CBA8E7-9411-4FEC-BCF0-469353B5869D}" destId="{C78DA630-7115-461B-B780-39C4D997BA31}" srcOrd="0" destOrd="0" presId="urn:microsoft.com/office/officeart/2018/2/layout/IconVerticalSolidList"/>
    <dgm:cxn modelId="{3098CE47-9BEA-465F-87FE-F127C2D4F72A}" type="presOf" srcId="{0475D27A-C654-403B-91C6-B4541B768A29}" destId="{73EA9C94-4845-4AB9-B45B-E9544F3CC7FE}" srcOrd="0" destOrd="0" presId="urn:microsoft.com/office/officeart/2018/2/layout/IconVerticalSolidList"/>
    <dgm:cxn modelId="{ACB2928D-DBE1-4F00-AD83-17091715164C}" type="presOf" srcId="{DCA73234-759F-4923-818C-6D9F4C45CCBE}" destId="{92389899-A975-48F4-82BA-6D944D7C11F4}" srcOrd="0" destOrd="0" presId="urn:microsoft.com/office/officeart/2018/2/layout/IconVerticalSolidList"/>
    <dgm:cxn modelId="{6E95FEB4-2719-4BA7-9A07-D7C59FD0A581}" srcId="{80CBA8E7-9411-4FEC-BCF0-469353B5869D}" destId="{0475D27A-C654-403B-91C6-B4541B768A29}" srcOrd="0" destOrd="0" parTransId="{2C430E19-0129-4B8D-B41F-DDD9F797B73E}" sibTransId="{6A00F876-B486-4A0C-8C34-751B7D699B4A}"/>
    <dgm:cxn modelId="{27AA5CC8-EC81-4D92-AF0E-F2F1AC3CC3CE}" srcId="{80CBA8E7-9411-4FEC-BCF0-469353B5869D}" destId="{DCA73234-759F-4923-818C-6D9F4C45CCBE}" srcOrd="1" destOrd="0" parTransId="{B8434B1E-87F3-412A-A3DE-B4D7D11EEB83}" sibTransId="{05B38C39-AC52-4362-A753-0BA1AE053AD9}"/>
    <dgm:cxn modelId="{899AEDCA-DC30-4C64-B02E-54460669537D}" srcId="{80CBA8E7-9411-4FEC-BCF0-469353B5869D}" destId="{27E43C3E-61E6-48D1-888E-0D21A771CFED}" srcOrd="2" destOrd="0" parTransId="{10689F9B-12FF-4CA7-8994-3A96A70BC849}" sibTransId="{1C654DE0-BB31-4714-9AB5-0C8001DB8574}"/>
    <dgm:cxn modelId="{ED9CE3E6-4864-4673-A0EA-CFAA8B2E7B5F}" type="presOf" srcId="{27E43C3E-61E6-48D1-888E-0D21A771CFED}" destId="{4D40C644-ABBA-4967-881D-A7093767F9F4}" srcOrd="0" destOrd="0" presId="urn:microsoft.com/office/officeart/2018/2/layout/IconVerticalSolidList"/>
    <dgm:cxn modelId="{AD1FD821-54AB-4C21-AB87-4E78BA4405C2}" type="presParOf" srcId="{C78DA630-7115-461B-B780-39C4D997BA31}" destId="{71EAEEE0-AA05-49EC-A97A-EA9A76E657D5}" srcOrd="0" destOrd="0" presId="urn:microsoft.com/office/officeart/2018/2/layout/IconVerticalSolidList"/>
    <dgm:cxn modelId="{C950A749-E287-422E-8BCE-AA2B17285C0B}" type="presParOf" srcId="{71EAEEE0-AA05-49EC-A97A-EA9A76E657D5}" destId="{3F366D7D-A651-46C4-B583-83D1B740D8E4}" srcOrd="0" destOrd="0" presId="urn:microsoft.com/office/officeart/2018/2/layout/IconVerticalSolidList"/>
    <dgm:cxn modelId="{3B666EB2-D93C-4E19-BDEB-88663D19D8D4}" type="presParOf" srcId="{71EAEEE0-AA05-49EC-A97A-EA9A76E657D5}" destId="{EB78954A-5541-4FC7-BF04-9D20A666E61D}" srcOrd="1" destOrd="0" presId="urn:microsoft.com/office/officeart/2018/2/layout/IconVerticalSolidList"/>
    <dgm:cxn modelId="{10343F23-1427-4D02-A840-D3135E2F51D9}" type="presParOf" srcId="{71EAEEE0-AA05-49EC-A97A-EA9A76E657D5}" destId="{17E8D303-71C2-428E-AB32-136D16DA978D}" srcOrd="2" destOrd="0" presId="urn:microsoft.com/office/officeart/2018/2/layout/IconVerticalSolidList"/>
    <dgm:cxn modelId="{71A71BF6-CD62-427A-B9BD-29F959681B2B}" type="presParOf" srcId="{71EAEEE0-AA05-49EC-A97A-EA9A76E657D5}" destId="{73EA9C94-4845-4AB9-B45B-E9544F3CC7FE}" srcOrd="3" destOrd="0" presId="urn:microsoft.com/office/officeart/2018/2/layout/IconVerticalSolidList"/>
    <dgm:cxn modelId="{1CB95679-B9B0-48EE-B7A0-37AEFB998970}" type="presParOf" srcId="{C78DA630-7115-461B-B780-39C4D997BA31}" destId="{E40FE458-82E4-48FC-84C4-26CE622460BE}" srcOrd="1" destOrd="0" presId="urn:microsoft.com/office/officeart/2018/2/layout/IconVerticalSolidList"/>
    <dgm:cxn modelId="{EEA23B64-8DDF-4FEF-B3B7-F75857751B70}" type="presParOf" srcId="{C78DA630-7115-461B-B780-39C4D997BA31}" destId="{46896C81-E071-4FA8-A547-79AAD21D1035}" srcOrd="2" destOrd="0" presId="urn:microsoft.com/office/officeart/2018/2/layout/IconVerticalSolidList"/>
    <dgm:cxn modelId="{FD459B2A-D972-43FF-BE1A-FE4E855AA95D}" type="presParOf" srcId="{46896C81-E071-4FA8-A547-79AAD21D1035}" destId="{255FBC10-C056-4EFD-8AF4-04C8B2A45D35}" srcOrd="0" destOrd="0" presId="urn:microsoft.com/office/officeart/2018/2/layout/IconVerticalSolidList"/>
    <dgm:cxn modelId="{197BE0AC-4E8B-4D29-8AA0-C68E02E17091}" type="presParOf" srcId="{46896C81-E071-4FA8-A547-79AAD21D1035}" destId="{6E39B24B-38E2-4725-AF25-F168E9687361}" srcOrd="1" destOrd="0" presId="urn:microsoft.com/office/officeart/2018/2/layout/IconVerticalSolidList"/>
    <dgm:cxn modelId="{E3102F84-AD22-44CE-989B-0F896B0FC18D}" type="presParOf" srcId="{46896C81-E071-4FA8-A547-79AAD21D1035}" destId="{26335939-D8F0-4E97-B2DF-3BB40A497EB4}" srcOrd="2" destOrd="0" presId="urn:microsoft.com/office/officeart/2018/2/layout/IconVerticalSolidList"/>
    <dgm:cxn modelId="{FA778C99-1416-4740-8235-41B2B48A3999}" type="presParOf" srcId="{46896C81-E071-4FA8-A547-79AAD21D1035}" destId="{92389899-A975-48F4-82BA-6D944D7C11F4}" srcOrd="3" destOrd="0" presId="urn:microsoft.com/office/officeart/2018/2/layout/IconVerticalSolidList"/>
    <dgm:cxn modelId="{2B27BC51-34AB-46AB-8B13-94B2BDB93353}" type="presParOf" srcId="{C78DA630-7115-461B-B780-39C4D997BA31}" destId="{3626141C-8793-4E6D-81CE-93E5C3423F20}" srcOrd="3" destOrd="0" presId="urn:microsoft.com/office/officeart/2018/2/layout/IconVerticalSolidList"/>
    <dgm:cxn modelId="{7B4A0A4D-811A-4C28-8666-918557CC68DA}" type="presParOf" srcId="{C78DA630-7115-461B-B780-39C4D997BA31}" destId="{5916C14A-1AA9-4CCB-8561-51DD1FA72359}" srcOrd="4" destOrd="0" presId="urn:microsoft.com/office/officeart/2018/2/layout/IconVerticalSolidList"/>
    <dgm:cxn modelId="{726EB95E-7D72-45B3-81A5-B120814B11A6}" type="presParOf" srcId="{5916C14A-1AA9-4CCB-8561-51DD1FA72359}" destId="{0618EEF1-CCD8-4CDA-B0C1-4CE50954662C}" srcOrd="0" destOrd="0" presId="urn:microsoft.com/office/officeart/2018/2/layout/IconVerticalSolidList"/>
    <dgm:cxn modelId="{92164169-9345-46CA-B699-28F4466E1604}" type="presParOf" srcId="{5916C14A-1AA9-4CCB-8561-51DD1FA72359}" destId="{A526362C-6355-4021-A511-996EB1A5B0F5}" srcOrd="1" destOrd="0" presId="urn:microsoft.com/office/officeart/2018/2/layout/IconVerticalSolidList"/>
    <dgm:cxn modelId="{6290D111-9F16-4E60-9527-2D3F4B3D16F5}" type="presParOf" srcId="{5916C14A-1AA9-4CCB-8561-51DD1FA72359}" destId="{59A321E0-27AC-4E08-95CC-4A6232ED9D2E}" srcOrd="2" destOrd="0" presId="urn:microsoft.com/office/officeart/2018/2/layout/IconVerticalSolidList"/>
    <dgm:cxn modelId="{6C017C3E-7158-4B19-8C0F-214701D864E7}" type="presParOf" srcId="{5916C14A-1AA9-4CCB-8561-51DD1FA72359}" destId="{4D40C644-ABBA-4967-881D-A7093767F9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66D7D-A651-46C4-B583-83D1B740D8E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8954A-5541-4FC7-BF04-9D20A666E61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A9C94-4845-4AB9-B45B-E9544F3CC7F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If you understand everything, congratulation. You’ve already graduated from the class and is a successful engineer. You don’t have to be here and be listening to me</a:t>
          </a:r>
        </a:p>
      </dsp:txBody>
      <dsp:txXfrm>
        <a:off x="1437631" y="531"/>
        <a:ext cx="9077968" cy="1244702"/>
      </dsp:txXfrm>
    </dsp:sp>
    <dsp:sp modelId="{255FBC10-C056-4EFD-8AF4-04C8B2A45D3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9B24B-38E2-4725-AF25-F168E968736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9899-A975-48F4-82BA-6D944D7C11F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So anyway it is normal not to understand all the keywords – that’s why we are here to learn together, and my job is to coach you how to learn. The exam is going to be open book, so just jot down keywords that you don’t know, so you know how to search and learn about them</a:t>
          </a:r>
        </a:p>
      </dsp:txBody>
      <dsp:txXfrm>
        <a:off x="1437631" y="1556410"/>
        <a:ext cx="9077968" cy="1244702"/>
      </dsp:txXfrm>
    </dsp:sp>
    <dsp:sp modelId="{0618EEF1-CCD8-4CDA-B0C1-4CE50954662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6362C-6355-4021-A511-996EB1A5B0F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40C644-ABBA-4967-881D-A7093767F9F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Upcoming lessons we will show you more existing real-life systems that I’ve been developing and we shall learn to write a proposal for a system – that would be your open book exam question!</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1D13-0087-38B1-4C77-F46ECEA847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51AAAC-AD25-A9F1-25AE-DD430C765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AD01892-C867-FD43-EB0E-7401545D6BBC}"/>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F631623F-901D-1C2E-D2A3-32A695C24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DAA2E-93EF-C8C1-2307-468ECB391566}"/>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08787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730D-BD30-2DE0-5E2A-C412430246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918046-5915-ECCB-54CB-80FEF83817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8A11DE-E5D4-31FA-2581-8CDAF21383E6}"/>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453C6830-3551-EFEE-B5AD-D2FCE473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E463-C961-0F0C-3CE0-F744B6B59492}"/>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00560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A1517-77F1-998C-4ECC-0B1F1BD886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33720E-89A8-880A-8DE6-E3C5BFA49A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26F975-7113-498F-931D-85947AE9993E}"/>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299C49CE-EDDE-A9A5-6491-51C7FE548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E5018-AAFA-CDBF-9B56-C0A9C49D942C}"/>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427292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D14F-ECD0-7D9F-2566-61E94BE6FC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13EED17-7032-6E6D-55DA-51043272994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D95179-98A3-F315-D3BC-5E0C6B16B902}"/>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EC9D92F3-784D-7758-B777-9032DB2A3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34466-3779-CFAC-BA95-C873A802F077}"/>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71983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0B7-DCBC-DC72-487B-892F1D7B85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E16-7D22-74A0-2DBD-8349CFB684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E5BD48-52A9-4D76-CAEB-73CA5DEC47B5}"/>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7AF18970-1097-E0EE-084F-60185153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9EBFB-1101-3546-579A-D865C928B1B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136701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D94D-9B15-A08B-DC47-516A61C229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4B51D4-5D26-E387-830E-88BE7BDEA0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5F31005-2776-0B79-DC8A-C39A066078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24F31F-D954-6898-F474-822ECD54A610}"/>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6" name="Footer Placeholder 5">
            <a:extLst>
              <a:ext uri="{FF2B5EF4-FFF2-40B4-BE49-F238E27FC236}">
                <a16:creationId xmlns:a16="http://schemas.microsoft.com/office/drawing/2014/main" id="{184C79EF-2CAA-57A7-B196-84774640B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18CBF-6F37-7C65-D074-0A1D8524646F}"/>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36793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71B6-A7B4-DBF6-FCBF-41A2FC20A77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EE8234-80EB-ABC3-807E-9B73F0C0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31A071-9092-9F54-93AE-8BEB67DD1E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5A1138-1DBB-CAFB-9A44-6971BBC8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20921B2-0087-3516-407E-02DFDC7622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AE7BED-A25C-B899-22C4-9D096C8A93EC}"/>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8" name="Footer Placeholder 7">
            <a:extLst>
              <a:ext uri="{FF2B5EF4-FFF2-40B4-BE49-F238E27FC236}">
                <a16:creationId xmlns:a16="http://schemas.microsoft.com/office/drawing/2014/main" id="{D7E20936-E384-4E2A-1481-F7BB8BF28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D2ADB-E241-7525-1CAA-1D1048176A4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87035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4AD4-7E9D-27BB-25BF-14F4BE7FF4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EB46A0-7EA2-1EE5-3E99-E5C129314D7C}"/>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4" name="Footer Placeholder 3">
            <a:extLst>
              <a:ext uri="{FF2B5EF4-FFF2-40B4-BE49-F238E27FC236}">
                <a16:creationId xmlns:a16="http://schemas.microsoft.com/office/drawing/2014/main" id="{53979773-B791-9A76-2DC7-447CA95A8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E593B-122C-DD3E-55DB-EB6DA41522D8}"/>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357146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5B453-AA95-3E97-A638-973B2C948BE7}"/>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3" name="Footer Placeholder 2">
            <a:extLst>
              <a:ext uri="{FF2B5EF4-FFF2-40B4-BE49-F238E27FC236}">
                <a16:creationId xmlns:a16="http://schemas.microsoft.com/office/drawing/2014/main" id="{26F8AAC8-1EDB-0395-8543-7AAE8745F0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DE4D7C-AB14-2A35-EEDB-6290A2987A05}"/>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291873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D9BE-3BF0-02FC-4228-253BD8C70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34F73A4-51F8-EFB1-3697-7BBFFEB6D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E3E61D-FD72-C3E7-DE2A-3C367E3C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D55B2C-9AFF-3F3C-CA81-D9AA822553E8}"/>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6" name="Footer Placeholder 5">
            <a:extLst>
              <a:ext uri="{FF2B5EF4-FFF2-40B4-BE49-F238E27FC236}">
                <a16:creationId xmlns:a16="http://schemas.microsoft.com/office/drawing/2014/main" id="{BFDBE9BA-D599-39EE-657E-CF75E94F3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462C-F205-C773-C8CE-2B3E193C955D}"/>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52967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43D0-1C7F-9A79-E15A-FAC3686CDC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D7750D-2C00-E934-527C-7AF7BDDE1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8A6EDB-FC91-33A7-8DFE-BC4A59D20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18892-58F0-B96E-C175-4528FE26A42F}"/>
              </a:ext>
            </a:extLst>
          </p:cNvPr>
          <p:cNvSpPr>
            <a:spLocks noGrp="1"/>
          </p:cNvSpPr>
          <p:nvPr>
            <p:ph type="dt" sz="half" idx="10"/>
          </p:nvPr>
        </p:nvSpPr>
        <p:spPr/>
        <p:txBody>
          <a:bodyPr/>
          <a:lstStyle/>
          <a:p>
            <a:fld id="{2347D329-9DEE-4C1C-8A13-0F93CAED9A38}" type="datetimeFigureOut">
              <a:rPr lang="en-US" smtClean="0"/>
              <a:t>10/30/24</a:t>
            </a:fld>
            <a:endParaRPr lang="en-US"/>
          </a:p>
        </p:txBody>
      </p:sp>
      <p:sp>
        <p:nvSpPr>
          <p:cNvPr id="6" name="Footer Placeholder 5">
            <a:extLst>
              <a:ext uri="{FF2B5EF4-FFF2-40B4-BE49-F238E27FC236}">
                <a16:creationId xmlns:a16="http://schemas.microsoft.com/office/drawing/2014/main" id="{472128BB-7B87-6EEF-6519-3999CF684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14B7F-DDFC-A077-2D68-A46DA3473990}"/>
              </a:ext>
            </a:extLst>
          </p:cNvPr>
          <p:cNvSpPr>
            <a:spLocks noGrp="1"/>
          </p:cNvSpPr>
          <p:nvPr>
            <p:ph type="sldNum" sz="quarter" idx="12"/>
          </p:nvPr>
        </p:nvSpPr>
        <p:spPr/>
        <p:txBody>
          <a:bodyPr/>
          <a:lstStyle/>
          <a:p>
            <a:fld id="{2301DB07-7D68-454B-AF98-2B271EAB184C}" type="slidenum">
              <a:rPr lang="en-US" smtClean="0"/>
              <a:t>‹#›</a:t>
            </a:fld>
            <a:endParaRPr lang="en-US"/>
          </a:p>
        </p:txBody>
      </p:sp>
    </p:spTree>
    <p:extLst>
      <p:ext uri="{BB962C8B-B14F-4D97-AF65-F5344CB8AC3E}">
        <p14:creationId xmlns:p14="http://schemas.microsoft.com/office/powerpoint/2010/main" val="82178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89AB9-9BA1-CCED-C3CE-7AFCBE22D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F6B554-6E19-ADC6-3AAA-1CD2781D3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2C24EE-6FE0-CE99-2DF1-7429A0D4C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47D329-9DEE-4C1C-8A13-0F93CAED9A38}" type="datetimeFigureOut">
              <a:rPr lang="en-US" smtClean="0"/>
              <a:t>10/30/24</a:t>
            </a:fld>
            <a:endParaRPr lang="en-US"/>
          </a:p>
        </p:txBody>
      </p:sp>
      <p:sp>
        <p:nvSpPr>
          <p:cNvPr id="5" name="Footer Placeholder 4">
            <a:extLst>
              <a:ext uri="{FF2B5EF4-FFF2-40B4-BE49-F238E27FC236}">
                <a16:creationId xmlns:a16="http://schemas.microsoft.com/office/drawing/2014/main" id="{7E115A20-5F68-94D9-DCEA-24A6BE46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BC0415-9612-0194-11E6-3323E6813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01DB07-7D68-454B-AF98-2B271EAB184C}" type="slidenum">
              <a:rPr lang="en-US" smtClean="0"/>
              <a:t>‹#›</a:t>
            </a:fld>
            <a:endParaRPr lang="en-US"/>
          </a:p>
        </p:txBody>
      </p:sp>
    </p:spTree>
    <p:extLst>
      <p:ext uri="{BB962C8B-B14F-4D97-AF65-F5344CB8AC3E}">
        <p14:creationId xmlns:p14="http://schemas.microsoft.com/office/powerpoint/2010/main" val="27282174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44" name="Group 5143">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5145"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6"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8" name="Group 5147">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5149"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0"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52" name="Group 515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153" name="Freeform: Shape 515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4" name="Freeform: Shape 515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5" name="Freeform: Shape 515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6" name="Freeform: Shape 515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7" name="Freeform: Shape 515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8" name="Freeform: Shape 515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59" name="Freeform: Shape 515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778A2A3-57E3-5D78-863C-9CE1639CD71D}"/>
              </a:ext>
            </a:extLst>
          </p:cNvPr>
          <p:cNvSpPr>
            <a:spLocks noGrp="1"/>
          </p:cNvSpPr>
          <p:nvPr>
            <p:ph type="title"/>
          </p:nvPr>
        </p:nvSpPr>
        <p:spPr>
          <a:xfrm>
            <a:off x="1012644" y="841664"/>
            <a:ext cx="5155073" cy="5156800"/>
          </a:xfrm>
        </p:spPr>
        <p:txBody>
          <a:bodyPr vert="horz" lIns="91440" tIns="45720" rIns="91440" bIns="45720" rtlCol="0" anchor="ctr">
            <a:normAutofit/>
          </a:bodyPr>
          <a:lstStyle/>
          <a:p>
            <a:r>
              <a:rPr lang="en-US" sz="3700" b="1" kern="1200">
                <a:solidFill>
                  <a:schemeClr val="bg1"/>
                </a:solidFill>
                <a:effectLst/>
                <a:latin typeface="+mj-lt"/>
                <a:ea typeface="+mj-ea"/>
                <a:cs typeface="+mj-cs"/>
              </a:rPr>
              <a:t>LETOURNEAU UNIVERSITY</a:t>
            </a:r>
            <a:br>
              <a:rPr lang="en-US" sz="3700" kern="1200">
                <a:solidFill>
                  <a:schemeClr val="bg1"/>
                </a:solidFill>
                <a:effectLst/>
                <a:latin typeface="+mj-lt"/>
                <a:ea typeface="+mj-ea"/>
                <a:cs typeface="+mj-cs"/>
              </a:rPr>
            </a:br>
            <a:r>
              <a:rPr lang="en-US" sz="3700" b="1" kern="1200">
                <a:solidFill>
                  <a:schemeClr val="bg1"/>
                </a:solidFill>
                <a:effectLst/>
                <a:latin typeface="+mj-lt"/>
                <a:ea typeface="+mj-ea"/>
                <a:cs typeface="+mj-cs"/>
              </a:rPr>
              <a:t>EETC 3433 ELECTRICAL MACHINERY AND CONTROLS for JLNU</a:t>
            </a:r>
            <a:br>
              <a:rPr lang="en-US" sz="3700" kern="1200">
                <a:solidFill>
                  <a:schemeClr val="bg1"/>
                </a:solidFill>
                <a:effectLst/>
                <a:latin typeface="+mj-lt"/>
                <a:ea typeface="+mj-ea"/>
                <a:cs typeface="+mj-cs"/>
              </a:rPr>
            </a:br>
            <a:r>
              <a:rPr lang="en-US" sz="3700" b="1" kern="1200">
                <a:solidFill>
                  <a:schemeClr val="bg1"/>
                </a:solidFill>
                <a:effectLst/>
                <a:latin typeface="+mj-lt"/>
                <a:ea typeface="+mj-ea"/>
                <a:cs typeface="+mj-cs"/>
              </a:rPr>
              <a:t>Fall Semester 2024</a:t>
            </a:r>
            <a:r>
              <a:rPr lang="en-US" sz="3700" kern="1200">
                <a:solidFill>
                  <a:schemeClr val="bg1"/>
                </a:solidFill>
                <a:effectLst/>
                <a:latin typeface="+mj-lt"/>
                <a:ea typeface="+mj-ea"/>
                <a:cs typeface="+mj-cs"/>
              </a:rPr>
              <a:t> </a:t>
            </a:r>
            <a:br>
              <a:rPr lang="en-US" sz="3700" kern="1200">
                <a:solidFill>
                  <a:schemeClr val="bg1"/>
                </a:solidFill>
                <a:effectLst/>
                <a:latin typeface="+mj-lt"/>
                <a:ea typeface="+mj-ea"/>
                <a:cs typeface="+mj-cs"/>
              </a:rPr>
            </a:br>
            <a:br>
              <a:rPr lang="en-US" sz="3700" kern="1200">
                <a:solidFill>
                  <a:schemeClr val="bg1"/>
                </a:solidFill>
                <a:effectLst/>
                <a:latin typeface="+mj-lt"/>
                <a:ea typeface="+mj-ea"/>
                <a:cs typeface="+mj-cs"/>
              </a:rPr>
            </a:br>
            <a:r>
              <a:rPr lang="en-US" sz="3700" kern="1200">
                <a:solidFill>
                  <a:schemeClr val="bg1"/>
                </a:solidFill>
                <a:effectLst/>
                <a:latin typeface="+mj-lt"/>
                <a:ea typeface="+mj-ea"/>
                <a:cs typeface="+mj-cs"/>
              </a:rPr>
              <a:t>Lesson 5: 20241031 Thu</a:t>
            </a:r>
            <a:endParaRPr lang="en-US" sz="3700" kern="120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89A0B271-CE1C-914F-D24A-A34F8070E9DF}"/>
              </a:ext>
            </a:extLst>
          </p:cNvPr>
          <p:cNvSpPr>
            <a:spLocks noGrp="1"/>
          </p:cNvSpPr>
          <p:nvPr>
            <p:ph type="body" idx="1"/>
          </p:nvPr>
        </p:nvSpPr>
        <p:spPr>
          <a:xfrm>
            <a:off x="6534687" y="841664"/>
            <a:ext cx="4602517" cy="5156800"/>
          </a:xfrm>
        </p:spPr>
        <p:txBody>
          <a:bodyPr vert="horz" lIns="91440" tIns="45720" rIns="91440" bIns="45720" rtlCol="0" anchor="ctr">
            <a:normAutofit/>
          </a:bodyPr>
          <a:lstStyle/>
          <a:p>
            <a:r>
              <a:rPr lang="en-US" kern="1200">
                <a:solidFill>
                  <a:schemeClr val="bg1"/>
                </a:solidFill>
                <a:latin typeface="+mn-lt"/>
                <a:ea typeface="+mn-ea"/>
                <a:cs typeface="+mn-cs"/>
              </a:rPr>
              <a:t>By Judy WS Wong</a:t>
            </a:r>
          </a:p>
          <a:p>
            <a:endParaRPr lang="en-US" kern="1200">
              <a:solidFill>
                <a:schemeClr val="bg1"/>
              </a:solidFill>
              <a:latin typeface="+mn-lt"/>
              <a:ea typeface="+mn-ea"/>
              <a:cs typeface="+mn-cs"/>
            </a:endParaRPr>
          </a:p>
        </p:txBody>
      </p:sp>
      <p:pic>
        <p:nvPicPr>
          <p:cNvPr id="5122" name="Picture 2">
            <a:extLst>
              <a:ext uri="{FF2B5EF4-FFF2-40B4-BE49-F238E27FC236}">
                <a16:creationId xmlns:a16="http://schemas.microsoft.com/office/drawing/2014/main" id="{329A3399-69FA-B2EC-1D54-E09703AF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275" y="6177345"/>
            <a:ext cx="1485900" cy="52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12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7F636-B19F-5C6C-A93F-C70BD4FDBDE3}"/>
              </a:ext>
            </a:extLst>
          </p:cNvPr>
          <p:cNvSpPr>
            <a:spLocks noGrp="1"/>
          </p:cNvSpPr>
          <p:nvPr>
            <p:ph type="title"/>
          </p:nvPr>
        </p:nvSpPr>
        <p:spPr>
          <a:xfrm>
            <a:off x="841248" y="256032"/>
            <a:ext cx="10506456" cy="1014984"/>
          </a:xfrm>
        </p:spPr>
        <p:txBody>
          <a:bodyPr anchor="b">
            <a:normAutofit/>
          </a:bodyPr>
          <a:lstStyle/>
          <a:p>
            <a:r>
              <a:rPr lang="en-US" dirty="0"/>
              <a:t>If you find it’s too much last lesson…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B32F761-A995-6605-C284-AF96385D49D7}"/>
              </a:ext>
            </a:extLst>
          </p:cNvPr>
          <p:cNvGraphicFramePr>
            <a:graphicFrameLocks noGrp="1"/>
          </p:cNvGraphicFramePr>
          <p:nvPr>
            <p:ph idx="1"/>
            <p:extLst>
              <p:ext uri="{D42A27DB-BD31-4B8C-83A1-F6EECF244321}">
                <p14:modId xmlns:p14="http://schemas.microsoft.com/office/powerpoint/2010/main" val="30119016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45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3C262-962E-B15A-5125-5666FDB9AC0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Homework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5A1710-900D-72FD-0400-2F73EE1AF7AD}"/>
              </a:ext>
            </a:extLst>
          </p:cNvPr>
          <p:cNvSpPr>
            <a:spLocks noGrp="1"/>
          </p:cNvSpPr>
          <p:nvPr>
            <p:ph idx="1"/>
          </p:nvPr>
        </p:nvSpPr>
        <p:spPr>
          <a:xfrm>
            <a:off x="4447308" y="591344"/>
            <a:ext cx="6906491" cy="5585619"/>
          </a:xfrm>
        </p:spPr>
        <p:txBody>
          <a:bodyPr anchor="ctr">
            <a:normAutofit/>
          </a:bodyPr>
          <a:lstStyle/>
          <a:p>
            <a:r>
              <a:rPr lang="en-US" dirty="0"/>
              <a:t>Kahoot – everyone create their own quiz for 8-questions on Chapter 3.</a:t>
            </a:r>
          </a:p>
          <a:p>
            <a:endParaRPr lang="en-US" dirty="0"/>
          </a:p>
          <a:p>
            <a:r>
              <a:rPr lang="en-US" dirty="0"/>
              <a:t>Note: Please name your game “Chapter 3: </a:t>
            </a:r>
            <a:r>
              <a:rPr lang="en-US" dirty="0" err="1"/>
              <a:t>xxxx</a:t>
            </a:r>
            <a:r>
              <a:rPr lang="en-US" dirty="0"/>
              <a:t>” for me to see it easily for marking.</a:t>
            </a:r>
          </a:p>
          <a:p>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59F5F842-6A66-615A-6424-A18CA6D83B68}"/>
              </a:ext>
            </a:extLst>
          </p:cNvPr>
          <p:cNvSpPr txBox="1"/>
          <p:nvPr/>
        </p:nvSpPr>
        <p:spPr>
          <a:xfrm>
            <a:off x="4044204" y="3877998"/>
            <a:ext cx="6906490" cy="1631216"/>
          </a:xfrm>
          <a:prstGeom prst="rect">
            <a:avLst/>
          </a:prstGeom>
          <a:noFill/>
        </p:spPr>
        <p:txBody>
          <a:bodyPr wrap="square">
            <a:spAutoFit/>
          </a:bodyPr>
          <a:lstStyle/>
          <a:p>
            <a:pPr marL="342900" lvl="0" indent="-342900">
              <a:buFont typeface="Symbol" pitchFamily="2" charset="2"/>
              <a:buChar char=""/>
              <a:tabLst>
                <a:tab pos="318135" algn="l"/>
              </a:tabLst>
            </a:pPr>
            <a:r>
              <a:rPr lang="en-HK" sz="2000" b="1" dirty="0">
                <a:effectLst/>
                <a:latin typeface="Times New Roman" panose="02020603050405020304" pitchFamily="18" charset="0"/>
                <a:ea typeface="Times New Roman" panose="02020603050405020304" pitchFamily="18" charset="0"/>
                <a:cs typeface="Times New Roman" panose="02020603050405020304" pitchFamily="18" charset="0"/>
              </a:rPr>
              <a:t>Chapter 3: Synchronous Machines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Synchronous Generators in Renewable Energy Systems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Advanced Control Techniques for Synchronous Motors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tabLst>
                <a:tab pos="318135" algn="l"/>
              </a:tabLst>
            </a:pPr>
            <a:r>
              <a:rPr lang="en-HK" sz="2000" dirty="0">
                <a:effectLst/>
                <a:latin typeface="Times New Roman" panose="02020603050405020304" pitchFamily="18" charset="0"/>
                <a:ea typeface="Times New Roman" panose="02020603050405020304" pitchFamily="18" charset="0"/>
                <a:cs typeface="Times New Roman" panose="02020603050405020304" pitchFamily="18" charset="0"/>
              </a:rPr>
              <a:t>Applications in Smart Grids and Energy Management Systems</a:t>
            </a:r>
            <a:endParaRPr lang="en-HK" sz="2400" dirty="0">
              <a:effectLst/>
              <a:latin typeface="Courier"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50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68DEEC-4CE8-2C5C-2534-F29B27BC4977}"/>
              </a:ext>
            </a:extLst>
          </p:cNvPr>
          <p:cNvSpPr>
            <a:spLocks noGrp="1"/>
          </p:cNvSpPr>
          <p:nvPr>
            <p:ph type="title"/>
          </p:nvPr>
        </p:nvSpPr>
        <p:spPr>
          <a:xfrm>
            <a:off x="761803" y="350196"/>
            <a:ext cx="4646904" cy="1624520"/>
          </a:xfrm>
        </p:spPr>
        <p:txBody>
          <a:bodyPr anchor="ctr">
            <a:normAutofit/>
          </a:bodyPr>
          <a:lstStyle/>
          <a:p>
            <a:r>
              <a:rPr lang="en-US" sz="4000"/>
              <a:t>Kahoot! time</a:t>
            </a:r>
          </a:p>
        </p:txBody>
      </p:sp>
      <p:sp>
        <p:nvSpPr>
          <p:cNvPr id="3" name="Content Placeholder 2">
            <a:extLst>
              <a:ext uri="{FF2B5EF4-FFF2-40B4-BE49-F238E27FC236}">
                <a16:creationId xmlns:a16="http://schemas.microsoft.com/office/drawing/2014/main" id="{82250E30-374D-5106-CE0F-FDE14271ED2E}"/>
              </a:ext>
            </a:extLst>
          </p:cNvPr>
          <p:cNvSpPr>
            <a:spLocks noGrp="1"/>
          </p:cNvSpPr>
          <p:nvPr>
            <p:ph idx="1"/>
          </p:nvPr>
        </p:nvSpPr>
        <p:spPr>
          <a:xfrm>
            <a:off x="761802" y="2743200"/>
            <a:ext cx="4646905" cy="3613149"/>
          </a:xfrm>
        </p:spPr>
        <p:txBody>
          <a:bodyPr anchor="ctr">
            <a:normAutofit/>
          </a:bodyPr>
          <a:lstStyle/>
          <a:p>
            <a:r>
              <a:rPr lang="en-US" sz="2000"/>
              <a:t>Will randomly pick 3-4 games to play before break</a:t>
            </a:r>
          </a:p>
        </p:txBody>
      </p:sp>
      <p:pic>
        <p:nvPicPr>
          <p:cNvPr id="5" name="Picture 4" descr="Dice and pins on a board game">
            <a:extLst>
              <a:ext uri="{FF2B5EF4-FFF2-40B4-BE49-F238E27FC236}">
                <a16:creationId xmlns:a16="http://schemas.microsoft.com/office/drawing/2014/main" id="{DB7765BD-8FDD-FA1F-F2DA-756F8DD2F37A}"/>
              </a:ext>
            </a:extLst>
          </p:cNvPr>
          <p:cNvPicPr>
            <a:picLocks noChangeAspect="1"/>
          </p:cNvPicPr>
          <p:nvPr/>
        </p:nvPicPr>
        <p:blipFill>
          <a:blip r:embed="rId2"/>
          <a:srcRect l="9808" r="31015"/>
          <a:stretch/>
        </p:blipFill>
        <p:spPr>
          <a:xfrm>
            <a:off x="6096000" y="1"/>
            <a:ext cx="6102825" cy="6858000"/>
          </a:xfrm>
          <a:prstGeom prst="rect">
            <a:avLst/>
          </a:prstGeom>
        </p:spPr>
      </p:pic>
      <p:pic>
        <p:nvPicPr>
          <p:cNvPr id="4" name="Picture 3">
            <a:extLst>
              <a:ext uri="{FF2B5EF4-FFF2-40B4-BE49-F238E27FC236}">
                <a16:creationId xmlns:a16="http://schemas.microsoft.com/office/drawing/2014/main" id="{D8EDF846-BD09-8EFF-7EE3-D0279562A7DF}"/>
              </a:ext>
            </a:extLst>
          </p:cNvPr>
          <p:cNvPicPr>
            <a:picLocks noChangeAspect="1"/>
          </p:cNvPicPr>
          <p:nvPr/>
        </p:nvPicPr>
        <p:blipFill>
          <a:blip r:embed="rId3"/>
          <a:stretch>
            <a:fillRect/>
          </a:stretch>
        </p:blipFill>
        <p:spPr>
          <a:xfrm>
            <a:off x="5802831" y="807416"/>
            <a:ext cx="5763121" cy="3613148"/>
          </a:xfrm>
          <a:prstGeom prst="rect">
            <a:avLst/>
          </a:prstGeom>
        </p:spPr>
      </p:pic>
    </p:spTree>
    <p:extLst>
      <p:ext uri="{BB962C8B-B14F-4D97-AF65-F5344CB8AC3E}">
        <p14:creationId xmlns:p14="http://schemas.microsoft.com/office/powerpoint/2010/main" val="222499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ns in a map">
            <a:extLst>
              <a:ext uri="{FF2B5EF4-FFF2-40B4-BE49-F238E27FC236}">
                <a16:creationId xmlns:a16="http://schemas.microsoft.com/office/drawing/2014/main" id="{C143279E-10D4-A1DB-2551-13BC064C607F}"/>
              </a:ext>
            </a:extLst>
          </p:cNvPr>
          <p:cNvPicPr>
            <a:picLocks noChangeAspect="1"/>
          </p:cNvPicPr>
          <p:nvPr/>
        </p:nvPicPr>
        <p:blipFill>
          <a:blip r:embed="rId2">
            <a:alphaModFix amt="50000"/>
          </a:blip>
          <a:srcRect t="9699" b="6032"/>
          <a:stretch/>
        </p:blipFill>
        <p:spPr>
          <a:xfrm>
            <a:off x="20" y="1"/>
            <a:ext cx="12191980" cy="6857999"/>
          </a:xfrm>
          <a:prstGeom prst="rect">
            <a:avLst/>
          </a:prstGeom>
        </p:spPr>
      </p:pic>
      <p:sp>
        <p:nvSpPr>
          <p:cNvPr id="2" name="Title 1">
            <a:extLst>
              <a:ext uri="{FF2B5EF4-FFF2-40B4-BE49-F238E27FC236}">
                <a16:creationId xmlns:a16="http://schemas.microsoft.com/office/drawing/2014/main" id="{02C87E27-DDE4-21BA-07AB-139DD5C5100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After break</a:t>
            </a:r>
          </a:p>
        </p:txBody>
      </p:sp>
      <p:sp>
        <p:nvSpPr>
          <p:cNvPr id="3" name="Content Placeholder 2">
            <a:extLst>
              <a:ext uri="{FF2B5EF4-FFF2-40B4-BE49-F238E27FC236}">
                <a16:creationId xmlns:a16="http://schemas.microsoft.com/office/drawing/2014/main" id="{FA32990A-E2F2-87DC-36A0-7A46E9672AD5}"/>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https://miro.com/app/board/uXjVLNTuDhY=/</a:t>
            </a:r>
          </a:p>
        </p:txBody>
      </p:sp>
    </p:spTree>
    <p:extLst>
      <p:ext uri="{BB962C8B-B14F-4D97-AF65-F5344CB8AC3E}">
        <p14:creationId xmlns:p14="http://schemas.microsoft.com/office/powerpoint/2010/main" val="31433282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5261</TotalTime>
  <Words>247</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Aptos</vt:lpstr>
      <vt:lpstr>Aptos Display</vt:lpstr>
      <vt:lpstr>Arial</vt:lpstr>
      <vt:lpstr>Calibri</vt:lpstr>
      <vt:lpstr>Courier</vt:lpstr>
      <vt:lpstr>Courier New</vt:lpstr>
      <vt:lpstr>Symbol</vt:lpstr>
      <vt:lpstr>Times New Roman</vt:lpstr>
      <vt:lpstr>Office Theme</vt:lpstr>
      <vt:lpstr>LETOURNEAU UNIVERSITY EETC 3433 ELECTRICAL MACHINERY AND CONTROLS for JLNU Fall Semester 2024   Lesson 5: 20241031 Thu</vt:lpstr>
      <vt:lpstr>If you find it’s too much last lesson…</vt:lpstr>
      <vt:lpstr>Homework</vt:lpstr>
      <vt:lpstr>Kahoot! time</vt:lpstr>
      <vt:lpstr>After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Sibghat Ullah</dc:creator>
  <cp:lastModifiedBy>A6914</cp:lastModifiedBy>
  <cp:revision>34</cp:revision>
  <dcterms:created xsi:type="dcterms:W3CDTF">2023-09-04T06:11:02Z</dcterms:created>
  <dcterms:modified xsi:type="dcterms:W3CDTF">2024-10-30T14:14:51Z</dcterms:modified>
</cp:coreProperties>
</file>