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476" r:id="rId2"/>
    <p:sldId id="525" r:id="rId3"/>
    <p:sldId id="517" r:id="rId4"/>
    <p:sldId id="527" r:id="rId5"/>
    <p:sldId id="524" r:id="rId6"/>
    <p:sldId id="523" r:id="rId7"/>
    <p:sldId id="529" r:id="rId8"/>
    <p:sldId id="522" r:id="rId9"/>
    <p:sldId id="521" r:id="rId10"/>
    <p:sldId id="528" r:id="rId11"/>
    <p:sldId id="5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5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1D13-0087-38B1-4C77-F46ECEA84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AAAC-AD25-A9F1-25AE-DD430C76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1892-C867-FD43-EB0E-7401545D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623F-901D-1C2E-D2A3-32A695C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AA2E-93EF-C8C1-2307-468ECB3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730D-BD30-2DE0-5E2A-C412430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8046-5915-ECCB-54CB-80FEF838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11DE-E5D4-31FA-2581-8CDAF213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6830-3551-EFEE-B5AD-D2FCE473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E463-C961-0F0C-3CE0-F744B6B5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A1517-77F1-998C-4ECC-0B1F1BD88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3720E-89A8-880A-8DE6-E3C5BFA4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F975-7113-498F-931D-85947AE9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49CE-EDDE-A9A5-6491-51C7FE54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5018-AAFA-CDBF-9B56-C0A9C49D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14F-ECD0-7D9F-2566-61E94BE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ED17-7032-6E6D-55DA-51043272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5179-98A3-F315-D3BC-5E0C6B1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92F3-784D-7758-B777-9032DB2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4466-3779-CFAC-BA95-C873A802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B0B7-DCBC-DC72-487B-892F1D7B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E16-7D22-74A0-2DBD-8349CFB6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BD48-52A9-4D76-CAEB-73CA5DEC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8970-1097-E0EE-084F-6018515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EBFB-1101-3546-579A-D865C928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94D-9B15-A08B-DC47-516A61C2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51D4-5D26-E387-830E-88BE7BDEA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1005-2776-0B79-DC8A-C39A0660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F31F-D954-6898-F474-822ECD54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C79EF-2CAA-57A7-B196-84774640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18CBF-6F37-7C65-D074-0A1D852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71B6-A7B4-DBF6-FCBF-41A2FC20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8234-80EB-ABC3-807E-9B73F0C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071-9092-9F54-93AE-8BEB67DD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A1138-1DBB-CAFB-9A44-6971BBC8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921B2-0087-3516-407E-02DFDC76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E7BED-A25C-B899-22C4-9D096C8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20936-E384-4E2A-1481-F7BB8BF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2ADB-E241-7525-1CAA-1D104817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4AD4-7E9D-27BB-25BF-14F4BE7F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B46A0-7EA2-1EE5-3E99-E5C12931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79773-B791-9A76-2DC7-447CA95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593B-122C-DD3E-55DB-EB6DA415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5B453-AA95-3E97-A638-973B2C94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AAC8-1EDB-0395-8543-7AAE8745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E4D7C-AB14-2A35-EEDB-6290A298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D9BE-3BF0-02FC-4228-253BD8C7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73A4-51F8-EFB1-3697-7BBFFEB6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E61D-FD72-C3E7-DE2A-3C367E3C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5B2C-9AFF-3F3C-CA81-D9AA822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E9BA-D599-39EE-657E-CF75E94F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462C-F205-C773-C8CE-2B3E193C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43D0-1C7F-9A79-E15A-FAC3686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7750D-2C00-E934-527C-7AF7BDDE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6EDB-FC91-33A7-8DFE-BC4A59D2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8892-58F0-B96E-C175-4528FE2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128BB-7B87-6EEF-6519-3999CF6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4B7F-DDFC-A077-2D68-A46DA34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89AB9-9BA1-CCED-C3CE-7AFCBE22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B554-6E19-ADC6-3AAA-1CD2781D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24EE-6FE0-CE99-2DF1-7429A0D4C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5A20-5F68-94D9-DCEA-24A6BE46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0415-9612-0194-11E6-3323E681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6" name="Group 5195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5197" name="Rectangle 5196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8" name="Rectangle 5197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9" name="Rectangle 5198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0" name="Rectangle 5199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78A2A3-57E3-5D78-863C-9CE1639C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8" y="1124262"/>
            <a:ext cx="8017652" cy="2690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LETOURNEAU UNIVERSITY</a:t>
            </a:r>
            <a:b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EETC 3433 ELECTRICAL MACHINERY AND CONTROLS for JLNU</a:t>
            </a:r>
            <a:b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Fall Semester 2024</a:t>
            </a:r>
            <a: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Lesson 11: 20241112 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B271-CE1C-914F-D24A-A34F8070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6348" y="5099566"/>
            <a:ext cx="6481746" cy="11997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Judy WS Wong</a:t>
            </a:r>
          </a:p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193" name="Graphic 5192" descr="Graduation Cap">
            <a:extLst>
              <a:ext uri="{FF2B5EF4-FFF2-40B4-BE49-F238E27FC236}">
                <a16:creationId xmlns:a16="http://schemas.microsoft.com/office/drawing/2014/main" id="{951BB876-B2B0-86BD-2890-F72C414A3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6091A51-E624-FC07-D574-3AB609FC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834" y="6122894"/>
            <a:ext cx="14859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2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DD2D-0B7E-1857-9A67-028DC743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Chocolate </a:t>
            </a:r>
            <a:r>
              <a:rPr lang="en-US" dirty="0" err="1"/>
              <a:t>Foundue</a:t>
            </a:r>
            <a:r>
              <a:rPr lang="en-US" dirty="0"/>
              <a:t>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94611-0BA6-BFDA-AD85-DEA8C07D9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Actually we just buy it from Taobao – how does it work?</a:t>
            </a:r>
          </a:p>
          <a:p>
            <a:endParaRPr lang="en-US" dirty="0"/>
          </a:p>
          <a:p>
            <a:r>
              <a:rPr lang="en-US" dirty="0"/>
              <a:t>(simply by turning the power on always – is there any control involved?)</a:t>
            </a:r>
          </a:p>
        </p:txBody>
      </p:sp>
    </p:spTree>
    <p:extLst>
      <p:ext uri="{BB962C8B-B14F-4D97-AF65-F5344CB8AC3E}">
        <p14:creationId xmlns:p14="http://schemas.microsoft.com/office/powerpoint/2010/main" val="395832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13A7-E0C4-1A1F-D74B-BE2BC58A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 next – the Waffle Machine!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F483-A8C9-B9CA-8C23-A459B6AF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7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F1AC-2374-2725-0546-52A27D6D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– there is no mid-term. This project is midterm (Friday, Tuesday, Wednesday)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CCC-A88A-E734-E9CC-512B7BC6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make sure you do it~~ We are spreading it into 3 classes… </a:t>
            </a:r>
          </a:p>
          <a:p>
            <a:r>
              <a:rPr lang="en-US" dirty="0"/>
              <a:t>3-4 people in a group</a:t>
            </a:r>
          </a:p>
          <a:p>
            <a:r>
              <a:rPr lang="en-US" dirty="0"/>
              <a:t>Submit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Due on Friday night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870D7-C4E4-9DE0-4394-2EC71D0F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33" y="3239569"/>
            <a:ext cx="5791467" cy="30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5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DAA0C-B41B-A308-0C62-5329229B9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B3FB-0D24-FEB1-21EF-9203EDDF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Writing the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A17E-E111-8C75-F96F-39F46028F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About the Chocolate fountain robot</a:t>
            </a:r>
          </a:p>
          <a:p>
            <a:endParaRPr lang="en-US" sz="2200" dirty="0"/>
          </a:p>
          <a:p>
            <a:r>
              <a:rPr lang="en-US" sz="2200" dirty="0"/>
              <a:t>(We will go back to the waffle machine after this… as that is way too complicated)</a:t>
            </a:r>
          </a:p>
        </p:txBody>
      </p:sp>
      <p:pic>
        <p:nvPicPr>
          <p:cNvPr id="5" name="Picture 4" descr="A machine on a table&#10;&#10;Description automatically generated">
            <a:extLst>
              <a:ext uri="{FF2B5EF4-FFF2-40B4-BE49-F238E27FC236}">
                <a16:creationId xmlns:a16="http://schemas.microsoft.com/office/drawing/2014/main" id="{2063E260-9B3D-8D7D-FFE4-48878C0C1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6" r="-1" b="3272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224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3649-96BC-9114-A915-8B469B3C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your block diagram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51EB-8902-90AC-18BC-B47583C1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85CEE-0088-F2EB-A9BC-0240096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By End of class today – team name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DC51-CCE6-FF60-1896-4671657F6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Team name: </a:t>
            </a:r>
            <a:r>
              <a:rPr lang="en-US" sz="2000" dirty="0">
                <a:solidFill>
                  <a:srgbClr val="FF0000"/>
                </a:solidFill>
              </a:rPr>
              <a:t>https://</a:t>
            </a:r>
            <a:r>
              <a:rPr lang="en-US" sz="2000" dirty="0" err="1">
                <a:solidFill>
                  <a:srgbClr val="FF0000"/>
                </a:solidFill>
              </a:rPr>
              <a:t>classroom.github.com</a:t>
            </a:r>
            <a:r>
              <a:rPr lang="en-US" sz="2000" dirty="0">
                <a:solidFill>
                  <a:srgbClr val="FF0000"/>
                </a:solidFill>
              </a:rPr>
              <a:t>/a/U4QTG0NS </a:t>
            </a:r>
            <a:r>
              <a:rPr lang="en-US" sz="2000" dirty="0"/>
              <a:t>Proposal sample (lesson 5)</a:t>
            </a:r>
          </a:p>
          <a:p>
            <a:r>
              <a:rPr lang="en-US" sz="2000" dirty="0"/>
              <a:t>Chocolate fondue Patent (lesson7)</a:t>
            </a:r>
          </a:p>
          <a:p>
            <a:r>
              <a:rPr lang="en-US" sz="2000" dirty="0"/>
              <a:t>Just make sure everyone has created the team</a:t>
            </a:r>
          </a:p>
          <a:p>
            <a:endParaRPr lang="en-US" sz="2000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007EB7-E236-0A7F-5F44-84E262CE7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1154171"/>
            <a:ext cx="4397433" cy="1374197"/>
          </a:xfrm>
          <a:prstGeom prst="rect">
            <a:avLst/>
          </a:prstGeom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ghnut 6">
            <a:extLst>
              <a:ext uri="{FF2B5EF4-FFF2-40B4-BE49-F238E27FC236}">
                <a16:creationId xmlns:a16="http://schemas.microsoft.com/office/drawing/2014/main" id="{6C9E7637-F764-DFB1-2065-80F0C27358D1}"/>
              </a:ext>
            </a:extLst>
          </p:cNvPr>
          <p:cNvSpPr/>
          <p:nvPr/>
        </p:nvSpPr>
        <p:spPr>
          <a:xfrm>
            <a:off x="6922235" y="1420214"/>
            <a:ext cx="2085739" cy="272560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ughnut 7">
            <a:extLst>
              <a:ext uri="{FF2B5EF4-FFF2-40B4-BE49-F238E27FC236}">
                <a16:creationId xmlns:a16="http://schemas.microsoft.com/office/drawing/2014/main" id="{AA4E4E25-F5EA-9BA7-6221-B1AB909E26E5}"/>
              </a:ext>
            </a:extLst>
          </p:cNvPr>
          <p:cNvSpPr/>
          <p:nvPr/>
        </p:nvSpPr>
        <p:spPr>
          <a:xfrm>
            <a:off x="7083423" y="1984248"/>
            <a:ext cx="2317516" cy="346257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0" name="Picture 6" descr="Preview of your QR Code">
            <a:extLst>
              <a:ext uri="{FF2B5EF4-FFF2-40B4-BE49-F238E27FC236}">
                <a16:creationId xmlns:a16="http://schemas.microsoft.com/office/drawing/2014/main" id="{1F6FCA98-7650-4F97-0F24-49424E1DD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305" y="3527682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4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AF8A-6C4A-CD8E-F525-D73F59E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Chocolate fondue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3FF6-E53B-0988-CF37-33F6CF26D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come round and identify and talk to you. So if you miss not class I may not know you and see that you understand the exercise, so please try not to miss the class</a:t>
            </a:r>
          </a:p>
          <a:p>
            <a:r>
              <a:rPr lang="en-US" dirty="0"/>
              <a:t>For the same team, you might have different marks because of the participation.</a:t>
            </a:r>
          </a:p>
        </p:txBody>
      </p:sp>
    </p:spTree>
    <p:extLst>
      <p:ext uri="{BB962C8B-B14F-4D97-AF65-F5344CB8AC3E}">
        <p14:creationId xmlns:p14="http://schemas.microsoft.com/office/powerpoint/2010/main" val="19609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A080-C633-1B18-F2BD-24E393D3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317F-A39D-F36C-1DBB-CB767FD9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719C-E2D8-11BA-B5BC-C6566E9F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 Opening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78C34-F5B2-2F19-C56E-F27269D5B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if you can find it on Taobao </a:t>
            </a:r>
          </a:p>
        </p:txBody>
      </p:sp>
    </p:spTree>
    <p:extLst>
      <p:ext uri="{BB962C8B-B14F-4D97-AF65-F5344CB8AC3E}">
        <p14:creationId xmlns:p14="http://schemas.microsoft.com/office/powerpoint/2010/main" val="163080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7D8B-4BE7-B446-EB50-C28CC559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Elephant Robotics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3712-FD29-97F1-34B5-82F6FA16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Cobot-5 Datasheet</a:t>
            </a:r>
          </a:p>
          <a:p>
            <a:r>
              <a:rPr lang="en-US" dirty="0"/>
              <a:t>Search on https://</a:t>
            </a:r>
            <a:r>
              <a:rPr lang="en-US" dirty="0" err="1"/>
              <a:t>www.elephantrobotics.com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</a:p>
          <a:p>
            <a:r>
              <a:rPr lang="en-US" dirty="0"/>
              <a:t>Note – </a:t>
            </a:r>
            <a:r>
              <a:rPr lang="en-US" dirty="0">
                <a:solidFill>
                  <a:srgbClr val="FF0000"/>
                </a:solidFill>
              </a:rPr>
              <a:t>the robotic arm is not controlled by PLC </a:t>
            </a:r>
            <a:r>
              <a:rPr lang="en-US" dirty="0"/>
              <a:t>– what is it controlled by?</a:t>
            </a:r>
          </a:p>
        </p:txBody>
      </p:sp>
    </p:spTree>
    <p:extLst>
      <p:ext uri="{BB962C8B-B14F-4D97-AF65-F5344CB8AC3E}">
        <p14:creationId xmlns:p14="http://schemas.microsoft.com/office/powerpoint/2010/main" val="301527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8864</TotalTime>
  <Words>287</Words>
  <Application>Microsoft Macintosh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LETOURNEAU UNIVERSITY EETC 3433 ELECTRICAL MACHINERY AND CONTROLS for JLNU Fall Semester 2024   Lesson 11: 20241112 Tue</vt:lpstr>
      <vt:lpstr>Note – there is no mid-term. This project is midterm (Friday, Tuesday, Wednesday)</vt:lpstr>
      <vt:lpstr>Writing the Block Diagram</vt:lpstr>
      <vt:lpstr>Submit your block diagram now</vt:lpstr>
      <vt:lpstr>By End of class today – team name</vt:lpstr>
      <vt:lpstr>Chocolate fondue machine</vt:lpstr>
      <vt:lpstr>Computer</vt:lpstr>
      <vt:lpstr>Door Opening Mechanism</vt:lpstr>
      <vt:lpstr>Elephant Robotics</vt:lpstr>
      <vt:lpstr>Chocolate Foundue machine </vt:lpstr>
      <vt:lpstr>Dive next – the Waffle Machine!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Sibghat Ullah</dc:creator>
  <cp:lastModifiedBy>A6914</cp:lastModifiedBy>
  <cp:revision>61</cp:revision>
  <dcterms:created xsi:type="dcterms:W3CDTF">2023-09-04T06:11:02Z</dcterms:created>
  <dcterms:modified xsi:type="dcterms:W3CDTF">2024-11-08T18:44:51Z</dcterms:modified>
</cp:coreProperties>
</file>