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3" r:id="rId3"/>
    <p:sldId id="507" r:id="rId4"/>
    <p:sldId id="513" r:id="rId5"/>
    <p:sldId id="511" r:id="rId6"/>
    <p:sldId id="512" r:id="rId7"/>
    <p:sldId id="5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much can you write it in 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preciousplastic.com/academy/build/shredderp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4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Lesson 6: 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20241101 Fri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669-69FF-B79B-5C0A-4DA20756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Case study on Schematics / technical information – Precious Plastics</a:t>
            </a:r>
          </a:p>
        </p:txBody>
      </p:sp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BBA918FE-F2AF-A790-5F85-B97C202A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3312-390F-055B-E86C-A9B0C3BF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www.preciousplastic.com</a:t>
            </a:r>
            <a:endParaRPr lang="en-US" sz="2000" dirty="0"/>
          </a:p>
          <a:p>
            <a:r>
              <a:rPr lang="en-US" sz="2000" dirty="0"/>
              <a:t>Download the schematics and check them out</a:t>
            </a:r>
          </a:p>
          <a:p>
            <a:r>
              <a:rPr lang="en-US" sz="2000" dirty="0"/>
              <a:t>Although you might not be able to login (firebase restriction, so you can only use it when you have access with google), you do not need to login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community.preciousplastic.com</a:t>
            </a:r>
            <a:r>
              <a:rPr lang="en-US" sz="2000" dirty="0"/>
              <a:t>/academy/build/</a:t>
            </a:r>
            <a:r>
              <a:rPr lang="en-US" sz="2000" dirty="0" err="1"/>
              <a:t>shredderpro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4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9D190-AACC-698B-A8E6-88F8B929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 (30 min)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5CFC-D339-33EB-BE66-713FB4F3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Read on </a:t>
            </a:r>
            <a:r>
              <a:rPr lang="en-US">
                <a:hlinkClick r:id="rId2"/>
              </a:rPr>
              <a:t>https://community.preciousplastic.com/academy/build/shredderpro</a:t>
            </a:r>
            <a:endParaRPr lang="en-US"/>
          </a:p>
          <a:p>
            <a:r>
              <a:rPr lang="en-US" dirty="0"/>
              <a:t>Create a 4 question Kahoot to make sure that your classmate read about the build description / schematic. You win if most of the students can’t find the answer (but you have to prove your answer can be found) (no true and false question)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A4B-11CC-D556-48AC-7E418A90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65BB-41AB-7F3D-D937-EF7DBAA7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4A036-52A4-8716-7C4A-BC24A081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04"/>
            <a:ext cx="4947458" cy="192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B6A44-79ED-DA5D-88D7-ED25C101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16915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247FF-27D6-0EA0-E35C-75812776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600" kern="1200">
                <a:latin typeface="+mj-lt"/>
                <a:ea typeface="+mj-ea"/>
                <a:cs typeface="+mj-cs"/>
              </a:rPr>
              <a:t>Kahoot time!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9044-92AB-8EAA-5CF4-DB1A7FDA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Random Kahoot until </a:t>
            </a:r>
            <a:r>
              <a:rPr lang="en-US" sz="2400" dirty="0"/>
              <a:t>4:50pm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7C50-D570-5D68-E727-3324487E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9CE5-146B-2732-3231-89723532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E6603-0E80-6E8B-B1F5-20578F5D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584051"/>
            <a:ext cx="3431769" cy="2962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1B275-67BE-B700-8DFA-072585B6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9"/>
            <a:ext cx="7772400" cy="1298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687A3-9CC9-695E-A72D-A110A178C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65" y="875214"/>
            <a:ext cx="4825957" cy="3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5960</TotalTime>
  <Words>219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6: 20241101 Fri</vt:lpstr>
      <vt:lpstr>Case study on Schematics / technical information – Precious Plastics</vt:lpstr>
      <vt:lpstr>Exercise (30 min)</vt:lpstr>
      <vt:lpstr>PowerPoint Presentation</vt:lpstr>
      <vt:lpstr>Kahoot time!</vt:lpstr>
      <vt:lpstr>Summary</vt:lpstr>
      <vt:lpstr>Exam question – the solution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42</cp:revision>
  <dcterms:created xsi:type="dcterms:W3CDTF">2023-09-04T06:11:02Z</dcterms:created>
  <dcterms:modified xsi:type="dcterms:W3CDTF">2024-11-01T14:33:11Z</dcterms:modified>
</cp:coreProperties>
</file>