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1" r:id="rId3"/>
    <p:sldId id="502" r:id="rId4"/>
    <p:sldId id="504" r:id="rId5"/>
    <p:sldId id="503" r:id="rId6"/>
    <p:sldId id="5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44" name="Group 5143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5145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6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48" name="Group 5147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149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0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53" name="Freeform: Shape 51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4" name="Freeform: Shape 51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5" name="Freeform: Shape 51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6" name="Freeform: Shape 51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7" name="Freeform: Shape 51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Lesson 5: 20241101 Fri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C143279E-10D4-A1DB-2551-13BC064C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699" b="60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87E27-DDE4-21BA-07AB-139DD5C5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After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990A-E2F2-87DC-36A0-7A46E967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https://</a:t>
            </a:r>
            <a:r>
              <a:rPr lang="en-US" sz="2400" dirty="0" err="1">
                <a:solidFill>
                  <a:srgbClr val="FFFFFF"/>
                </a:solidFill>
              </a:rPr>
              <a:t>miro.com</a:t>
            </a:r>
            <a:r>
              <a:rPr lang="en-US" sz="2400" dirty="0">
                <a:solidFill>
                  <a:srgbClr val="FFFFFF"/>
                </a:solidFill>
              </a:rPr>
              <a:t>/app/board/</a:t>
            </a:r>
            <a:r>
              <a:rPr lang="en-US" sz="2400" dirty="0" err="1">
                <a:solidFill>
                  <a:srgbClr val="FFFFFF"/>
                </a:solidFill>
              </a:rPr>
              <a:t>uXjVLNTuDhY</a:t>
            </a:r>
            <a:r>
              <a:rPr lang="en-US" sz="2400" dirty="0">
                <a:solidFill>
                  <a:srgbClr val="FFFFFF"/>
                </a:solidFill>
              </a:rPr>
              <a:t>=/</a:t>
            </a:r>
          </a:p>
        </p:txBody>
      </p:sp>
    </p:spTree>
    <p:extLst>
      <p:ext uri="{BB962C8B-B14F-4D97-AF65-F5344CB8AC3E}">
        <p14:creationId xmlns:p14="http://schemas.microsoft.com/office/powerpoint/2010/main" val="314332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E2CC-8B50-7456-25EF-EA9032AA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Steel drum machine (</a:t>
            </a:r>
            <a:r>
              <a:rPr lang="en-US" dirty="0" err="1"/>
              <a:t>空灵鼓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9914-5D7C-9326-7E33-423B4E0E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Keywords mentioned</a:t>
            </a:r>
          </a:p>
          <a:p>
            <a:pPr marL="0" indent="0">
              <a:buNone/>
            </a:pPr>
            <a:r>
              <a:rPr lang="en-US" dirty="0"/>
              <a:t>Microprocessor</a:t>
            </a:r>
            <a:r>
              <a:rPr lang="en-US" dirty="0">
                <a:sym typeface="Wingdings" pitchFamily="2" charset="2"/>
              </a:rPr>
              <a:t> (with I/O)</a:t>
            </a:r>
          </a:p>
          <a:p>
            <a:pPr>
              <a:buFontTx/>
              <a:buChar char="-"/>
            </a:pPr>
            <a:r>
              <a:rPr lang="en-US" dirty="0" err="1">
                <a:sym typeface="Wingdings" pitchFamily="2" charset="2"/>
              </a:rPr>
              <a:t>Audrino</a:t>
            </a:r>
            <a:endParaRPr lang="en-US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 err="1">
                <a:sym typeface="Wingdings" pitchFamily="2" charset="2"/>
              </a:rPr>
              <a:t>Rasberry</a:t>
            </a:r>
            <a:r>
              <a:rPr lang="en-US" dirty="0">
                <a:sym typeface="Wingdings" pitchFamily="2" charset="2"/>
              </a:rPr>
              <a:t> Pi</a:t>
            </a:r>
          </a:p>
          <a:p>
            <a:pPr>
              <a:buFontTx/>
              <a:buChar char="-"/>
            </a:pPr>
            <a:r>
              <a:rPr lang="en-US" dirty="0">
                <a:sym typeface="Wingdings" pitchFamily="2" charset="2"/>
              </a:rPr>
              <a:t>CPU with PCI card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CB172-C2B0-A93C-3B01-DC5B4B80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93" y="1594644"/>
            <a:ext cx="68453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AC66-0237-D874-7629-F836A05F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 on propose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99A4-7B95-06E0-97EA-F24C6152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Proposals for reference – will be uploaded into materials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ADB41-5841-507A-17E1-39EE24CB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28" y="2319338"/>
            <a:ext cx="7287395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90669-69FF-B79B-5C0A-4DA20756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Case study on Schematics – Precious Plastics</a:t>
            </a:r>
          </a:p>
        </p:txBody>
      </p:sp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BBA918FE-F2AF-A790-5F85-B97C202A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3312-390F-055B-E86C-A9B0C3BF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www.preciousplastic.com</a:t>
            </a:r>
            <a:endParaRPr lang="en-US" sz="2000" dirty="0"/>
          </a:p>
          <a:p>
            <a:r>
              <a:rPr lang="en-US" sz="2000" dirty="0"/>
              <a:t>Download the schematics and check them out</a:t>
            </a:r>
          </a:p>
          <a:p>
            <a:r>
              <a:rPr lang="en-US" sz="2000" dirty="0"/>
              <a:t>Will be prepared for next lesson.</a:t>
            </a: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8C9A5809-FB10-4FE0-B42A-E3368E6A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7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4DBF-585C-8D4C-D08F-5424C85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DE2F-43D7-3DEA-1086-0672F01E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Patent</a:t>
            </a:r>
          </a:p>
        </p:txBody>
      </p:sp>
    </p:spTree>
    <p:extLst>
      <p:ext uri="{BB962C8B-B14F-4D97-AF65-F5344CB8AC3E}">
        <p14:creationId xmlns:p14="http://schemas.microsoft.com/office/powerpoint/2010/main" val="33804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5847</TotalTime>
  <Words>108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LETOURNEAU UNIVERSITY EETC 3433 ELECTRICAL MACHINERY AND CONTROLS for JLNU Fall Semester 2024   Lesson 5: 20241101 Fri</vt:lpstr>
      <vt:lpstr>After break</vt:lpstr>
      <vt:lpstr>Case study – Steel drum machine (空灵鼓）</vt:lpstr>
      <vt:lpstr>Case study on propose</vt:lpstr>
      <vt:lpstr>Case study on Schematics – Precious Plastics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38</cp:revision>
  <dcterms:created xsi:type="dcterms:W3CDTF">2023-09-04T06:11:02Z</dcterms:created>
  <dcterms:modified xsi:type="dcterms:W3CDTF">2024-10-31T12:39:47Z</dcterms:modified>
</cp:coreProperties>
</file>