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25" r:id="rId3"/>
    <p:sldId id="517" r:id="rId4"/>
    <p:sldId id="518" r:id="rId5"/>
    <p:sldId id="524" r:id="rId6"/>
    <p:sldId id="526" r:id="rId7"/>
    <p:sldId id="523" r:id="rId8"/>
    <p:sldId id="522" r:id="rId9"/>
    <p:sldId id="521" r:id="rId10"/>
    <p:sldId id="5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assroom.github.com/a/AfcaMNz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6" name="Group 5195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5197" name="Rectangle 5196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8" name="Rectangle 5197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9" name="Rectangle 5198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0" name="Rectangle 5199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9: 20241108 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348" y="5099566"/>
            <a:ext cx="6481746" cy="11997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93" name="Graphic 5192" descr="Graduation Cap">
            <a:extLst>
              <a:ext uri="{FF2B5EF4-FFF2-40B4-BE49-F238E27FC236}">
                <a16:creationId xmlns:a16="http://schemas.microsoft.com/office/drawing/2014/main" id="{951BB876-B2B0-86BD-2890-F72C414A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091A51-E624-FC07-D574-3AB609FC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834" y="6122894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13A7-E0C4-1A1F-D74B-BE2BC58A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next – the Waffle Machine!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F483-A8C9-B9CA-8C23-A459B6AF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F1AC-2374-2725-0546-52A27D6D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– there is no mid-term. This project is midterm (Friday, Tuesday, Wednesday)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CCC-A88A-E734-E9CC-512B7BC6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you do it~~ We are spreading it into 3 classes… </a:t>
            </a:r>
          </a:p>
          <a:p>
            <a:r>
              <a:rPr lang="en-US" dirty="0"/>
              <a:t>3-4 people in a group</a:t>
            </a:r>
          </a:p>
          <a:p>
            <a:r>
              <a:rPr lang="en-US" dirty="0"/>
              <a:t>Submit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Due on Friday night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870D7-C4E4-9DE0-4394-2EC71D0F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3" y="3239569"/>
            <a:ext cx="5791467" cy="30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AA0C-B41B-A308-0C62-5329229B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B3FB-0D24-FEB1-21EF-9203EDDF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Writing the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17E-E111-8C75-F96F-39F46028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About the Chocolate fountain robot</a:t>
            </a:r>
          </a:p>
          <a:p>
            <a:endParaRPr lang="en-US" sz="2200" dirty="0"/>
          </a:p>
          <a:p>
            <a:r>
              <a:rPr lang="en-US" sz="2200" dirty="0"/>
              <a:t>(We will go back to the waffle machine after this… as that is way too complicated)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2063E260-9B3D-8D7D-FFE4-48878C0C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r="-1" b="32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22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4073-B7F0-9A9B-BDC9-D54FAFB3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9C3D-8733-F11C-8E2B-2FC7CE5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Note: One of the exam question will be asking something like this. Please make sure you learn how to draw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paper with writing on it&#10;&#10;Description automatically generated">
            <a:extLst>
              <a:ext uri="{FF2B5EF4-FFF2-40B4-BE49-F238E27FC236}">
                <a16:creationId xmlns:a16="http://schemas.microsoft.com/office/drawing/2014/main" id="{8E00FC95-C238-4400-2DB5-140564B3C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9812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8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85CEE-0088-F2EB-A9BC-0240096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By End of class today – team name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DC51-CCE6-FF60-1896-4671657F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Team name: </a:t>
            </a:r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classroom.github.com</a:t>
            </a:r>
            <a:r>
              <a:rPr lang="en-US" sz="2000" dirty="0">
                <a:solidFill>
                  <a:srgbClr val="FF0000"/>
                </a:solidFill>
              </a:rPr>
              <a:t>/a/75cq-Gag</a:t>
            </a:r>
          </a:p>
          <a:p>
            <a:r>
              <a:rPr lang="en-US" sz="2000" dirty="0"/>
              <a:t>Proposal sample (lesson 5)</a:t>
            </a:r>
          </a:p>
          <a:p>
            <a:r>
              <a:rPr lang="en-US" sz="2000" dirty="0"/>
              <a:t>Chocolate fondue Patent (lesson7)</a:t>
            </a:r>
          </a:p>
          <a:p>
            <a:r>
              <a:rPr lang="en-US" sz="2000" dirty="0"/>
              <a:t>Today: submit </a:t>
            </a:r>
            <a:r>
              <a:rPr lang="en-US" sz="2000" dirty="0" err="1"/>
              <a:t>team.txt</a:t>
            </a:r>
            <a:r>
              <a:rPr lang="en-US" sz="2000" dirty="0"/>
              <a:t> on this project</a:t>
            </a:r>
          </a:p>
          <a:p>
            <a:endParaRPr lang="en-US" sz="2000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007EB7-E236-0A7F-5F44-84E262CE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154171"/>
            <a:ext cx="4397433" cy="1374197"/>
          </a:xfrm>
          <a:prstGeom prst="rect">
            <a:avLst/>
          </a:prstGeom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eview of your QR Code">
            <a:extLst>
              <a:ext uri="{FF2B5EF4-FFF2-40B4-BE49-F238E27FC236}">
                <a16:creationId xmlns:a16="http://schemas.microsoft.com/office/drawing/2014/main" id="{87CEF730-8819-2A05-8A24-C90CEC800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1829" y="3707894"/>
            <a:ext cx="2518756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ughnut 6">
            <a:extLst>
              <a:ext uri="{FF2B5EF4-FFF2-40B4-BE49-F238E27FC236}">
                <a16:creationId xmlns:a16="http://schemas.microsoft.com/office/drawing/2014/main" id="{6C9E7637-F764-DFB1-2065-80F0C27358D1}"/>
              </a:ext>
            </a:extLst>
          </p:cNvPr>
          <p:cNvSpPr/>
          <p:nvPr/>
        </p:nvSpPr>
        <p:spPr>
          <a:xfrm>
            <a:off x="6922235" y="1420214"/>
            <a:ext cx="2085739" cy="27256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ughnut 7">
            <a:extLst>
              <a:ext uri="{FF2B5EF4-FFF2-40B4-BE49-F238E27FC236}">
                <a16:creationId xmlns:a16="http://schemas.microsoft.com/office/drawing/2014/main" id="{AA4E4E25-F5EA-9BA7-6221-B1AB909E26E5}"/>
              </a:ext>
            </a:extLst>
          </p:cNvPr>
          <p:cNvSpPr/>
          <p:nvPr/>
        </p:nvSpPr>
        <p:spPr>
          <a:xfrm>
            <a:off x="7083423" y="1984248"/>
            <a:ext cx="2317516" cy="34625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4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F498A-FA1E-23C8-E3A0-243FBE04C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71C8-B921-1DF5-DD45-6B6F575C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315A-C580-257B-9113-B8D665F1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Submission: </a:t>
            </a:r>
            <a:r>
              <a:rPr lang="en-US" dirty="0">
                <a:hlinkClick r:id="rId2"/>
              </a:rPr>
              <a:t>https://classroom.github.com/a/AfcaMNzf</a:t>
            </a:r>
            <a:endParaRPr lang="en-US" dirty="0"/>
          </a:p>
          <a:p>
            <a:r>
              <a:rPr lang="en-US" dirty="0"/>
              <a:t>Proposal sample (lesson 5)</a:t>
            </a:r>
          </a:p>
          <a:p>
            <a:r>
              <a:rPr lang="en-US" dirty="0"/>
              <a:t>Chocolate fondue Patent (lesson7)</a:t>
            </a:r>
          </a:p>
          <a:p>
            <a:r>
              <a:rPr lang="en-US" dirty="0"/>
              <a:t>Today: submit </a:t>
            </a:r>
            <a:r>
              <a:rPr lang="en-US" dirty="0" err="1"/>
              <a:t>team.txt</a:t>
            </a:r>
            <a:r>
              <a:rPr lang="en-US" dirty="0"/>
              <a:t> on this project</a:t>
            </a:r>
          </a:p>
          <a:p>
            <a:endParaRPr lang="en-US" dirty="0"/>
          </a:p>
        </p:txBody>
      </p:sp>
      <p:pic>
        <p:nvPicPr>
          <p:cNvPr id="1026" name="Picture 2" descr="Preview of your QR Code">
            <a:extLst>
              <a:ext uri="{FF2B5EF4-FFF2-40B4-BE49-F238E27FC236}">
                <a16:creationId xmlns:a16="http://schemas.microsoft.com/office/drawing/2014/main" id="{F7EE27C4-99D4-1747-B438-8F0C1C38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047" y="3937850"/>
            <a:ext cx="1972507" cy="197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1CB881-0EC9-B115-BAF1-B30F08796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45" y="3883542"/>
            <a:ext cx="7772400" cy="2428358"/>
          </a:xfrm>
          <a:prstGeom prst="rect">
            <a:avLst/>
          </a:prstGeom>
        </p:spPr>
      </p:pic>
      <p:sp>
        <p:nvSpPr>
          <p:cNvPr id="4" name="Doughnut 3">
            <a:extLst>
              <a:ext uri="{FF2B5EF4-FFF2-40B4-BE49-F238E27FC236}">
                <a16:creationId xmlns:a16="http://schemas.microsoft.com/office/drawing/2014/main" id="{7264CFF3-5305-D8D0-A562-E5B6335E9C64}"/>
              </a:ext>
            </a:extLst>
          </p:cNvPr>
          <p:cNvSpPr/>
          <p:nvPr/>
        </p:nvSpPr>
        <p:spPr>
          <a:xfrm>
            <a:off x="506321" y="4307504"/>
            <a:ext cx="4035451" cy="665018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0235F19D-5CC4-E331-A18E-A21B8AE0B1AC}"/>
              </a:ext>
            </a:extLst>
          </p:cNvPr>
          <p:cNvSpPr/>
          <p:nvPr/>
        </p:nvSpPr>
        <p:spPr>
          <a:xfrm>
            <a:off x="574334" y="5448615"/>
            <a:ext cx="3808740" cy="36273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AF8A-6C4A-CD8E-F525-D73F59E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 fondue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3FF6-E53B-0988-CF37-33F6CF26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come round and identify and talk to you. So if you miss not class I may not know you and see that you understand the exercise, so please try not to miss the class</a:t>
            </a:r>
          </a:p>
          <a:p>
            <a:r>
              <a:rPr lang="en-US" dirty="0"/>
              <a:t>For the same team, you might have different marks because of the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19609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719C-E2D8-11BA-B5BC-C6566E9F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Opening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8C34-F5B2-2F19-C56E-F27269D5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7D8B-4BE7-B446-EB50-C28CC559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Elephant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3712-FD29-97F1-34B5-82F6FA16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Cobot-5 Datasheet</a:t>
            </a:r>
          </a:p>
        </p:txBody>
      </p:sp>
    </p:spTree>
    <p:extLst>
      <p:ext uri="{BB962C8B-B14F-4D97-AF65-F5344CB8AC3E}">
        <p14:creationId xmlns:p14="http://schemas.microsoft.com/office/powerpoint/2010/main" val="301527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8205</TotalTime>
  <Words>273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9: 20241108 Fri</vt:lpstr>
      <vt:lpstr>Note – there is no mid-term. This project is midterm (Friday, Tuesday, Wednesday)</vt:lpstr>
      <vt:lpstr>Writing the Block Diagram</vt:lpstr>
      <vt:lpstr>Block Diagram</vt:lpstr>
      <vt:lpstr>By End of class today – team name</vt:lpstr>
      <vt:lpstr>Reference</vt:lpstr>
      <vt:lpstr>Chocolate fondue machine</vt:lpstr>
      <vt:lpstr>Door Opening Mechanism</vt:lpstr>
      <vt:lpstr>Elephant Robotics</vt:lpstr>
      <vt:lpstr>Dive next – the Waffle Machine!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58</cp:revision>
  <dcterms:created xsi:type="dcterms:W3CDTF">2023-09-04T06:11:02Z</dcterms:created>
  <dcterms:modified xsi:type="dcterms:W3CDTF">2024-11-08T07:45:26Z</dcterms:modified>
</cp:coreProperties>
</file>