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2"/>
    <p:restoredTop sz="96327"/>
  </p:normalViewPr>
  <p:slideViewPr>
    <p:cSldViewPr>
      <p:cViewPr varScale="1">
        <p:scale>
          <a:sx n="110" d="100"/>
          <a:sy n="11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720-4C2A-B1FE-3E7C-88D6E5EF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BD2D-1DF0-ED7B-53A8-8E59962B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3694-DFD0-AF08-F0BC-1E76A265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AB82-7C78-6BCA-9572-167BBFB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E561-31A6-2893-DA1A-EB168EA1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6E1A-3B10-D428-4A00-46C20A77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B61A1-D5B4-139B-65CC-DFBEAF0A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0B42-5024-45C5-2FCE-BF43C53A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409C-B378-4281-4BC0-6791B6ED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E84-4CC2-40CF-429E-9D86E148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DE03-C22C-6998-2598-C6B2089A1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F33E9-1F9A-23B1-667C-A16A32D8B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CC6D-481D-F7F5-1F09-520DDDBD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1855-4600-0DC4-34B9-5DEF8278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C176-17F6-7B3A-9435-C45D48B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6BB6-204B-4A27-4916-B058CB4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22F6-73D9-66E1-BB47-81792CA3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82A5-7528-0236-FAE7-D947515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DA44-6DE0-CD81-C8BE-5D1C1B4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F791-835F-C077-4A6A-448EF98B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063B-4B8A-2E6A-C4E3-11AEDEB5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DBAD-DDAD-072B-59CD-98CEF98F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8C7-5365-336B-AA7D-3A7066B2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ED2A-C39D-B4C5-7558-B7ACB1B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0289-45EC-51D3-AAD8-3CE32A5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B214-F247-7A19-B3A0-6F2FB46C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2CD7-1D6B-06C5-A364-26F3C5BF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78647-AACA-C979-E789-5EF17197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8871-0A8A-451B-DFCD-6D54CDD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E8C3-45B1-75C3-7A6C-2B8336F0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0A1B-B756-55CF-E8C0-61D393E7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B539-576B-684F-3062-4A9B67DB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DFAA-4DFD-7CD5-389F-F5734515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F9CF-ED55-EFA3-E040-E1988F4B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B43AE-0D4F-2C89-F2B9-3EDC7AEBB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F7242-3C2A-C917-3E3A-948215B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B5180-9151-58C3-19F2-D14D9C92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B21F4-AFBD-0E60-4FE0-CDEFCF59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6BFB7-80AF-E732-1B7A-1BE540C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19E1-89FA-9053-FAAD-B94C7DA8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E7DC-9183-ED04-CED3-698BB45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77C7-912B-549D-C198-C5B5C375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7EFC4-FC10-9853-50CA-4F0DFDB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A11A-75E8-A6ED-29A8-D6681971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93E6C-B7EA-44C8-F807-7B509974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203D-CE12-A879-A179-7D53460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148-1B42-3DC1-A72A-ECD9B8B6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D5ED-30B8-E4FE-7B9B-607B6565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7749-1D4A-7F76-98DC-0456D135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9868-CC88-B347-F7A9-4D601C34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3A0EA-70C3-69E9-0473-C8EC9D8E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22B49-DC20-7748-E12A-4580554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6E31-34DF-3D84-F451-A567F026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918BC-212E-8B9B-EF92-FD305166B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2684-F718-61EE-3542-DD17D59F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B42F-97B4-1F56-6394-FF184CDD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AD6-008D-7165-8B50-5F6A2C6C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64732-B8EC-6CE4-4FF6-CD562C22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44370-E3DB-5FF3-95CB-8B206749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5736-6D27-BB3C-0E24-16DD0DF9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4DC8-FDFB-4F9E-EBB8-32D5A06E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7CA4-8158-3A4A-A5AD-9F59AFB062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05B4-595A-521C-CE5C-4F612D1D1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E591-9F6F-3501-87EB-8A0FE0DB2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9842-D622-174A-8EF2-C600036F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AFC893D-31C4-B7BB-8DF4-96859ED0C50B}"/>
              </a:ext>
            </a:extLst>
          </p:cNvPr>
          <p:cNvSpPr txBox="1"/>
          <p:nvPr/>
        </p:nvSpPr>
        <p:spPr>
          <a:xfrm>
            <a:off x="609600" y="1600200"/>
            <a:ext cx="171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 Management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EC36A-CEF7-DD2B-133E-88689E13A3C5}"/>
              </a:ext>
            </a:extLst>
          </p:cNvPr>
          <p:cNvSpPr txBox="1"/>
          <p:nvPr/>
        </p:nvSpPr>
        <p:spPr>
          <a:xfrm>
            <a:off x="609600" y="3429000"/>
            <a:ext cx="175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Message Exchange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CB86A-52C5-8E90-B377-D9B7766CC035}"/>
              </a:ext>
            </a:extLst>
          </p:cNvPr>
          <p:cNvSpPr/>
          <p:nvPr/>
        </p:nvSpPr>
        <p:spPr>
          <a:xfrm>
            <a:off x="362889" y="914400"/>
            <a:ext cx="8247711" cy="4343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FC4B6-276E-A4EB-F18C-D8A430F8C46C}"/>
              </a:ext>
            </a:extLst>
          </p:cNvPr>
          <p:cNvSpPr txBox="1"/>
          <p:nvPr/>
        </p:nvSpPr>
        <p:spPr>
          <a:xfrm>
            <a:off x="609600" y="685800"/>
            <a:ext cx="20574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 b="1" dirty="0">
                <a:latin typeface="Futura" panose="020B0602020204020303" pitchFamily="34" charset="-79"/>
                <a:cs typeface="Futura" panose="020B0602020204020303" pitchFamily="34" charset="-79"/>
              </a:rPr>
              <a:t>Lab 9 – </a:t>
            </a:r>
            <a:r>
              <a:rPr lang="en-US" sz="1200" b="1" dirty="0">
                <a:highlight>
                  <a:srgbClr val="FFFF00"/>
                </a:highlight>
                <a:latin typeface="Futura" panose="020B0602020204020303" pitchFamily="34" charset="-79"/>
                <a:cs typeface="Futura" panose="020B0602020204020303" pitchFamily="34" charset="-79"/>
              </a:rPr>
              <a:t>&lt;</a:t>
            </a:r>
            <a:r>
              <a:rPr lang="en-US" sz="1200" b="1" dirty="0" err="1">
                <a:highlight>
                  <a:srgbClr val="FFFF00"/>
                </a:highlight>
                <a:latin typeface="Futura" panose="020B0602020204020303" pitchFamily="34" charset="-79"/>
                <a:cs typeface="Futura" panose="020B0602020204020303" pitchFamily="34" charset="-79"/>
              </a:rPr>
              <a:t>proj</a:t>
            </a:r>
            <a:r>
              <a:rPr lang="en-US" sz="1200" b="1" dirty="0">
                <a:highlight>
                  <a:srgbClr val="FFFF00"/>
                </a:highlight>
                <a:latin typeface="Futura" panose="020B0602020204020303" pitchFamily="34" charset="-79"/>
                <a:cs typeface="Futura" panose="020B0602020204020303" pitchFamily="34" charset="-79"/>
              </a:rPr>
              <a:t> name&gt;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90C7-81EB-7D14-683B-15E76F75CE42}"/>
              </a:ext>
            </a:extLst>
          </p:cNvPr>
          <p:cNvSpPr/>
          <p:nvPr/>
        </p:nvSpPr>
        <p:spPr>
          <a:xfrm>
            <a:off x="2438400" y="1600200"/>
            <a:ext cx="2971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aseline="-25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6BFBF-7EA1-3601-22C9-0F656B752B83}"/>
              </a:ext>
            </a:extLst>
          </p:cNvPr>
          <p:cNvSpPr/>
          <p:nvPr/>
        </p:nvSpPr>
        <p:spPr>
          <a:xfrm>
            <a:off x="5644578" y="1600200"/>
            <a:ext cx="68580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by</a:t>
            </a:r>
          </a:p>
          <a:p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11FD7-1D13-B658-96A4-52BE7EC56507}"/>
              </a:ext>
            </a:extLst>
          </p:cNvPr>
          <p:cNvSpPr/>
          <p:nvPr/>
        </p:nvSpPr>
        <p:spPr>
          <a:xfrm>
            <a:off x="6564757" y="1600200"/>
            <a:ext cx="1817243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4488" indent="-344488">
              <a:tabLst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 :	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20B0602020204020303" pitchFamily="34" charset="-79"/>
                <a:cs typeface="Futura Medium" panose="020B0602020204020303" pitchFamily="34" charset="-79"/>
              </a:rPr>
              <a:t>&lt;any comment?&gt;</a:t>
            </a:r>
          </a:p>
          <a:p>
            <a:pPr marL="344488" indent="-344488">
              <a:tabLst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Az :	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20B0602020204020303" pitchFamily="34" charset="-79"/>
                <a:cs typeface="Futura Medium" panose="020B0602020204020303" pitchFamily="34" charset="-79"/>
              </a:rPr>
              <a:t>&lt;any comment?&gt;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0D626-20D4-3B2D-DAA7-4602D4060025}"/>
              </a:ext>
            </a:extLst>
          </p:cNvPr>
          <p:cNvSpPr/>
          <p:nvPr/>
        </p:nvSpPr>
        <p:spPr>
          <a:xfrm>
            <a:off x="2438400" y="2514600"/>
            <a:ext cx="2971800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4488" indent="-344488">
              <a:tabLst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20B0602020204020303" pitchFamily="34" charset="-79"/>
                <a:cs typeface="Futura Medium" panose="020B0602020204020303" pitchFamily="34" charset="-79"/>
              </a:rPr>
              <a:t>&lt;list the keys&gt;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9CABD3-AAB4-F8E8-847A-8224B8EDD6D5}"/>
              </a:ext>
            </a:extLst>
          </p:cNvPr>
          <p:cNvCxnSpPr/>
          <p:nvPr/>
        </p:nvCxnSpPr>
        <p:spPr>
          <a:xfrm>
            <a:off x="609600" y="3200400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213C18-304C-5E7F-0585-116ECF5D725C}"/>
              </a:ext>
            </a:extLst>
          </p:cNvPr>
          <p:cNvSpPr/>
          <p:nvPr/>
        </p:nvSpPr>
        <p:spPr>
          <a:xfrm>
            <a:off x="2438400" y="3429001"/>
            <a:ext cx="1600200" cy="2769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&lt;msg security&gt;</a:t>
            </a:r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000" b="1" baseline="-25000" dirty="0">
              <a:solidFill>
                <a:schemeClr val="tx1"/>
              </a:solidFill>
              <a:highlight>
                <a:srgbClr val="FFFF0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D2EDB-154C-1DE8-C76E-7C3352AE57D4}"/>
              </a:ext>
            </a:extLst>
          </p:cNvPr>
          <p:cNvSpPr/>
          <p:nvPr/>
        </p:nvSpPr>
        <p:spPr>
          <a:xfrm>
            <a:off x="2438400" y="3886200"/>
            <a:ext cx="36576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4488" indent="-344488">
              <a:tabLst>
                <a:tab pos="222250" algn="l"/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 	:    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20B0602020204020303" pitchFamily="34" charset="-79"/>
                <a:cs typeface="Futura Medium" panose="020B0602020204020303" pitchFamily="34" charset="-79"/>
              </a:rPr>
              <a:t>&lt;comment on these characteristics&gt;</a:t>
            </a: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pPr marL="344488" indent="-344488">
              <a:tabLst>
                <a:tab pos="222250" algn="l"/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	:	</a:t>
            </a:r>
          </a:p>
          <a:p>
            <a:pPr marL="344488" indent="-344488">
              <a:tabLst>
                <a:tab pos="222250" algn="l"/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	:	</a:t>
            </a:r>
          </a:p>
          <a:p>
            <a:pPr marL="344488" indent="-344488">
              <a:tabLst>
                <a:tab pos="222250" algn="l"/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	:	</a:t>
            </a:r>
          </a:p>
          <a:p>
            <a:pPr marL="344488" indent="-344488">
              <a:tabLst>
                <a:tab pos="222250" algn="l"/>
                <a:tab pos="338138" algn="l"/>
              </a:tabLst>
            </a:pPr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Az	: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4BC72-1665-766B-91A1-87132AF2C89A}"/>
              </a:ext>
            </a:extLst>
          </p:cNvPr>
          <p:cNvSpPr/>
          <p:nvPr/>
        </p:nvSpPr>
        <p:spPr>
          <a:xfrm>
            <a:off x="2438400" y="1600200"/>
            <a:ext cx="2971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20B0602020204020303" pitchFamily="34" charset="-79"/>
                <a:cs typeface="Futura Medium" panose="020B0602020204020303" pitchFamily="34" charset="-79"/>
              </a:rPr>
              <a:t>&lt;comments on key mgt&gt;</a:t>
            </a:r>
            <a:endParaRPr lang="en-US" sz="1000" baseline="-25000" dirty="0">
              <a:solidFill>
                <a:schemeClr val="tx1"/>
              </a:solidFill>
              <a:highlight>
                <a:srgbClr val="FFFF00"/>
              </a:highlight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148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</vt:lpstr>
      <vt:lpstr>Futura Medium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POTTER</dc:creator>
  <cp:lastModifiedBy>Potter, John [A&amp;BE]</cp:lastModifiedBy>
  <cp:revision>28</cp:revision>
  <dcterms:created xsi:type="dcterms:W3CDTF">2022-12-06T01:55:39Z</dcterms:created>
  <dcterms:modified xsi:type="dcterms:W3CDTF">2023-04-10T14:22:28Z</dcterms:modified>
</cp:coreProperties>
</file>