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69540-FDE6-43FD-A26A-3C3E4A341B4D}" v="4" dt="2023-01-18T17:35:43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tter, John [A&amp;BE]" userId="c6b96edd-c8e6-4ccd-9001-ccc49a10a254" providerId="ADAL" clId="{1AED8223-E89E-4213-906C-857ADE857A0F}"/>
    <pc:docChg chg="custSel delSld modSld">
      <pc:chgData name="Potter, John [A&amp;BE]" userId="c6b96edd-c8e6-4ccd-9001-ccc49a10a254" providerId="ADAL" clId="{1AED8223-E89E-4213-906C-857ADE857A0F}" dt="2022-12-14T17:29:19.813" v="357" actId="47"/>
      <pc:docMkLst>
        <pc:docMk/>
      </pc:docMkLst>
      <pc:sldChg chg="modSp mod">
        <pc:chgData name="Potter, John [A&amp;BE]" userId="c6b96edd-c8e6-4ccd-9001-ccc49a10a254" providerId="ADAL" clId="{1AED8223-E89E-4213-906C-857ADE857A0F}" dt="2022-12-14T17:21:11.813" v="34" actId="20577"/>
        <pc:sldMkLst>
          <pc:docMk/>
          <pc:sldMk cId="4183354123" sldId="256"/>
        </pc:sldMkLst>
        <pc:spChg chg="mod">
          <ac:chgData name="Potter, John [A&amp;BE]" userId="c6b96edd-c8e6-4ccd-9001-ccc49a10a254" providerId="ADAL" clId="{1AED8223-E89E-4213-906C-857ADE857A0F}" dt="2022-12-14T17:20:21.646" v="1" actId="20577"/>
          <ac:spMkLst>
            <pc:docMk/>
            <pc:sldMk cId="4183354123" sldId="256"/>
            <ac:spMk id="2" creationId="{FB230C89-CA74-42B7-9E94-1529778362A8}"/>
          </ac:spMkLst>
        </pc:spChg>
        <pc:spChg chg="mod">
          <ac:chgData name="Potter, John [A&amp;BE]" userId="c6b96edd-c8e6-4ccd-9001-ccc49a10a254" providerId="ADAL" clId="{1AED8223-E89E-4213-906C-857ADE857A0F}" dt="2022-12-14T17:21:11.813" v="34" actId="20577"/>
          <ac:spMkLst>
            <pc:docMk/>
            <pc:sldMk cId="4183354123" sldId="256"/>
            <ac:spMk id="3" creationId="{09D3372B-186B-4249-9B72-001B764EE999}"/>
          </ac:spMkLst>
        </pc:spChg>
      </pc:sldChg>
      <pc:sldChg chg="addSp delSp modSp mod">
        <pc:chgData name="Potter, John [A&amp;BE]" userId="c6b96edd-c8e6-4ccd-9001-ccc49a10a254" providerId="ADAL" clId="{1AED8223-E89E-4213-906C-857ADE857A0F}" dt="2022-12-14T17:27:47.814" v="356" actId="478"/>
        <pc:sldMkLst>
          <pc:docMk/>
          <pc:sldMk cId="3434621155" sldId="257"/>
        </pc:sldMkLst>
        <pc:spChg chg="mod">
          <ac:chgData name="Potter, John [A&amp;BE]" userId="c6b96edd-c8e6-4ccd-9001-ccc49a10a254" providerId="ADAL" clId="{1AED8223-E89E-4213-906C-857ADE857A0F}" dt="2022-12-14T17:22:28.039" v="65" actId="20577"/>
          <ac:spMkLst>
            <pc:docMk/>
            <pc:sldMk cId="3434621155" sldId="257"/>
            <ac:spMk id="2" creationId="{C1B6B469-DCA7-44AD-BA8A-0357AD4F902E}"/>
          </ac:spMkLst>
        </pc:spChg>
        <pc:spChg chg="mod">
          <ac:chgData name="Potter, John [A&amp;BE]" userId="c6b96edd-c8e6-4ccd-9001-ccc49a10a254" providerId="ADAL" clId="{1AED8223-E89E-4213-906C-857ADE857A0F}" dt="2022-12-14T17:23:30.150" v="303" actId="20577"/>
          <ac:spMkLst>
            <pc:docMk/>
            <pc:sldMk cId="3434621155" sldId="257"/>
            <ac:spMk id="3" creationId="{1757373F-A0B8-4CCD-AA30-0B7E7941268B}"/>
          </ac:spMkLst>
        </pc:spChg>
        <pc:spChg chg="add del mod">
          <ac:chgData name="Potter, John [A&amp;BE]" userId="c6b96edd-c8e6-4ccd-9001-ccc49a10a254" providerId="ADAL" clId="{1AED8223-E89E-4213-906C-857ADE857A0F}" dt="2022-12-14T17:25:24.854" v="312" actId="478"/>
          <ac:spMkLst>
            <pc:docMk/>
            <pc:sldMk cId="3434621155" sldId="257"/>
            <ac:spMk id="10" creationId="{0AC01F87-B29A-4C48-81C9-91451843BF78}"/>
          </ac:spMkLst>
        </pc:spChg>
        <pc:spChg chg="add mod ord">
          <ac:chgData name="Potter, John [A&amp;BE]" userId="c6b96edd-c8e6-4ccd-9001-ccc49a10a254" providerId="ADAL" clId="{1AED8223-E89E-4213-906C-857ADE857A0F}" dt="2022-12-14T17:27:03.571" v="320" actId="167"/>
          <ac:spMkLst>
            <pc:docMk/>
            <pc:sldMk cId="3434621155" sldId="257"/>
            <ac:spMk id="11" creationId="{FA5E6679-C472-43F3-B002-24151734A4F1}"/>
          </ac:spMkLst>
        </pc:spChg>
        <pc:spChg chg="add mod">
          <ac:chgData name="Potter, John [A&amp;BE]" userId="c6b96edd-c8e6-4ccd-9001-ccc49a10a254" providerId="ADAL" clId="{1AED8223-E89E-4213-906C-857ADE857A0F}" dt="2022-12-14T17:26:47.087" v="317" actId="20577"/>
          <ac:spMkLst>
            <pc:docMk/>
            <pc:sldMk cId="3434621155" sldId="257"/>
            <ac:spMk id="12" creationId="{C7014B2D-6ACD-4412-929A-5F9E1D4C45E7}"/>
          </ac:spMkLst>
        </pc:spChg>
        <pc:spChg chg="del mod">
          <ac:chgData name="Potter, John [A&amp;BE]" userId="c6b96edd-c8e6-4ccd-9001-ccc49a10a254" providerId="ADAL" clId="{1AED8223-E89E-4213-906C-857ADE857A0F}" dt="2022-12-14T17:23:44.262" v="307" actId="478"/>
          <ac:spMkLst>
            <pc:docMk/>
            <pc:sldMk cId="3434621155" sldId="257"/>
            <ac:spMk id="13" creationId="{6C53806C-4C57-4E96-BE79-4ECFEFAEBDDA}"/>
          </ac:spMkLst>
        </pc:spChg>
        <pc:spChg chg="add del mod">
          <ac:chgData name="Potter, John [A&amp;BE]" userId="c6b96edd-c8e6-4ccd-9001-ccc49a10a254" providerId="ADAL" clId="{1AED8223-E89E-4213-906C-857ADE857A0F}" dt="2022-12-14T17:27:47.814" v="356" actId="478"/>
          <ac:spMkLst>
            <pc:docMk/>
            <pc:sldMk cId="3434621155" sldId="257"/>
            <ac:spMk id="14" creationId="{D31D3320-8017-4BAB-8B66-E2AA233CE7F0}"/>
          </ac:spMkLst>
        </pc:spChg>
        <pc:grpChg chg="del">
          <ac:chgData name="Potter, John [A&amp;BE]" userId="c6b96edd-c8e6-4ccd-9001-ccc49a10a254" providerId="ADAL" clId="{1AED8223-E89E-4213-906C-857ADE857A0F}" dt="2022-12-14T17:23:39.710" v="304" actId="478"/>
          <ac:grpSpMkLst>
            <pc:docMk/>
            <pc:sldMk cId="3434621155" sldId="257"/>
            <ac:grpSpMk id="8" creationId="{E96BA489-27E5-4C1D-A0F6-711263C0A840}"/>
          </ac:grpSpMkLst>
        </pc:grpChg>
        <pc:picChg chg="del">
          <ac:chgData name="Potter, John [A&amp;BE]" userId="c6b96edd-c8e6-4ccd-9001-ccc49a10a254" providerId="ADAL" clId="{1AED8223-E89E-4213-906C-857ADE857A0F}" dt="2022-12-14T17:23:40.485" v="305" actId="478"/>
          <ac:picMkLst>
            <pc:docMk/>
            <pc:sldMk cId="3434621155" sldId="257"/>
            <ac:picMk id="9" creationId="{6E6BEE8C-71DE-49F6-B970-D6816D165D20}"/>
          </ac:picMkLst>
        </pc:picChg>
        <pc:cxnChg chg="mod">
          <ac:chgData name="Potter, John [A&amp;BE]" userId="c6b96edd-c8e6-4ccd-9001-ccc49a10a254" providerId="ADAL" clId="{1AED8223-E89E-4213-906C-857ADE857A0F}" dt="2022-12-14T17:23:39.710" v="304" actId="478"/>
          <ac:cxnSpMkLst>
            <pc:docMk/>
            <pc:sldMk cId="3434621155" sldId="257"/>
            <ac:cxnSpMk id="7" creationId="{8D6B6834-B9FA-4859-9D24-97575A0355CD}"/>
          </ac:cxnSpMkLst>
        </pc:cxnChg>
      </pc:sldChg>
      <pc:sldChg chg="del">
        <pc:chgData name="Potter, John [A&amp;BE]" userId="c6b96edd-c8e6-4ccd-9001-ccc49a10a254" providerId="ADAL" clId="{1AED8223-E89E-4213-906C-857ADE857A0F}" dt="2022-12-14T17:29:19.813" v="357" actId="47"/>
        <pc:sldMkLst>
          <pc:docMk/>
          <pc:sldMk cId="3715683195" sldId="258"/>
        </pc:sldMkLst>
      </pc:sldChg>
      <pc:sldChg chg="del">
        <pc:chgData name="Potter, John [A&amp;BE]" userId="c6b96edd-c8e6-4ccd-9001-ccc49a10a254" providerId="ADAL" clId="{1AED8223-E89E-4213-906C-857ADE857A0F}" dt="2022-12-14T17:29:19.813" v="357" actId="47"/>
        <pc:sldMkLst>
          <pc:docMk/>
          <pc:sldMk cId="4136963203" sldId="259"/>
        </pc:sldMkLst>
      </pc:sldChg>
      <pc:sldChg chg="del">
        <pc:chgData name="Potter, John [A&amp;BE]" userId="c6b96edd-c8e6-4ccd-9001-ccc49a10a254" providerId="ADAL" clId="{1AED8223-E89E-4213-906C-857ADE857A0F}" dt="2022-12-14T17:29:19.813" v="357" actId="47"/>
        <pc:sldMkLst>
          <pc:docMk/>
          <pc:sldMk cId="677165453" sldId="260"/>
        </pc:sldMkLst>
      </pc:sldChg>
      <pc:sldChg chg="del">
        <pc:chgData name="Potter, John [A&amp;BE]" userId="c6b96edd-c8e6-4ccd-9001-ccc49a10a254" providerId="ADAL" clId="{1AED8223-E89E-4213-906C-857ADE857A0F}" dt="2022-12-14T17:29:19.813" v="357" actId="47"/>
        <pc:sldMkLst>
          <pc:docMk/>
          <pc:sldMk cId="4182391870" sldId="261"/>
        </pc:sldMkLst>
      </pc:sldChg>
    </pc:docChg>
  </pc:docChgLst>
  <pc:docChgLst>
    <pc:chgData name="Potter, John [A&amp;BE]" userId="c6b96edd-c8e6-4ccd-9001-ccc49a10a254" providerId="ADAL" clId="{7E169540-FDE6-43FD-A26A-3C3E4A341B4D}"/>
    <pc:docChg chg="custSel addSld modSld sldOrd">
      <pc:chgData name="Potter, John [A&amp;BE]" userId="c6b96edd-c8e6-4ccd-9001-ccc49a10a254" providerId="ADAL" clId="{7E169540-FDE6-43FD-A26A-3C3E4A341B4D}" dt="2023-01-18T17:39:55.459" v="494" actId="20577"/>
      <pc:docMkLst>
        <pc:docMk/>
      </pc:docMkLst>
      <pc:sldChg chg="ord">
        <pc:chgData name="Potter, John [A&amp;BE]" userId="c6b96edd-c8e6-4ccd-9001-ccc49a10a254" providerId="ADAL" clId="{7E169540-FDE6-43FD-A26A-3C3E4A341B4D}" dt="2023-01-18T17:34:31.394" v="213"/>
        <pc:sldMkLst>
          <pc:docMk/>
          <pc:sldMk cId="4183354123" sldId="256"/>
        </pc:sldMkLst>
      </pc:sldChg>
      <pc:sldChg chg="delSp modSp mod">
        <pc:chgData name="Potter, John [A&amp;BE]" userId="c6b96edd-c8e6-4ccd-9001-ccc49a10a254" providerId="ADAL" clId="{7E169540-FDE6-43FD-A26A-3C3E4A341B4D}" dt="2023-01-18T16:27:13.734" v="86" actId="20577"/>
        <pc:sldMkLst>
          <pc:docMk/>
          <pc:sldMk cId="3434621155" sldId="257"/>
        </pc:sldMkLst>
        <pc:spChg chg="mod">
          <ac:chgData name="Potter, John [A&amp;BE]" userId="c6b96edd-c8e6-4ccd-9001-ccc49a10a254" providerId="ADAL" clId="{7E169540-FDE6-43FD-A26A-3C3E4A341B4D}" dt="2023-01-18T16:27:13.734" v="86" actId="20577"/>
          <ac:spMkLst>
            <pc:docMk/>
            <pc:sldMk cId="3434621155" sldId="257"/>
            <ac:spMk id="3" creationId="{1757373F-A0B8-4CCD-AA30-0B7E7941268B}"/>
          </ac:spMkLst>
        </pc:spChg>
        <pc:spChg chg="del">
          <ac:chgData name="Potter, John [A&amp;BE]" userId="c6b96edd-c8e6-4ccd-9001-ccc49a10a254" providerId="ADAL" clId="{7E169540-FDE6-43FD-A26A-3C3E4A341B4D}" dt="2023-01-18T16:27:11.291" v="85" actId="478"/>
          <ac:spMkLst>
            <pc:docMk/>
            <pc:sldMk cId="3434621155" sldId="257"/>
            <ac:spMk id="11" creationId="{FA5E6679-C472-43F3-B002-24151734A4F1}"/>
          </ac:spMkLst>
        </pc:spChg>
        <pc:spChg chg="del">
          <ac:chgData name="Potter, John [A&amp;BE]" userId="c6b96edd-c8e6-4ccd-9001-ccc49a10a254" providerId="ADAL" clId="{7E169540-FDE6-43FD-A26A-3C3E4A341B4D}" dt="2023-01-18T16:27:09.741" v="84" actId="478"/>
          <ac:spMkLst>
            <pc:docMk/>
            <pc:sldMk cId="3434621155" sldId="257"/>
            <ac:spMk id="12" creationId="{C7014B2D-6ACD-4412-929A-5F9E1D4C45E7}"/>
          </ac:spMkLst>
        </pc:spChg>
      </pc:sldChg>
      <pc:sldChg chg="modSp add mod">
        <pc:chgData name="Potter, John [A&amp;BE]" userId="c6b96edd-c8e6-4ccd-9001-ccc49a10a254" providerId="ADAL" clId="{7E169540-FDE6-43FD-A26A-3C3E4A341B4D}" dt="2023-01-18T16:30:21.598" v="210" actId="113"/>
        <pc:sldMkLst>
          <pc:docMk/>
          <pc:sldMk cId="2492828863" sldId="258"/>
        </pc:sldMkLst>
        <pc:spChg chg="mod">
          <ac:chgData name="Potter, John [A&amp;BE]" userId="c6b96edd-c8e6-4ccd-9001-ccc49a10a254" providerId="ADAL" clId="{7E169540-FDE6-43FD-A26A-3C3E4A341B4D}" dt="2023-01-18T16:27:26.233" v="96" actId="20577"/>
          <ac:spMkLst>
            <pc:docMk/>
            <pc:sldMk cId="2492828863" sldId="258"/>
            <ac:spMk id="2" creationId="{C1B6B469-DCA7-44AD-BA8A-0357AD4F902E}"/>
          </ac:spMkLst>
        </pc:spChg>
        <pc:spChg chg="mod">
          <ac:chgData name="Potter, John [A&amp;BE]" userId="c6b96edd-c8e6-4ccd-9001-ccc49a10a254" providerId="ADAL" clId="{7E169540-FDE6-43FD-A26A-3C3E4A341B4D}" dt="2023-01-18T16:30:21.598" v="210" actId="113"/>
          <ac:spMkLst>
            <pc:docMk/>
            <pc:sldMk cId="2492828863" sldId="258"/>
            <ac:spMk id="3" creationId="{1757373F-A0B8-4CCD-AA30-0B7E7941268B}"/>
          </ac:spMkLst>
        </pc:spChg>
      </pc:sldChg>
      <pc:sldChg chg="addSp delSp modSp new mod modClrScheme chgLayout">
        <pc:chgData name="Potter, John [A&amp;BE]" userId="c6b96edd-c8e6-4ccd-9001-ccc49a10a254" providerId="ADAL" clId="{7E169540-FDE6-43FD-A26A-3C3E4A341B4D}" dt="2023-01-18T17:39:55.459" v="494" actId="20577"/>
        <pc:sldMkLst>
          <pc:docMk/>
          <pc:sldMk cId="3893039609" sldId="259"/>
        </pc:sldMkLst>
        <pc:spChg chg="del">
          <ac:chgData name="Potter, John [A&amp;BE]" userId="c6b96edd-c8e6-4ccd-9001-ccc49a10a254" providerId="ADAL" clId="{7E169540-FDE6-43FD-A26A-3C3E4A341B4D}" dt="2023-01-18T17:34:39.218" v="214" actId="700"/>
          <ac:spMkLst>
            <pc:docMk/>
            <pc:sldMk cId="3893039609" sldId="259"/>
            <ac:spMk id="2" creationId="{83A46DE3-0815-407E-AD7B-C96E9E7A835A}"/>
          </ac:spMkLst>
        </pc:spChg>
        <pc:spChg chg="del">
          <ac:chgData name="Potter, John [A&amp;BE]" userId="c6b96edd-c8e6-4ccd-9001-ccc49a10a254" providerId="ADAL" clId="{7E169540-FDE6-43FD-A26A-3C3E4A341B4D}" dt="2023-01-18T17:34:39.218" v="214" actId="700"/>
          <ac:spMkLst>
            <pc:docMk/>
            <pc:sldMk cId="3893039609" sldId="259"/>
            <ac:spMk id="3" creationId="{43F9C4DB-1913-4DD8-A33B-F3429C3A7279}"/>
          </ac:spMkLst>
        </pc:spChg>
        <pc:spChg chg="add mod">
          <ac:chgData name="Potter, John [A&amp;BE]" userId="c6b96edd-c8e6-4ccd-9001-ccc49a10a254" providerId="ADAL" clId="{7E169540-FDE6-43FD-A26A-3C3E4A341B4D}" dt="2023-01-18T17:38:42.978" v="463" actId="403"/>
          <ac:spMkLst>
            <pc:docMk/>
            <pc:sldMk cId="3893039609" sldId="259"/>
            <ac:spMk id="4" creationId="{AB6F4046-6B7D-4676-A9B4-0FF67A298AAA}"/>
          </ac:spMkLst>
        </pc:spChg>
        <pc:spChg chg="add mod">
          <ac:chgData name="Potter, John [A&amp;BE]" userId="c6b96edd-c8e6-4ccd-9001-ccc49a10a254" providerId="ADAL" clId="{7E169540-FDE6-43FD-A26A-3C3E4A341B4D}" dt="2023-01-18T17:39:55.459" v="494" actId="20577"/>
          <ac:spMkLst>
            <pc:docMk/>
            <pc:sldMk cId="3893039609" sldId="259"/>
            <ac:spMk id="5" creationId="{F06944EE-3FB8-4547-BDA1-33922F19774C}"/>
          </ac:spMkLst>
        </pc:spChg>
      </pc:sldChg>
    </pc:docChg>
  </pc:docChgLst>
  <pc:docChgLst>
    <pc:chgData name="Potter, John [A&amp;BE]" userId="c6b96edd-c8e6-4ccd-9001-ccc49a10a254" providerId="ADAL" clId="{CACBF6E0-9024-4A80-9C1C-F2A851C9D485}"/>
    <pc:docChg chg="custSel addSld delSld modSld">
      <pc:chgData name="Potter, John [A&amp;BE]" userId="c6b96edd-c8e6-4ccd-9001-ccc49a10a254" providerId="ADAL" clId="{CACBF6E0-9024-4A80-9C1C-F2A851C9D485}" dt="2022-12-14T16:41:00.332" v="758" actId="313"/>
      <pc:docMkLst>
        <pc:docMk/>
      </pc:docMkLst>
      <pc:sldChg chg="modSp mod">
        <pc:chgData name="Potter, John [A&amp;BE]" userId="c6b96edd-c8e6-4ccd-9001-ccc49a10a254" providerId="ADAL" clId="{CACBF6E0-9024-4A80-9C1C-F2A851C9D485}" dt="2022-12-14T16:21:56.711" v="39" actId="20577"/>
        <pc:sldMkLst>
          <pc:docMk/>
          <pc:sldMk cId="4183354123" sldId="256"/>
        </pc:sldMkLst>
        <pc:spChg chg="mod">
          <ac:chgData name="Potter, John [A&amp;BE]" userId="c6b96edd-c8e6-4ccd-9001-ccc49a10a254" providerId="ADAL" clId="{CACBF6E0-9024-4A80-9C1C-F2A851C9D485}" dt="2022-12-14T16:21:34.975" v="3" actId="20577"/>
          <ac:spMkLst>
            <pc:docMk/>
            <pc:sldMk cId="4183354123" sldId="256"/>
            <ac:spMk id="2" creationId="{FB230C89-CA74-42B7-9E94-1529778362A8}"/>
          </ac:spMkLst>
        </pc:spChg>
        <pc:spChg chg="mod">
          <ac:chgData name="Potter, John [A&amp;BE]" userId="c6b96edd-c8e6-4ccd-9001-ccc49a10a254" providerId="ADAL" clId="{CACBF6E0-9024-4A80-9C1C-F2A851C9D485}" dt="2022-12-14T16:21:56.711" v="39" actId="20577"/>
          <ac:spMkLst>
            <pc:docMk/>
            <pc:sldMk cId="4183354123" sldId="256"/>
            <ac:spMk id="3" creationId="{09D3372B-186B-4249-9B72-001B764EE999}"/>
          </ac:spMkLst>
        </pc:spChg>
      </pc:sldChg>
      <pc:sldChg chg="addSp delSp modSp mod modClrScheme chgLayout">
        <pc:chgData name="Potter, John [A&amp;BE]" userId="c6b96edd-c8e6-4ccd-9001-ccc49a10a254" providerId="ADAL" clId="{CACBF6E0-9024-4A80-9C1C-F2A851C9D485}" dt="2022-12-14T16:26:24.801" v="145" actId="1076"/>
        <pc:sldMkLst>
          <pc:docMk/>
          <pc:sldMk cId="3715683195" sldId="258"/>
        </pc:sldMkLst>
        <pc:spChg chg="mod ord">
          <ac:chgData name="Potter, John [A&amp;BE]" userId="c6b96edd-c8e6-4ccd-9001-ccc49a10a254" providerId="ADAL" clId="{CACBF6E0-9024-4A80-9C1C-F2A851C9D485}" dt="2022-12-14T16:23:39.632" v="74" actId="700"/>
          <ac:spMkLst>
            <pc:docMk/>
            <pc:sldMk cId="3715683195" sldId="258"/>
            <ac:spMk id="2" creationId="{C1B6B469-DCA7-44AD-BA8A-0357AD4F902E}"/>
          </ac:spMkLst>
        </pc:spChg>
        <pc:spChg chg="del">
          <ac:chgData name="Potter, John [A&amp;BE]" userId="c6b96edd-c8e6-4ccd-9001-ccc49a10a254" providerId="ADAL" clId="{CACBF6E0-9024-4A80-9C1C-F2A851C9D485}" dt="2022-12-14T16:23:34.805" v="73" actId="478"/>
          <ac:spMkLst>
            <pc:docMk/>
            <pc:sldMk cId="3715683195" sldId="258"/>
            <ac:spMk id="3" creationId="{1757373F-A0B8-4CCD-AA30-0B7E7941268B}"/>
          </ac:spMkLst>
        </pc:spChg>
        <pc:spChg chg="add del mod">
          <ac:chgData name="Potter, John [A&amp;BE]" userId="c6b96edd-c8e6-4ccd-9001-ccc49a10a254" providerId="ADAL" clId="{CACBF6E0-9024-4A80-9C1C-F2A851C9D485}" dt="2022-12-14T16:23:39.632" v="74" actId="700"/>
          <ac:spMkLst>
            <pc:docMk/>
            <pc:sldMk cId="3715683195" sldId="258"/>
            <ac:spMk id="5" creationId="{CDFFDE11-30A3-48DB-B8E6-4B868F3D993E}"/>
          </ac:spMkLst>
        </pc:spChg>
        <pc:spChg chg="add mod">
          <ac:chgData name="Potter, John [A&amp;BE]" userId="c6b96edd-c8e6-4ccd-9001-ccc49a10a254" providerId="ADAL" clId="{CACBF6E0-9024-4A80-9C1C-F2A851C9D485}" dt="2022-12-14T16:26:24.801" v="145" actId="1076"/>
          <ac:spMkLst>
            <pc:docMk/>
            <pc:sldMk cId="3715683195" sldId="258"/>
            <ac:spMk id="10" creationId="{9A0A1CF7-F4A8-4F45-A12B-E5F94CED31F5}"/>
          </ac:spMkLst>
        </pc:spChg>
        <pc:picChg chg="add mod">
          <ac:chgData name="Potter, John [A&amp;BE]" userId="c6b96edd-c8e6-4ccd-9001-ccc49a10a254" providerId="ADAL" clId="{CACBF6E0-9024-4A80-9C1C-F2A851C9D485}" dt="2022-12-14T16:25:56.450" v="105" actId="1036"/>
          <ac:picMkLst>
            <pc:docMk/>
            <pc:sldMk cId="3715683195" sldId="258"/>
            <ac:picMk id="6" creationId="{7B684022-5C50-4F7F-AF17-65F9FAA14E85}"/>
          </ac:picMkLst>
        </pc:picChg>
        <pc:picChg chg="add del mod">
          <ac:chgData name="Potter, John [A&amp;BE]" userId="c6b96edd-c8e6-4ccd-9001-ccc49a10a254" providerId="ADAL" clId="{CACBF6E0-9024-4A80-9C1C-F2A851C9D485}" dt="2022-12-14T16:24:17.699" v="80" actId="478"/>
          <ac:picMkLst>
            <pc:docMk/>
            <pc:sldMk cId="3715683195" sldId="258"/>
            <ac:picMk id="8" creationId="{58190912-1DE8-42A0-A976-B5269E6E41E9}"/>
          </ac:picMkLst>
        </pc:picChg>
        <pc:picChg chg="add del mod modCrop">
          <ac:chgData name="Potter, John [A&amp;BE]" userId="c6b96edd-c8e6-4ccd-9001-ccc49a10a254" providerId="ADAL" clId="{CACBF6E0-9024-4A80-9C1C-F2A851C9D485}" dt="2022-12-14T16:25:03.489" v="87" actId="478"/>
          <ac:picMkLst>
            <pc:docMk/>
            <pc:sldMk cId="3715683195" sldId="258"/>
            <ac:picMk id="9" creationId="{D32F147A-8F4F-4D84-B3A5-76577EAD6AD4}"/>
          </ac:picMkLst>
        </pc:picChg>
      </pc:sldChg>
      <pc:sldChg chg="del">
        <pc:chgData name="Potter, John [A&amp;BE]" userId="c6b96edd-c8e6-4ccd-9001-ccc49a10a254" providerId="ADAL" clId="{CACBF6E0-9024-4A80-9C1C-F2A851C9D485}" dt="2022-12-14T16:27:03.321" v="146" actId="47"/>
        <pc:sldMkLst>
          <pc:docMk/>
          <pc:sldMk cId="215283314" sldId="259"/>
        </pc:sldMkLst>
      </pc:sldChg>
      <pc:sldChg chg="addSp delSp modSp new mod modClrScheme chgLayout">
        <pc:chgData name="Potter, John [A&amp;BE]" userId="c6b96edd-c8e6-4ccd-9001-ccc49a10a254" providerId="ADAL" clId="{CACBF6E0-9024-4A80-9C1C-F2A851C9D485}" dt="2022-12-14T16:34:31.568" v="496" actId="1076"/>
        <pc:sldMkLst>
          <pc:docMk/>
          <pc:sldMk cId="4136963203" sldId="259"/>
        </pc:sldMkLst>
        <pc:spChg chg="mod ord">
          <ac:chgData name="Potter, John [A&amp;BE]" userId="c6b96edd-c8e6-4ccd-9001-ccc49a10a254" providerId="ADAL" clId="{CACBF6E0-9024-4A80-9C1C-F2A851C9D485}" dt="2022-12-14T16:28:09.841" v="170" actId="700"/>
          <ac:spMkLst>
            <pc:docMk/>
            <pc:sldMk cId="4136963203" sldId="259"/>
            <ac:spMk id="2" creationId="{F0670AFC-919B-476E-8081-53E29C50C336}"/>
          </ac:spMkLst>
        </pc:spChg>
        <pc:spChg chg="add mod ord">
          <ac:chgData name="Potter, John [A&amp;BE]" userId="c6b96edd-c8e6-4ccd-9001-ccc49a10a254" providerId="ADAL" clId="{CACBF6E0-9024-4A80-9C1C-F2A851C9D485}" dt="2022-12-14T16:30:13.467" v="474" actId="20577"/>
          <ac:spMkLst>
            <pc:docMk/>
            <pc:sldMk cId="4136963203" sldId="259"/>
            <ac:spMk id="3" creationId="{34D6BA92-A09A-4652-874C-BA910AEC9994}"/>
          </ac:spMkLst>
        </pc:spChg>
        <pc:spChg chg="add del mod">
          <ac:chgData name="Potter, John [A&amp;BE]" userId="c6b96edd-c8e6-4ccd-9001-ccc49a10a254" providerId="ADAL" clId="{CACBF6E0-9024-4A80-9C1C-F2A851C9D485}" dt="2022-12-14T16:32:44.715" v="486" actId="21"/>
          <ac:spMkLst>
            <pc:docMk/>
            <pc:sldMk cId="4136963203" sldId="259"/>
            <ac:spMk id="5" creationId="{32BDEF26-FEF7-44C2-B212-0418299CC687}"/>
          </ac:spMkLst>
        </pc:spChg>
        <pc:spChg chg="add mod">
          <ac:chgData name="Potter, John [A&amp;BE]" userId="c6b96edd-c8e6-4ccd-9001-ccc49a10a254" providerId="ADAL" clId="{CACBF6E0-9024-4A80-9C1C-F2A851C9D485}" dt="2022-12-14T16:34:31.568" v="496" actId="1076"/>
          <ac:spMkLst>
            <pc:docMk/>
            <pc:sldMk cId="4136963203" sldId="259"/>
            <ac:spMk id="7" creationId="{13F2AB76-3453-4C79-A919-65DE3E84D559}"/>
          </ac:spMkLst>
        </pc:spChg>
        <pc:spChg chg="add mod">
          <ac:chgData name="Potter, John [A&amp;BE]" userId="c6b96edd-c8e6-4ccd-9001-ccc49a10a254" providerId="ADAL" clId="{CACBF6E0-9024-4A80-9C1C-F2A851C9D485}" dt="2022-12-14T16:34:25.808" v="495"/>
          <ac:spMkLst>
            <pc:docMk/>
            <pc:sldMk cId="4136963203" sldId="259"/>
            <ac:spMk id="8" creationId="{791DDDB2-E0F4-4B13-AC4D-283F3C896AB6}"/>
          </ac:spMkLst>
        </pc:spChg>
      </pc:sldChg>
      <pc:sldChg chg="del">
        <pc:chgData name="Potter, John [A&amp;BE]" userId="c6b96edd-c8e6-4ccd-9001-ccc49a10a254" providerId="ADAL" clId="{CACBF6E0-9024-4A80-9C1C-F2A851C9D485}" dt="2022-12-14T16:27:03.321" v="146" actId="47"/>
        <pc:sldMkLst>
          <pc:docMk/>
          <pc:sldMk cId="87468295" sldId="260"/>
        </pc:sldMkLst>
      </pc:sldChg>
      <pc:sldChg chg="addSp delSp modSp add mod modClrScheme chgLayout">
        <pc:chgData name="Potter, John [A&amp;BE]" userId="c6b96edd-c8e6-4ccd-9001-ccc49a10a254" providerId="ADAL" clId="{CACBF6E0-9024-4A80-9C1C-F2A851C9D485}" dt="2022-12-14T16:37:56.948" v="497" actId="14100"/>
        <pc:sldMkLst>
          <pc:docMk/>
          <pc:sldMk cId="677165453" sldId="260"/>
        </pc:sldMkLst>
        <pc:spChg chg="del mod ord">
          <ac:chgData name="Potter, John [A&amp;BE]" userId="c6b96edd-c8e6-4ccd-9001-ccc49a10a254" providerId="ADAL" clId="{CACBF6E0-9024-4A80-9C1C-F2A851C9D485}" dt="2022-12-14T16:32:35.159" v="484" actId="478"/>
          <ac:spMkLst>
            <pc:docMk/>
            <pc:sldMk cId="677165453" sldId="260"/>
            <ac:spMk id="2" creationId="{F0670AFC-919B-476E-8081-53E29C50C336}"/>
          </ac:spMkLst>
        </pc:spChg>
        <pc:spChg chg="del">
          <ac:chgData name="Potter, John [A&amp;BE]" userId="c6b96edd-c8e6-4ccd-9001-ccc49a10a254" providerId="ADAL" clId="{CACBF6E0-9024-4A80-9C1C-F2A851C9D485}" dt="2022-12-14T16:32:25.649" v="480" actId="478"/>
          <ac:spMkLst>
            <pc:docMk/>
            <pc:sldMk cId="677165453" sldId="260"/>
            <ac:spMk id="3" creationId="{34D6BA92-A09A-4652-874C-BA910AEC9994}"/>
          </ac:spMkLst>
        </pc:spChg>
        <pc:spChg chg="del">
          <ac:chgData name="Potter, John [A&amp;BE]" userId="c6b96edd-c8e6-4ccd-9001-ccc49a10a254" providerId="ADAL" clId="{CACBF6E0-9024-4A80-9C1C-F2A851C9D485}" dt="2022-12-14T16:32:27.519" v="481" actId="478"/>
          <ac:spMkLst>
            <pc:docMk/>
            <pc:sldMk cId="677165453" sldId="260"/>
            <ac:spMk id="5" creationId="{32BDEF26-FEF7-44C2-B212-0418299CC687}"/>
          </ac:spMkLst>
        </pc:spChg>
        <pc:spChg chg="add del mod">
          <ac:chgData name="Potter, John [A&amp;BE]" userId="c6b96edd-c8e6-4ccd-9001-ccc49a10a254" providerId="ADAL" clId="{CACBF6E0-9024-4A80-9C1C-F2A851C9D485}" dt="2022-12-14T16:32:29.585" v="482" actId="478"/>
          <ac:spMkLst>
            <pc:docMk/>
            <pc:sldMk cId="677165453" sldId="260"/>
            <ac:spMk id="6" creationId="{EF6BC15E-8C4F-4954-918B-BBB573771544}"/>
          </ac:spMkLst>
        </pc:spChg>
        <pc:spChg chg="add del mod">
          <ac:chgData name="Potter, John [A&amp;BE]" userId="c6b96edd-c8e6-4ccd-9001-ccc49a10a254" providerId="ADAL" clId="{CACBF6E0-9024-4A80-9C1C-F2A851C9D485}" dt="2022-12-14T16:34:23.443" v="494" actId="21"/>
          <ac:spMkLst>
            <pc:docMk/>
            <pc:sldMk cId="677165453" sldId="260"/>
            <ac:spMk id="9" creationId="{00542BF0-995E-4C4F-87BE-EE7CF8029881}"/>
          </ac:spMkLst>
        </pc:spChg>
        <pc:picChg chg="add mod">
          <ac:chgData name="Potter, John [A&amp;BE]" userId="c6b96edd-c8e6-4ccd-9001-ccc49a10a254" providerId="ADAL" clId="{CACBF6E0-9024-4A80-9C1C-F2A851C9D485}" dt="2022-12-14T16:37:56.948" v="497" actId="14100"/>
          <ac:picMkLst>
            <pc:docMk/>
            <pc:sldMk cId="677165453" sldId="260"/>
            <ac:picMk id="8" creationId="{3EFC0F5C-0C54-4F5D-AA55-2AAA2EA02117}"/>
          </ac:picMkLst>
        </pc:picChg>
      </pc:sldChg>
      <pc:sldChg chg="del">
        <pc:chgData name="Potter, John [A&amp;BE]" userId="c6b96edd-c8e6-4ccd-9001-ccc49a10a254" providerId="ADAL" clId="{CACBF6E0-9024-4A80-9C1C-F2A851C9D485}" dt="2022-12-14T16:27:03.321" v="146" actId="47"/>
        <pc:sldMkLst>
          <pc:docMk/>
          <pc:sldMk cId="3320644872" sldId="261"/>
        </pc:sldMkLst>
      </pc:sldChg>
      <pc:sldChg chg="addSp modSp new mod modClrScheme chgLayout">
        <pc:chgData name="Potter, John [A&amp;BE]" userId="c6b96edd-c8e6-4ccd-9001-ccc49a10a254" providerId="ADAL" clId="{CACBF6E0-9024-4A80-9C1C-F2A851C9D485}" dt="2022-12-14T16:41:00.332" v="758" actId="313"/>
        <pc:sldMkLst>
          <pc:docMk/>
          <pc:sldMk cId="4182391870" sldId="261"/>
        </pc:sldMkLst>
        <pc:spChg chg="add mod">
          <ac:chgData name="Potter, John [A&amp;BE]" userId="c6b96edd-c8e6-4ccd-9001-ccc49a10a254" providerId="ADAL" clId="{CACBF6E0-9024-4A80-9C1C-F2A851C9D485}" dt="2022-12-14T16:38:35.865" v="509" actId="20577"/>
          <ac:spMkLst>
            <pc:docMk/>
            <pc:sldMk cId="4182391870" sldId="261"/>
            <ac:spMk id="2" creationId="{841F6821-8B1A-4812-9051-654F61D867B6}"/>
          </ac:spMkLst>
        </pc:spChg>
        <pc:spChg chg="add mod">
          <ac:chgData name="Potter, John [A&amp;BE]" userId="c6b96edd-c8e6-4ccd-9001-ccc49a10a254" providerId="ADAL" clId="{CACBF6E0-9024-4A80-9C1C-F2A851C9D485}" dt="2022-12-14T16:41:00.332" v="758" actId="313"/>
          <ac:spMkLst>
            <pc:docMk/>
            <pc:sldMk cId="4182391870" sldId="261"/>
            <ac:spMk id="3" creationId="{1143104C-67DC-4B65-8FFD-260D2416EBBF}"/>
          </ac:spMkLst>
        </pc:spChg>
      </pc:sldChg>
      <pc:sldChg chg="del">
        <pc:chgData name="Potter, John [A&amp;BE]" userId="c6b96edd-c8e6-4ccd-9001-ccc49a10a254" providerId="ADAL" clId="{CACBF6E0-9024-4A80-9C1C-F2A851C9D485}" dt="2022-12-14T16:27:03.321" v="146" actId="47"/>
        <pc:sldMkLst>
          <pc:docMk/>
          <pc:sldMk cId="2567723208" sldId="262"/>
        </pc:sldMkLst>
      </pc:sldChg>
      <pc:sldChg chg="del">
        <pc:chgData name="Potter, John [A&amp;BE]" userId="c6b96edd-c8e6-4ccd-9001-ccc49a10a254" providerId="ADAL" clId="{CACBF6E0-9024-4A80-9C1C-F2A851C9D485}" dt="2022-12-14T16:27:03.321" v="146" actId="47"/>
        <pc:sldMkLst>
          <pc:docMk/>
          <pc:sldMk cId="3996278506" sldId="263"/>
        </pc:sldMkLst>
      </pc:sldChg>
      <pc:sldChg chg="del">
        <pc:chgData name="Potter, John [A&amp;BE]" userId="c6b96edd-c8e6-4ccd-9001-ccc49a10a254" providerId="ADAL" clId="{CACBF6E0-9024-4A80-9C1C-F2A851C9D485}" dt="2022-12-14T16:27:03.321" v="146" actId="47"/>
        <pc:sldMkLst>
          <pc:docMk/>
          <pc:sldMk cId="1595569860" sldId="264"/>
        </pc:sldMkLst>
      </pc:sldChg>
      <pc:sldChg chg="del">
        <pc:chgData name="Potter, John [A&amp;BE]" userId="c6b96edd-c8e6-4ccd-9001-ccc49a10a254" providerId="ADAL" clId="{CACBF6E0-9024-4A80-9C1C-F2A851C9D485}" dt="2022-12-14T16:27:03.321" v="146" actId="47"/>
        <pc:sldMkLst>
          <pc:docMk/>
          <pc:sldMk cId="3723322123" sldId="265"/>
        </pc:sldMkLst>
      </pc:sldChg>
      <pc:sldChg chg="del">
        <pc:chgData name="Potter, John [A&amp;BE]" userId="c6b96edd-c8e6-4ccd-9001-ccc49a10a254" providerId="ADAL" clId="{CACBF6E0-9024-4A80-9C1C-F2A851C9D485}" dt="2022-12-14T16:27:03.321" v="146" actId="47"/>
        <pc:sldMkLst>
          <pc:docMk/>
          <pc:sldMk cId="1655663553" sldId="266"/>
        </pc:sldMkLst>
      </pc:sldChg>
      <pc:sldChg chg="del">
        <pc:chgData name="Potter, John [A&amp;BE]" userId="c6b96edd-c8e6-4ccd-9001-ccc49a10a254" providerId="ADAL" clId="{CACBF6E0-9024-4A80-9C1C-F2A851C9D485}" dt="2022-12-14T16:27:03.321" v="146" actId="47"/>
        <pc:sldMkLst>
          <pc:docMk/>
          <pc:sldMk cId="1246613443" sldId="267"/>
        </pc:sldMkLst>
      </pc:sldChg>
      <pc:sldChg chg="del">
        <pc:chgData name="Potter, John [A&amp;BE]" userId="c6b96edd-c8e6-4ccd-9001-ccc49a10a254" providerId="ADAL" clId="{CACBF6E0-9024-4A80-9C1C-F2A851C9D485}" dt="2022-12-14T16:27:03.321" v="146" actId="47"/>
        <pc:sldMkLst>
          <pc:docMk/>
          <pc:sldMk cId="3651006922" sldId="270"/>
        </pc:sldMkLst>
      </pc:sldChg>
      <pc:sldChg chg="del">
        <pc:chgData name="Potter, John [A&amp;BE]" userId="c6b96edd-c8e6-4ccd-9001-ccc49a10a254" providerId="ADAL" clId="{CACBF6E0-9024-4A80-9C1C-F2A851C9D485}" dt="2022-12-14T16:27:03.321" v="146" actId="47"/>
        <pc:sldMkLst>
          <pc:docMk/>
          <pc:sldMk cId="4278133481" sldId="274"/>
        </pc:sldMkLst>
      </pc:sldChg>
      <pc:sldChg chg="del">
        <pc:chgData name="Potter, John [A&amp;BE]" userId="c6b96edd-c8e6-4ccd-9001-ccc49a10a254" providerId="ADAL" clId="{CACBF6E0-9024-4A80-9C1C-F2A851C9D485}" dt="2022-12-14T16:27:03.321" v="146" actId="47"/>
        <pc:sldMkLst>
          <pc:docMk/>
          <pc:sldMk cId="687532286" sldId="275"/>
        </pc:sldMkLst>
      </pc:sldChg>
      <pc:sldChg chg="del">
        <pc:chgData name="Potter, John [A&amp;BE]" userId="c6b96edd-c8e6-4ccd-9001-ccc49a10a254" providerId="ADAL" clId="{CACBF6E0-9024-4A80-9C1C-F2A851C9D485}" dt="2022-12-14T16:27:03.321" v="146" actId="47"/>
        <pc:sldMkLst>
          <pc:docMk/>
          <pc:sldMk cId="990435971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6116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6116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/>
            </a:lvl1pPr>
          </a:lstStyle>
          <a:p>
            <a:fld id="{0C0762C2-532A-43E4-8BCF-4773AEB48B10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60463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4" tIns="46552" rIns="93104" bIns="465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470837"/>
            <a:ext cx="5603240" cy="3657957"/>
          </a:xfrm>
          <a:prstGeom prst="rect">
            <a:avLst/>
          </a:prstGeom>
        </p:spPr>
        <p:txBody>
          <a:bodyPr vert="horz" lIns="93104" tIns="46552" rIns="93104" bIns="4655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6"/>
            <a:ext cx="3035088" cy="466115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823936"/>
            <a:ext cx="3035088" cy="466115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r">
              <a:defRPr sz="1200"/>
            </a:lvl1pPr>
          </a:lstStyle>
          <a:p>
            <a:fld id="{8119A674-609D-4AAF-B934-3540F679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0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https://emojipedia.org/smiling-face-with-horns/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9A674-609D-4AAF-B934-3540F6798E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8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https://emojipedia.org/smiling-face-with-horns/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9A674-609D-4AAF-B934-3540F6798E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5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C8E4-D3D7-4070-9C9F-1C9565683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E3F1B-1154-499D-9D29-5BDBC9A94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98B01-3493-421F-8CD6-2D59D4C7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EF7-CBD9-40A4-B04D-B0504754953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DC21-7248-4939-A1E8-167D1D27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C2B6-6851-4ECF-BDC2-F4CDE879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5F22-537D-416C-9B31-0C024B90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3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17C5-1AE5-452B-9612-CDED6677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4B56C-28BD-479D-A96C-C0E66378C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8AD3F-18A2-49C5-A3A1-3F7AAECD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EF7-CBD9-40A4-B04D-B0504754953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82EA-6AEC-46FA-84F7-25D692DE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8A8D0-A78C-46B6-9E79-A9B1BCDC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5F22-537D-416C-9B31-0C024B90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9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01F04-12B9-4763-B74E-3109C609E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C2622-18C7-4D09-A0EB-6B4E43CF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4D2DA-995D-4B56-9509-A068B823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EF7-CBD9-40A4-B04D-B0504754953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9240-1AF1-4BC5-92EA-20E4CE11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D5794-D481-4509-9F9E-3F2CDF85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5F22-537D-416C-9B31-0C024B90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0ABB-E010-494C-96F2-F763DA34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B6E0C-4FE8-4905-90A8-94E4DC259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0DDEB-CB90-4122-B0A4-6DAB2C59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EF7-CBD9-40A4-B04D-B0504754953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FAA01-ABFC-4567-A3B0-63501116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9A95-9B51-49BF-8BBC-A69F3898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5F22-537D-416C-9B31-0C024B90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2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E64F-CDA9-448D-8F1C-C9DF5955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9ECBD-BAF6-4253-AB54-85C6C20F2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AE92-3BD8-42ED-B0B2-0FC14686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EF7-CBD9-40A4-B04D-B0504754953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F6987-9A6F-4E7B-83C9-7540A9DC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8644-FA98-4B73-8C58-D72A0834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5F22-537D-416C-9B31-0C024B90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6CD4-D9BE-4AD7-81C4-2B854ABF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ED939-FA0D-4C73-9ECA-2DC796E32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1C93D-CC42-430A-90DF-068ED1D72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067F0-5E61-44FD-B35A-1976659B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EF7-CBD9-40A4-B04D-B0504754953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76EAC-029C-4CCC-900B-92575E6D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9F98F-2701-4E56-A0D9-79452B18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5F22-537D-416C-9B31-0C024B90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7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82A3-F3FB-4797-8A32-4CDBBF76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DB5D1-E0AE-40DB-92AA-496E2DD9F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9DBF1-382A-400C-8F11-E564ED14F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D6F62-0FB7-4B8A-B1F3-A4C0ADFC0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6651A-B71C-478D-B4A1-ECFB52D62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60BEE-B599-4F46-8F46-6180ACCF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EF7-CBD9-40A4-B04D-B0504754953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069DC-6102-453B-9FD1-9A8B8E24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1A0CB-F92C-4F83-A8AF-89FAE448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5F22-537D-416C-9B31-0C024B90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7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D988-4014-438C-91F7-B29AD33F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14ADA-59BD-4D0A-8708-4B389904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EF7-CBD9-40A4-B04D-B0504754953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9F2A2-12DE-4A47-A5F3-50C16989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1C015-B2CE-4B49-84A8-D45D5D6D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5F22-537D-416C-9B31-0C024B90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2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B83C0-7245-4D71-9E15-538A1645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EF7-CBD9-40A4-B04D-B0504754953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46244-EF9E-4E9F-BAFA-FE6229B0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9C5D3-75D3-47DB-BB43-785DC02E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5F22-537D-416C-9B31-0C024B90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0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5EB2-497D-4350-B10C-3932E8B9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9ACE-2F98-448C-8125-6CEDF61A3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06605-EE66-4683-A51F-8F479501A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4A94-48E8-4F97-B831-0191504D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EF7-CBD9-40A4-B04D-B0504754953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E8EBC-1FA0-4A75-9F53-DC4B9BC6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E9001-DFBA-4AA1-8CE4-A9D66A3B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5F22-537D-416C-9B31-0C024B90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EBDC-850C-45E2-92A6-D66D07A4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F4A24-5B02-4BFC-ACEF-15440D621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86220-2E70-4931-90A0-6245BDF5C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5FB6B-CCD6-4502-B6A0-85046167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EF7-CBD9-40A4-B04D-B0504754953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2FAC9-8A03-418F-B1E7-8EE9522A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2C452-8642-4205-A7AA-DC2DAE0D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5F22-537D-416C-9B31-0C024B90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2366A-79AF-4A11-80FA-FD4FF004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3243-F49F-431A-9847-C086E4C42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D0515-0651-4C40-8F8B-D51709414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32EF7-CBD9-40A4-B04D-B0504754953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940B9-7124-44EB-BFA7-59F29B46C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33A0-0D13-4607-A55B-7BF7363CC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5F22-537D-416C-9B31-0C024B90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6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B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LPLabs/HVOC_202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zure/lab-services/" TargetMode="External"/><Relationship Id="rId5" Type="http://schemas.openxmlformats.org/officeDocument/2006/relationships/hyperlink" Target="https://labs.azure.com/virtualmachines" TargetMode="External"/><Relationship Id="rId4" Type="http://schemas.openxmlformats.org/officeDocument/2006/relationships/hyperlink" Target="https://github.com/JLPLabs/HVOC_2023/blob/main/docs/welcome.r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6F4046-6B7D-4676-A9B4-0FF67A298AAA}"/>
              </a:ext>
            </a:extLst>
          </p:cNvPr>
          <p:cNvSpPr txBox="1"/>
          <p:nvPr/>
        </p:nvSpPr>
        <p:spPr>
          <a:xfrm>
            <a:off x="3057061" y="1593130"/>
            <a:ext cx="6077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BB0000"/>
                </a:solidFill>
                <a:latin typeface="Arial Black" panose="020B0A04020102020204" pitchFamily="34" charset="0"/>
              </a:rPr>
              <a:t>Learn by doing – FICAA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944EE-3FB8-4547-BDA1-33922F19774C}"/>
              </a:ext>
            </a:extLst>
          </p:cNvPr>
          <p:cNvSpPr txBox="1"/>
          <p:nvPr/>
        </p:nvSpPr>
        <p:spPr>
          <a:xfrm>
            <a:off x="1533568" y="3028890"/>
            <a:ext cx="912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Through lab experience, students build useful and rare (“valuable”) skills for engineering a secure vehicle</a:t>
            </a:r>
          </a:p>
        </p:txBody>
      </p:sp>
    </p:spTree>
    <p:extLst>
      <p:ext uri="{BB962C8B-B14F-4D97-AF65-F5344CB8AC3E}">
        <p14:creationId xmlns:p14="http://schemas.microsoft.com/office/powerpoint/2010/main" val="389303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0C89-CA74-42B7-9E94-152977836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3372B-186B-4249-9B72-001B764EE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Setup Your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335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B469-DCA7-44AD-BA8A-0357AD4F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000"/>
                </a:solidFill>
              </a:rPr>
              <a:t>Cloud with 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7373F-A0B8-4CCD-AA30-0B7E7941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Azure</a:t>
            </a:r>
          </a:p>
          <a:p>
            <a:r>
              <a:rPr lang="en-US" dirty="0"/>
              <a:t>we are first ISU class using the technology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Goal</a:t>
            </a:r>
          </a:p>
          <a:p>
            <a:r>
              <a:rPr lang="en-US" dirty="0"/>
              <a:t>make the focus the labs (not system administration!)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2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A5E6679-C472-43F3-B002-24151734A4F1}"/>
              </a:ext>
            </a:extLst>
          </p:cNvPr>
          <p:cNvSpPr/>
          <p:nvPr/>
        </p:nvSpPr>
        <p:spPr>
          <a:xfrm>
            <a:off x="415635" y="4738255"/>
            <a:ext cx="6881092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6B469-DCA7-44AD-BA8A-0357AD4F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7373F-A0B8-4CCD-AA30-0B7E7941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Course / Welcome &amp; Setup</a:t>
            </a:r>
          </a:p>
          <a:p>
            <a:r>
              <a:rPr lang="en-US" sz="1600" dirty="0">
                <a:hlinkClick r:id="rId3"/>
              </a:rPr>
              <a:t>https://github.com/JLPLabs/HVOC_2023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https://github.com/JLPLabs/HVOC_2023/blob/main/docs/welcome.rst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Invitation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014B2D-6ACD-4412-929A-5F9E1D4C45E7}"/>
              </a:ext>
            </a:extLst>
          </p:cNvPr>
          <p:cNvSpPr txBox="1"/>
          <p:nvPr/>
        </p:nvSpPr>
        <p:spPr>
          <a:xfrm>
            <a:off x="415635" y="4809729"/>
            <a:ext cx="10215419" cy="15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 connect through: </a:t>
            </a: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https://labs.azure.com/virtualmachines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Info/How-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Azure Labs: </a:t>
            </a: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https://learn.microsoft.com/en-us/azure/lab-services/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2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144</Words>
  <Application>Microsoft Office PowerPoint</Application>
  <PresentationFormat>Widescreen</PresentationFormat>
  <Paragraphs>24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Lab0</vt:lpstr>
      <vt:lpstr>Cloud with Virtual Machines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Potter, John [A&amp;BE]</dc:creator>
  <cp:lastModifiedBy>Potter, John [A&amp;BE]</cp:lastModifiedBy>
  <cp:revision>2</cp:revision>
  <cp:lastPrinted>2022-12-02T20:33:27Z</cp:lastPrinted>
  <dcterms:created xsi:type="dcterms:W3CDTF">2022-11-28T15:47:06Z</dcterms:created>
  <dcterms:modified xsi:type="dcterms:W3CDTF">2023-01-18T17:40:01Z</dcterms:modified>
</cp:coreProperties>
</file>