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21F04-D911-455E-BE69-8B0432FEE45E}" v="960" dt="2023-04-10T20:00:5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5" autoAdjust="0"/>
    <p:restoredTop sz="94651" autoAdjust="0"/>
  </p:normalViewPr>
  <p:slideViewPr>
    <p:cSldViewPr>
      <p:cViewPr varScale="1">
        <p:scale>
          <a:sx n="103" d="100"/>
          <a:sy n="103" d="100"/>
        </p:scale>
        <p:origin x="120" y="1908"/>
      </p:cViewPr>
      <p:guideLst/>
    </p:cSldViewPr>
  </p:slideViewPr>
  <p:outlineViewPr>
    <p:cViewPr>
      <p:scale>
        <a:sx n="33" d="100"/>
        <a:sy n="33" d="100"/>
      </p:scale>
      <p:origin x="0" y="0"/>
    </p:cViewPr>
  </p:outlin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er, John [A&amp;BE]" userId="c6b96edd-c8e6-4ccd-9001-ccc49a10a254" providerId="ADAL" clId="{B9921F04-D911-455E-BE69-8B0432FEE45E}"/>
    <pc:docChg chg="custSel addSld modSld sldOrd">
      <pc:chgData name="Potter, John [A&amp;BE]" userId="c6b96edd-c8e6-4ccd-9001-ccc49a10a254" providerId="ADAL" clId="{B9921F04-D911-455E-BE69-8B0432FEE45E}" dt="2023-04-12T19:06:49.747" v="2514" actId="20577"/>
      <pc:docMkLst>
        <pc:docMk/>
      </pc:docMkLst>
      <pc:sldChg chg="modSp mod">
        <pc:chgData name="Potter, John [A&amp;BE]" userId="c6b96edd-c8e6-4ccd-9001-ccc49a10a254" providerId="ADAL" clId="{B9921F04-D911-455E-BE69-8B0432FEE45E}" dt="2023-04-12T19:06:16.091" v="2479" actId="20577"/>
        <pc:sldMkLst>
          <pc:docMk/>
          <pc:sldMk cId="2801540055" sldId="256"/>
        </pc:sldMkLst>
        <pc:spChg chg="mod">
          <ac:chgData name="Potter, John [A&amp;BE]" userId="c6b96edd-c8e6-4ccd-9001-ccc49a10a254" providerId="ADAL" clId="{B9921F04-D911-455E-BE69-8B0432FEE45E}" dt="2023-04-07T17:23:50.987" v="2" actId="3064"/>
          <ac:spMkLst>
            <pc:docMk/>
            <pc:sldMk cId="2801540055" sldId="256"/>
            <ac:spMk id="894" creationId="{63952397-62CE-6C05-6EBD-096CA8D2747D}"/>
          </ac:spMkLst>
        </pc:spChg>
        <pc:spChg chg="mod">
          <ac:chgData name="Potter, John [A&amp;BE]" userId="c6b96edd-c8e6-4ccd-9001-ccc49a10a254" providerId="ADAL" clId="{B9921F04-D911-455E-BE69-8B0432FEE45E}" dt="2023-04-07T17:24:08.188" v="3" actId="3064"/>
          <ac:spMkLst>
            <pc:docMk/>
            <pc:sldMk cId="2801540055" sldId="256"/>
            <ac:spMk id="914" creationId="{95952458-B17B-9AEA-5CCC-19BF10EA650F}"/>
          </ac:spMkLst>
        </pc:spChg>
        <pc:spChg chg="mod">
          <ac:chgData name="Potter, John [A&amp;BE]" userId="c6b96edd-c8e6-4ccd-9001-ccc49a10a254" providerId="ADAL" clId="{B9921F04-D911-455E-BE69-8B0432FEE45E}" dt="2023-04-07T17:24:18.159" v="4" actId="3064"/>
          <ac:spMkLst>
            <pc:docMk/>
            <pc:sldMk cId="2801540055" sldId="256"/>
            <ac:spMk id="934" creationId="{C1C8B83E-084C-1F0D-E7BF-F381516B77BA}"/>
          </ac:spMkLst>
        </pc:spChg>
        <pc:spChg chg="mod">
          <ac:chgData name="Potter, John [A&amp;BE]" userId="c6b96edd-c8e6-4ccd-9001-ccc49a10a254" providerId="ADAL" clId="{B9921F04-D911-455E-BE69-8B0432FEE45E}" dt="2023-04-07T17:25:10.211" v="9" actId="3064"/>
          <ac:spMkLst>
            <pc:docMk/>
            <pc:sldMk cId="2801540055" sldId="256"/>
            <ac:spMk id="960" creationId="{DA0BE130-6674-5E9D-2373-7FD65E5683B5}"/>
          </ac:spMkLst>
        </pc:spChg>
        <pc:spChg chg="mod">
          <ac:chgData name="Potter, John [A&amp;BE]" userId="c6b96edd-c8e6-4ccd-9001-ccc49a10a254" providerId="ADAL" clId="{B9921F04-D911-455E-BE69-8B0432FEE45E}" dt="2023-04-07T17:30:32.152" v="206" actId="20577"/>
          <ac:spMkLst>
            <pc:docMk/>
            <pc:sldMk cId="2801540055" sldId="256"/>
            <ac:spMk id="988" creationId="{27FB418F-6613-9131-B375-28BA14A24115}"/>
          </ac:spMkLst>
        </pc:spChg>
        <pc:spChg chg="mod">
          <ac:chgData name="Potter, John [A&amp;BE]" userId="c6b96edd-c8e6-4ccd-9001-ccc49a10a254" providerId="ADAL" clId="{B9921F04-D911-455E-BE69-8B0432FEE45E}" dt="2023-04-07T17:25:22.459" v="10" actId="3064"/>
          <ac:spMkLst>
            <pc:docMk/>
            <pc:sldMk cId="2801540055" sldId="256"/>
            <ac:spMk id="1007" creationId="{5D800753-E290-32F3-781A-811137B1859E}"/>
          </ac:spMkLst>
        </pc:spChg>
        <pc:spChg chg="mod">
          <ac:chgData name="Potter, John [A&amp;BE]" userId="c6b96edd-c8e6-4ccd-9001-ccc49a10a254" providerId="ADAL" clId="{B9921F04-D911-455E-BE69-8B0432FEE45E}" dt="2023-04-07T17:24:37.481" v="6" actId="3064"/>
          <ac:spMkLst>
            <pc:docMk/>
            <pc:sldMk cId="2801540055" sldId="256"/>
            <ac:spMk id="1034" creationId="{1C021043-F42B-961D-9375-78DAE3CEC585}"/>
          </ac:spMkLst>
        </pc:spChg>
        <pc:spChg chg="mod">
          <ac:chgData name="Potter, John [A&amp;BE]" userId="c6b96edd-c8e6-4ccd-9001-ccc49a10a254" providerId="ADAL" clId="{B9921F04-D911-455E-BE69-8B0432FEE45E}" dt="2023-04-07T18:53:01.034" v="1871" actId="20577"/>
          <ac:spMkLst>
            <pc:docMk/>
            <pc:sldMk cId="2801540055" sldId="256"/>
            <ac:spMk id="1036" creationId="{670CA513-5A9C-D19C-0DF3-791A5AF8F610}"/>
          </ac:spMkLst>
        </pc:spChg>
        <pc:spChg chg="mod">
          <ac:chgData name="Potter, John [A&amp;BE]" userId="c6b96edd-c8e6-4ccd-9001-ccc49a10a254" providerId="ADAL" clId="{B9921F04-D911-455E-BE69-8B0432FEE45E}" dt="2023-04-07T17:24:29.157" v="5" actId="3064"/>
          <ac:spMkLst>
            <pc:docMk/>
            <pc:sldMk cId="2801540055" sldId="256"/>
            <ac:spMk id="1060" creationId="{AF5951E6-E9B4-DE0F-82F7-BCE2EBD635DF}"/>
          </ac:spMkLst>
        </pc:spChg>
        <pc:spChg chg="mod">
          <ac:chgData name="Potter, John [A&amp;BE]" userId="c6b96edd-c8e6-4ccd-9001-ccc49a10a254" providerId="ADAL" clId="{B9921F04-D911-455E-BE69-8B0432FEE45E}" dt="2023-04-07T17:25:02.144" v="8" actId="3064"/>
          <ac:spMkLst>
            <pc:docMk/>
            <pc:sldMk cId="2801540055" sldId="256"/>
            <ac:spMk id="1087" creationId="{1D3786D1-C771-D5DD-76A3-467A4D5C4F30}"/>
          </ac:spMkLst>
        </pc:spChg>
        <pc:spChg chg="mod">
          <ac:chgData name="Potter, John [A&amp;BE]" userId="c6b96edd-c8e6-4ccd-9001-ccc49a10a254" providerId="ADAL" clId="{B9921F04-D911-455E-BE69-8B0432FEE45E}" dt="2023-04-07T17:24:51.948" v="7" actId="3064"/>
          <ac:spMkLst>
            <pc:docMk/>
            <pc:sldMk cId="2801540055" sldId="256"/>
            <ac:spMk id="1113" creationId="{DEA8B52E-5B82-F34A-8EAC-FFAEAC75E9A9}"/>
          </ac:spMkLst>
        </pc:spChg>
        <pc:spChg chg="mod">
          <ac:chgData name="Potter, John [A&amp;BE]" userId="c6b96edd-c8e6-4ccd-9001-ccc49a10a254" providerId="ADAL" clId="{B9921F04-D911-455E-BE69-8B0432FEE45E}" dt="2023-04-07T17:25:33.303" v="11" actId="3064"/>
          <ac:spMkLst>
            <pc:docMk/>
            <pc:sldMk cId="2801540055" sldId="256"/>
            <ac:spMk id="1139" creationId="{C56CB3A4-E92C-C08F-444D-74CFFAE22B72}"/>
          </ac:spMkLst>
        </pc:spChg>
        <pc:spChg chg="mod">
          <ac:chgData name="Potter, John [A&amp;BE]" userId="c6b96edd-c8e6-4ccd-9001-ccc49a10a254" providerId="ADAL" clId="{B9921F04-D911-455E-BE69-8B0432FEE45E}" dt="2023-04-12T19:05:56.905" v="2461" actId="20577"/>
          <ac:spMkLst>
            <pc:docMk/>
            <pc:sldMk cId="2801540055" sldId="256"/>
            <ac:spMk id="1159" creationId="{D8E90AD2-50B1-40E3-DFA4-F873D8494AC7}"/>
          </ac:spMkLst>
        </pc:spChg>
        <pc:spChg chg="mod">
          <ac:chgData name="Potter, John [A&amp;BE]" userId="c6b96edd-c8e6-4ccd-9001-ccc49a10a254" providerId="ADAL" clId="{B9921F04-D911-455E-BE69-8B0432FEE45E}" dt="2023-04-07T17:25:42.189" v="12" actId="3064"/>
          <ac:spMkLst>
            <pc:docMk/>
            <pc:sldMk cId="2801540055" sldId="256"/>
            <ac:spMk id="1163" creationId="{06AB3990-FA94-9527-72BC-43C7AEFF8206}"/>
          </ac:spMkLst>
        </pc:spChg>
        <pc:spChg chg="mod">
          <ac:chgData name="Potter, John [A&amp;BE]" userId="c6b96edd-c8e6-4ccd-9001-ccc49a10a254" providerId="ADAL" clId="{B9921F04-D911-455E-BE69-8B0432FEE45E}" dt="2023-04-12T19:06:16.091" v="2479" actId="20577"/>
          <ac:spMkLst>
            <pc:docMk/>
            <pc:sldMk cId="2801540055" sldId="256"/>
            <ac:spMk id="1175" creationId="{AF19B594-0A67-A02C-15A5-C881E9E38EE9}"/>
          </ac:spMkLst>
        </pc:spChg>
        <pc:spChg chg="mod">
          <ac:chgData name="Potter, John [A&amp;BE]" userId="c6b96edd-c8e6-4ccd-9001-ccc49a10a254" providerId="ADAL" clId="{B9921F04-D911-455E-BE69-8B0432FEE45E}" dt="2023-04-07T17:25:50.091" v="13" actId="3064"/>
          <ac:spMkLst>
            <pc:docMk/>
            <pc:sldMk cId="2801540055" sldId="256"/>
            <ac:spMk id="1189" creationId="{B8A6AA2C-B305-20BD-F594-80B97DA3BCB3}"/>
          </ac:spMkLst>
        </pc:spChg>
        <pc:spChg chg="mod">
          <ac:chgData name="Potter, John [A&amp;BE]" userId="c6b96edd-c8e6-4ccd-9001-ccc49a10a254" providerId="ADAL" clId="{B9921F04-D911-455E-BE69-8B0432FEE45E}" dt="2023-04-12T19:06:09.705" v="2474" actId="20577"/>
          <ac:spMkLst>
            <pc:docMk/>
            <pc:sldMk cId="2801540055" sldId="256"/>
            <ac:spMk id="1204" creationId="{BA534C2E-A31B-1B72-C698-1EF15F49D263}"/>
          </ac:spMkLst>
        </pc:spChg>
        <pc:spChg chg="mod">
          <ac:chgData name="Potter, John [A&amp;BE]" userId="c6b96edd-c8e6-4ccd-9001-ccc49a10a254" providerId="ADAL" clId="{B9921F04-D911-455E-BE69-8B0432FEE45E}" dt="2023-04-07T17:27:01.173" v="14" actId="3064"/>
          <ac:spMkLst>
            <pc:docMk/>
            <pc:sldMk cId="2801540055" sldId="256"/>
            <ac:spMk id="1218" creationId="{63E6CCF0-0A81-68A8-04A0-B19F649F879D}"/>
          </ac:spMkLst>
        </pc:spChg>
        <pc:cxnChg chg="mod">
          <ac:chgData name="Potter, John [A&amp;BE]" userId="c6b96edd-c8e6-4ccd-9001-ccc49a10a254" providerId="ADAL" clId="{B9921F04-D911-455E-BE69-8B0432FEE45E}" dt="2023-04-12T19:05:56.905" v="2461" actId="20577"/>
          <ac:cxnSpMkLst>
            <pc:docMk/>
            <pc:sldMk cId="2801540055" sldId="256"/>
            <ac:cxnSpMk id="1156" creationId="{35AD6C9B-947F-A53B-FB5C-F2274476EE1C}"/>
          </ac:cxnSpMkLst>
        </pc:cxnChg>
      </pc:sldChg>
      <pc:sldChg chg="addSp modSp new mod ord">
        <pc:chgData name="Potter, John [A&amp;BE]" userId="c6b96edd-c8e6-4ccd-9001-ccc49a10a254" providerId="ADAL" clId="{B9921F04-D911-455E-BE69-8B0432FEE45E}" dt="2023-04-10T19:26:48.637" v="2134"/>
        <pc:sldMkLst>
          <pc:docMk/>
          <pc:sldMk cId="1743306861" sldId="257"/>
        </pc:sldMkLst>
        <pc:spChg chg="add mod">
          <ac:chgData name="Potter, John [A&amp;BE]" userId="c6b96edd-c8e6-4ccd-9001-ccc49a10a254" providerId="ADAL" clId="{B9921F04-D911-455E-BE69-8B0432FEE45E}" dt="2023-04-07T18:42:13.820" v="1437" actId="20577"/>
          <ac:spMkLst>
            <pc:docMk/>
            <pc:sldMk cId="1743306861" sldId="257"/>
            <ac:spMk id="2" creationId="{C598D957-0866-914C-E673-ADA6846EAADB}"/>
          </ac:spMkLst>
        </pc:spChg>
        <pc:spChg chg="add mod">
          <ac:chgData name="Potter, John [A&amp;BE]" userId="c6b96edd-c8e6-4ccd-9001-ccc49a10a254" providerId="ADAL" clId="{B9921F04-D911-455E-BE69-8B0432FEE45E}" dt="2023-04-07T18:57:40.160" v="2131" actId="20577"/>
          <ac:spMkLst>
            <pc:docMk/>
            <pc:sldMk cId="1743306861" sldId="257"/>
            <ac:spMk id="3" creationId="{41BF0B81-C1FB-FE72-B4A6-5A8538F50604}"/>
          </ac:spMkLst>
        </pc:spChg>
        <pc:spChg chg="add mod">
          <ac:chgData name="Potter, John [A&amp;BE]" userId="c6b96edd-c8e6-4ccd-9001-ccc49a10a254" providerId="ADAL" clId="{B9921F04-D911-455E-BE69-8B0432FEE45E}" dt="2023-04-07T18:40:47.585" v="1415" actId="14100"/>
          <ac:spMkLst>
            <pc:docMk/>
            <pc:sldMk cId="1743306861" sldId="257"/>
            <ac:spMk id="4" creationId="{559308D5-2F40-8239-0761-55F5F1A98BCF}"/>
          </ac:spMkLst>
        </pc:spChg>
        <pc:spChg chg="add mod">
          <ac:chgData name="Potter, John [A&amp;BE]" userId="c6b96edd-c8e6-4ccd-9001-ccc49a10a254" providerId="ADAL" clId="{B9921F04-D911-455E-BE69-8B0432FEE45E}" dt="2023-04-07T18:46:20.727" v="1724" actId="20577"/>
          <ac:spMkLst>
            <pc:docMk/>
            <pc:sldMk cId="1743306861" sldId="257"/>
            <ac:spMk id="5" creationId="{58755ED8-66F2-C7A3-A7DB-D86389194FCC}"/>
          </ac:spMkLst>
        </pc:spChg>
        <pc:spChg chg="add mod">
          <ac:chgData name="Potter, John [A&amp;BE]" userId="c6b96edd-c8e6-4ccd-9001-ccc49a10a254" providerId="ADAL" clId="{B9921F04-D911-455E-BE69-8B0432FEE45E}" dt="2023-04-07T18:57:26.757" v="2128" actId="20577"/>
          <ac:spMkLst>
            <pc:docMk/>
            <pc:sldMk cId="1743306861" sldId="257"/>
            <ac:spMk id="6" creationId="{8249CE5F-2333-A486-D958-755BC4D9343E}"/>
          </ac:spMkLst>
        </pc:spChg>
        <pc:spChg chg="add mod">
          <ac:chgData name="Potter, John [A&amp;BE]" userId="c6b96edd-c8e6-4ccd-9001-ccc49a10a254" providerId="ADAL" clId="{B9921F04-D911-455E-BE69-8B0432FEE45E}" dt="2023-04-07T18:57:33.857" v="2129" actId="20577"/>
          <ac:spMkLst>
            <pc:docMk/>
            <pc:sldMk cId="1743306861" sldId="257"/>
            <ac:spMk id="7" creationId="{904A6B4A-45A8-80A2-1F8F-69C4CA86D3AB}"/>
          </ac:spMkLst>
        </pc:spChg>
      </pc:sldChg>
      <pc:sldChg chg="addSp modSp add mod">
        <pc:chgData name="Potter, John [A&amp;BE]" userId="c6b96edd-c8e6-4ccd-9001-ccc49a10a254" providerId="ADAL" clId="{B9921F04-D911-455E-BE69-8B0432FEE45E}" dt="2023-04-12T19:06:49.747" v="2514" actId="20577"/>
        <pc:sldMkLst>
          <pc:docMk/>
          <pc:sldMk cId="669878896" sldId="258"/>
        </pc:sldMkLst>
        <pc:spChg chg="add mod">
          <ac:chgData name="Potter, John [A&amp;BE]" userId="c6b96edd-c8e6-4ccd-9001-ccc49a10a254" providerId="ADAL" clId="{B9921F04-D911-455E-BE69-8B0432FEE45E}" dt="2023-04-10T20:02:28.781" v="2450" actId="3064"/>
          <ac:spMkLst>
            <pc:docMk/>
            <pc:sldMk cId="669878896" sldId="258"/>
            <ac:spMk id="2" creationId="{832E39A7-E595-FF16-33E1-D8DF6468DED1}"/>
          </ac:spMkLst>
        </pc:spChg>
        <pc:spChg chg="add mod">
          <ac:chgData name="Potter, John [A&amp;BE]" userId="c6b96edd-c8e6-4ccd-9001-ccc49a10a254" providerId="ADAL" clId="{B9921F04-D911-455E-BE69-8B0432FEE45E}" dt="2023-04-10T20:02:28.781" v="2450" actId="3064"/>
          <ac:spMkLst>
            <pc:docMk/>
            <pc:sldMk cId="669878896" sldId="258"/>
            <ac:spMk id="3" creationId="{A5182BBA-5C25-9A9F-90C6-8030BCFE963C}"/>
          </ac:spMkLst>
        </pc:spChg>
        <pc:spChg chg="add mod">
          <ac:chgData name="Potter, John [A&amp;BE]" userId="c6b96edd-c8e6-4ccd-9001-ccc49a10a254" providerId="ADAL" clId="{B9921F04-D911-455E-BE69-8B0432FEE45E}" dt="2023-04-10T20:02:28.781" v="2450" actId="3064"/>
          <ac:spMkLst>
            <pc:docMk/>
            <pc:sldMk cId="669878896" sldId="258"/>
            <ac:spMk id="4" creationId="{C4793FBC-834B-36F0-250C-8F7BC1874799}"/>
          </ac:spMkLst>
        </pc:spChg>
        <pc:spChg chg="add mod">
          <ac:chgData name="Potter, John [A&amp;BE]" userId="c6b96edd-c8e6-4ccd-9001-ccc49a10a254" providerId="ADAL" clId="{B9921F04-D911-455E-BE69-8B0432FEE45E}" dt="2023-04-10T20:02:28.781" v="2450" actId="3064"/>
          <ac:spMkLst>
            <pc:docMk/>
            <pc:sldMk cId="669878896" sldId="258"/>
            <ac:spMk id="5" creationId="{848F68AC-4C60-8F59-B5AF-4505FBA5E129}"/>
          </ac:spMkLst>
        </pc:spChg>
        <pc:spChg chg="add mod">
          <ac:chgData name="Potter, John [A&amp;BE]" userId="c6b96edd-c8e6-4ccd-9001-ccc49a10a254" providerId="ADAL" clId="{B9921F04-D911-455E-BE69-8B0432FEE45E}" dt="2023-04-10T20:02:28.781" v="2450" actId="3064"/>
          <ac:spMkLst>
            <pc:docMk/>
            <pc:sldMk cId="669878896" sldId="258"/>
            <ac:spMk id="6" creationId="{66406FFA-A4A5-EFCB-BEAF-87ABAA8B2E51}"/>
          </ac:spMkLst>
        </pc:spChg>
        <pc:spChg chg="add mod">
          <ac:chgData name="Potter, John [A&amp;BE]" userId="c6b96edd-c8e6-4ccd-9001-ccc49a10a254" providerId="ADAL" clId="{B9921F04-D911-455E-BE69-8B0432FEE45E}" dt="2023-04-10T20:02:28.781" v="2450" actId="3064"/>
          <ac:spMkLst>
            <pc:docMk/>
            <pc:sldMk cId="669878896" sldId="258"/>
            <ac:spMk id="7" creationId="{5B61203D-6D0A-62CE-A626-04B7F0EAB39C}"/>
          </ac:spMkLst>
        </pc:spChg>
        <pc:spChg chg="add mod">
          <ac:chgData name="Potter, John [A&amp;BE]" userId="c6b96edd-c8e6-4ccd-9001-ccc49a10a254" providerId="ADAL" clId="{B9921F04-D911-455E-BE69-8B0432FEE45E}" dt="2023-04-10T20:02:28.781" v="2450" actId="3064"/>
          <ac:spMkLst>
            <pc:docMk/>
            <pc:sldMk cId="669878896" sldId="258"/>
            <ac:spMk id="8" creationId="{A30AB146-9E14-D27F-34B8-EB1EB56F794F}"/>
          </ac:spMkLst>
        </pc:spChg>
        <pc:spChg chg="add mod">
          <ac:chgData name="Potter, John [A&amp;BE]" userId="c6b96edd-c8e6-4ccd-9001-ccc49a10a254" providerId="ADAL" clId="{B9921F04-D911-455E-BE69-8B0432FEE45E}" dt="2023-04-10T20:02:57.090" v="2454" actId="3064"/>
          <ac:spMkLst>
            <pc:docMk/>
            <pc:sldMk cId="669878896" sldId="258"/>
            <ac:spMk id="9" creationId="{A5433073-78D4-D801-1619-73FE14DA9EDE}"/>
          </ac:spMkLst>
        </pc:spChg>
        <pc:spChg chg="add mod">
          <ac:chgData name="Potter, John [A&amp;BE]" userId="c6b96edd-c8e6-4ccd-9001-ccc49a10a254" providerId="ADAL" clId="{B9921F04-D911-455E-BE69-8B0432FEE45E}" dt="2023-04-10T20:02:57.090" v="2454" actId="3064"/>
          <ac:spMkLst>
            <pc:docMk/>
            <pc:sldMk cId="669878896" sldId="258"/>
            <ac:spMk id="10" creationId="{9CB7DE29-32E7-9CE2-02F1-EC0122765DF5}"/>
          </ac:spMkLst>
        </pc:spChg>
        <pc:spChg chg="add mod">
          <ac:chgData name="Potter, John [A&amp;BE]" userId="c6b96edd-c8e6-4ccd-9001-ccc49a10a254" providerId="ADAL" clId="{B9921F04-D911-455E-BE69-8B0432FEE45E}" dt="2023-04-10T20:02:57.090" v="2454" actId="3064"/>
          <ac:spMkLst>
            <pc:docMk/>
            <pc:sldMk cId="669878896" sldId="258"/>
            <ac:spMk id="11" creationId="{59548727-FF7B-1BB0-9106-0249087FC70A}"/>
          </ac:spMkLst>
        </pc:spChg>
        <pc:spChg chg="add mod">
          <ac:chgData name="Potter, John [A&amp;BE]" userId="c6b96edd-c8e6-4ccd-9001-ccc49a10a254" providerId="ADAL" clId="{B9921F04-D911-455E-BE69-8B0432FEE45E}" dt="2023-04-10T20:02:57.090" v="2454" actId="3064"/>
          <ac:spMkLst>
            <pc:docMk/>
            <pc:sldMk cId="669878896" sldId="258"/>
            <ac:spMk id="12" creationId="{610A5D42-B408-2178-6D65-AB5917EB3965}"/>
          </ac:spMkLst>
        </pc:spChg>
        <pc:spChg chg="add mod">
          <ac:chgData name="Potter, John [A&amp;BE]" userId="c6b96edd-c8e6-4ccd-9001-ccc49a10a254" providerId="ADAL" clId="{B9921F04-D911-455E-BE69-8B0432FEE45E}" dt="2023-04-10T20:02:57.090" v="2454" actId="3064"/>
          <ac:spMkLst>
            <pc:docMk/>
            <pc:sldMk cId="669878896" sldId="258"/>
            <ac:spMk id="13" creationId="{79FE0D53-20F1-7ACA-4703-7B985A4D2F49}"/>
          </ac:spMkLst>
        </pc:spChg>
        <pc:spChg chg="add mod">
          <ac:chgData name="Potter, John [A&amp;BE]" userId="c6b96edd-c8e6-4ccd-9001-ccc49a10a254" providerId="ADAL" clId="{B9921F04-D911-455E-BE69-8B0432FEE45E}" dt="2023-04-10T20:02:57.090" v="2454" actId="3064"/>
          <ac:spMkLst>
            <pc:docMk/>
            <pc:sldMk cId="669878896" sldId="258"/>
            <ac:spMk id="14" creationId="{0C01F8E3-CFD6-EF6E-0E9A-61E2DE1399D3}"/>
          </ac:spMkLst>
        </pc:spChg>
        <pc:spChg chg="add mod">
          <ac:chgData name="Potter, John [A&amp;BE]" userId="c6b96edd-c8e6-4ccd-9001-ccc49a10a254" providerId="ADAL" clId="{B9921F04-D911-455E-BE69-8B0432FEE45E}" dt="2023-04-10T20:02:28.781" v="2450" actId="3064"/>
          <ac:spMkLst>
            <pc:docMk/>
            <pc:sldMk cId="669878896" sldId="258"/>
            <ac:spMk id="15" creationId="{6117F01D-A703-EE34-91F9-EBB4C92DECC8}"/>
          </ac:spMkLst>
        </pc:spChg>
        <pc:spChg chg="mod">
          <ac:chgData name="Potter, John [A&amp;BE]" userId="c6b96edd-c8e6-4ccd-9001-ccc49a10a254" providerId="ADAL" clId="{B9921F04-D911-455E-BE69-8B0432FEE45E}" dt="2023-04-12T19:06:49.747" v="2514" actId="20577"/>
          <ac:spMkLst>
            <pc:docMk/>
            <pc:sldMk cId="669878896" sldId="258"/>
            <ac:spMk id="1159" creationId="{D8E90AD2-50B1-40E3-DFA4-F873D8494AC7}"/>
          </ac:spMkLst>
        </pc:spChg>
        <pc:spChg chg="mod">
          <ac:chgData name="Potter, John [A&amp;BE]" userId="c6b96edd-c8e6-4ccd-9001-ccc49a10a254" providerId="ADAL" clId="{B9921F04-D911-455E-BE69-8B0432FEE45E}" dt="2023-04-12T19:06:30.338" v="2484" actId="20577"/>
          <ac:spMkLst>
            <pc:docMk/>
            <pc:sldMk cId="669878896" sldId="258"/>
            <ac:spMk id="1175" creationId="{AF19B594-0A67-A02C-15A5-C881E9E38EE9}"/>
          </ac:spMkLst>
        </pc:spChg>
        <pc:spChg chg="mod">
          <ac:chgData name="Potter, John [A&amp;BE]" userId="c6b96edd-c8e6-4ccd-9001-ccc49a10a254" providerId="ADAL" clId="{B9921F04-D911-455E-BE69-8B0432FEE45E}" dt="2023-04-12T19:06:38.954" v="2505" actId="20577"/>
          <ac:spMkLst>
            <pc:docMk/>
            <pc:sldMk cId="669878896" sldId="258"/>
            <ac:spMk id="1204" creationId="{BA534C2E-A31B-1B72-C698-1EF15F49D263}"/>
          </ac:spMkLst>
        </pc:spChg>
        <pc:cxnChg chg="mod">
          <ac:chgData name="Potter, John [A&amp;BE]" userId="c6b96edd-c8e6-4ccd-9001-ccc49a10a254" providerId="ADAL" clId="{B9921F04-D911-455E-BE69-8B0432FEE45E}" dt="2023-04-12T19:06:49.747" v="2514" actId="20577"/>
          <ac:cxnSpMkLst>
            <pc:docMk/>
            <pc:sldMk cId="669878896" sldId="258"/>
            <ac:cxnSpMk id="1156" creationId="{35AD6C9B-947F-A53B-FB5C-F2274476EE1C}"/>
          </ac:cxnSpMkLst>
        </pc:cxnChg>
      </pc:sldChg>
    </pc:docChg>
  </pc:docChgLst>
  <pc:docChgLst>
    <pc:chgData name="Potter, John [A&amp;BE]" userId="c6b96edd-c8e6-4ccd-9001-ccc49a10a254" providerId="ADAL" clId="{5F292AF6-4390-4122-92D2-76D6E936A1D3}"/>
    <pc:docChg chg="undo redo custSel addSld delSld modSld">
      <pc:chgData name="Potter, John [A&amp;BE]" userId="c6b96edd-c8e6-4ccd-9001-ccc49a10a254" providerId="ADAL" clId="{5F292AF6-4390-4122-92D2-76D6E936A1D3}" dt="2023-04-07T17:20:33.525" v="1782" actId="3064"/>
      <pc:docMkLst>
        <pc:docMk/>
      </pc:docMkLst>
      <pc:sldChg chg="addSp delSp modSp mod">
        <pc:chgData name="Potter, John [A&amp;BE]" userId="c6b96edd-c8e6-4ccd-9001-ccc49a10a254" providerId="ADAL" clId="{5F292AF6-4390-4122-92D2-76D6E936A1D3}" dt="2023-04-07T17:20:33.525" v="1782" actId="3064"/>
        <pc:sldMkLst>
          <pc:docMk/>
          <pc:sldMk cId="2801540055" sldId="256"/>
        </pc:sldMkLst>
        <pc:spChg chg="del mod topLvl">
          <ac:chgData name="Potter, John [A&amp;BE]" userId="c6b96edd-c8e6-4ccd-9001-ccc49a10a254" providerId="ADAL" clId="{5F292AF6-4390-4122-92D2-76D6E936A1D3}" dt="2023-04-07T15:33:09.186" v="586" actId="478"/>
          <ac:spMkLst>
            <pc:docMk/>
            <pc:sldMk cId="2801540055" sldId="256"/>
            <ac:spMk id="7" creationId="{FF8AA2A1-DD97-C5E8-BFC2-A446DF0D90B7}"/>
          </ac:spMkLst>
        </pc:spChg>
        <pc:spChg chg="del mod topLvl">
          <ac:chgData name="Potter, John [A&amp;BE]" userId="c6b96edd-c8e6-4ccd-9001-ccc49a10a254" providerId="ADAL" clId="{5F292AF6-4390-4122-92D2-76D6E936A1D3}" dt="2023-04-07T15:33:09.186" v="586" actId="478"/>
          <ac:spMkLst>
            <pc:docMk/>
            <pc:sldMk cId="2801540055" sldId="256"/>
            <ac:spMk id="9" creationId="{9465264F-B40B-9C8D-AEFF-5ABB31D7FFD8}"/>
          </ac:spMkLst>
        </pc:spChg>
        <pc:spChg chg="del mod topLvl">
          <ac:chgData name="Potter, John [A&amp;BE]" userId="c6b96edd-c8e6-4ccd-9001-ccc49a10a254" providerId="ADAL" clId="{5F292AF6-4390-4122-92D2-76D6E936A1D3}" dt="2023-04-07T15:33:09.186" v="586" actId="478"/>
          <ac:spMkLst>
            <pc:docMk/>
            <pc:sldMk cId="2801540055" sldId="256"/>
            <ac:spMk id="10" creationId="{A825D52B-A2E7-22F3-6375-DC93507D26E0}"/>
          </ac:spMkLst>
        </pc:spChg>
        <pc:spChg chg="del mod topLvl">
          <ac:chgData name="Potter, John [A&amp;BE]" userId="c6b96edd-c8e6-4ccd-9001-ccc49a10a254" providerId="ADAL" clId="{5F292AF6-4390-4122-92D2-76D6E936A1D3}" dt="2023-04-07T15:33:09.186" v="586" actId="478"/>
          <ac:spMkLst>
            <pc:docMk/>
            <pc:sldMk cId="2801540055" sldId="256"/>
            <ac:spMk id="11" creationId="{4C56AC1E-13F9-71A0-AAF4-FC0550D97CDF}"/>
          </ac:spMkLst>
        </pc:spChg>
        <pc:spChg chg="del mod topLvl">
          <ac:chgData name="Potter, John [A&amp;BE]" userId="c6b96edd-c8e6-4ccd-9001-ccc49a10a254" providerId="ADAL" clId="{5F292AF6-4390-4122-92D2-76D6E936A1D3}" dt="2023-04-07T15:33:09.186" v="586" actId="478"/>
          <ac:spMkLst>
            <pc:docMk/>
            <pc:sldMk cId="2801540055" sldId="256"/>
            <ac:spMk id="12" creationId="{572C4CD1-A51A-D314-4F0E-05D7E814A709}"/>
          </ac:spMkLst>
        </pc:spChg>
        <pc:spChg chg="del mod topLvl">
          <ac:chgData name="Potter, John [A&amp;BE]" userId="c6b96edd-c8e6-4ccd-9001-ccc49a10a254" providerId="ADAL" clId="{5F292AF6-4390-4122-92D2-76D6E936A1D3}" dt="2023-04-07T15:33:09.186" v="586" actId="478"/>
          <ac:spMkLst>
            <pc:docMk/>
            <pc:sldMk cId="2801540055" sldId="256"/>
            <ac:spMk id="13" creationId="{C3D7D809-59B8-CE1E-65C1-E29A2BB64535}"/>
          </ac:spMkLst>
        </pc:spChg>
        <pc:spChg chg="del mod ord topLvl">
          <ac:chgData name="Potter, John [A&amp;BE]" userId="c6b96edd-c8e6-4ccd-9001-ccc49a10a254" providerId="ADAL" clId="{5F292AF6-4390-4122-92D2-76D6E936A1D3}" dt="2023-04-07T15:33:09.186" v="586" actId="478"/>
          <ac:spMkLst>
            <pc:docMk/>
            <pc:sldMk cId="2801540055" sldId="256"/>
            <ac:spMk id="14" creationId="{71BEDC15-4076-A719-FEAF-B7471E8438E8}"/>
          </ac:spMkLst>
        </pc:spChg>
        <pc:spChg chg="del mod topLvl">
          <ac:chgData name="Potter, John [A&amp;BE]" userId="c6b96edd-c8e6-4ccd-9001-ccc49a10a254" providerId="ADAL" clId="{5F292AF6-4390-4122-92D2-76D6E936A1D3}" dt="2023-04-07T15:33:09.186" v="586" actId="478"/>
          <ac:spMkLst>
            <pc:docMk/>
            <pc:sldMk cId="2801540055" sldId="256"/>
            <ac:spMk id="42" creationId="{85B00FF4-DC29-72DA-23FF-1FC086FAAEEF}"/>
          </ac:spMkLst>
        </pc:spChg>
        <pc:spChg chg="del mod topLvl">
          <ac:chgData name="Potter, John [A&amp;BE]" userId="c6b96edd-c8e6-4ccd-9001-ccc49a10a254" providerId="ADAL" clId="{5F292AF6-4390-4122-92D2-76D6E936A1D3}" dt="2023-04-07T15:33:09.186" v="586" actId="478"/>
          <ac:spMkLst>
            <pc:docMk/>
            <pc:sldMk cId="2801540055" sldId="256"/>
            <ac:spMk id="44" creationId="{401FE9A3-7D30-E5F9-C0F4-9C4B6617BF5E}"/>
          </ac:spMkLst>
        </pc:spChg>
        <pc:spChg chg="del mod topLvl">
          <ac:chgData name="Potter, John [A&amp;BE]" userId="c6b96edd-c8e6-4ccd-9001-ccc49a10a254" providerId="ADAL" clId="{5F292AF6-4390-4122-92D2-76D6E936A1D3}" dt="2023-04-07T15:33:09.186" v="586" actId="478"/>
          <ac:spMkLst>
            <pc:docMk/>
            <pc:sldMk cId="2801540055" sldId="256"/>
            <ac:spMk id="54" creationId="{853F3E75-C4DB-35D7-4448-260A03DCA6D1}"/>
          </ac:spMkLst>
        </pc:spChg>
        <pc:spChg chg="del mod topLvl">
          <ac:chgData name="Potter, John [A&amp;BE]" userId="c6b96edd-c8e6-4ccd-9001-ccc49a10a254" providerId="ADAL" clId="{5F292AF6-4390-4122-92D2-76D6E936A1D3}" dt="2023-04-07T15:33:09.186" v="586" actId="478"/>
          <ac:spMkLst>
            <pc:docMk/>
            <pc:sldMk cId="2801540055" sldId="256"/>
            <ac:spMk id="55" creationId="{28106071-6271-19E5-1C0D-8D4D4EB9AAB9}"/>
          </ac:spMkLst>
        </pc:spChg>
        <pc:spChg chg="del mod topLvl">
          <ac:chgData name="Potter, John [A&amp;BE]" userId="c6b96edd-c8e6-4ccd-9001-ccc49a10a254" providerId="ADAL" clId="{5F292AF6-4390-4122-92D2-76D6E936A1D3}" dt="2023-04-07T15:33:09.186" v="586" actId="478"/>
          <ac:spMkLst>
            <pc:docMk/>
            <pc:sldMk cId="2801540055" sldId="256"/>
            <ac:spMk id="56" creationId="{7F4EE764-A6F2-CAB4-0BD3-B6ACBE98D4E4}"/>
          </ac:spMkLst>
        </pc:spChg>
        <pc:spChg chg="del mod topLvl">
          <ac:chgData name="Potter, John [A&amp;BE]" userId="c6b96edd-c8e6-4ccd-9001-ccc49a10a254" providerId="ADAL" clId="{5F292AF6-4390-4122-92D2-76D6E936A1D3}" dt="2023-04-07T15:33:09.186" v="586" actId="478"/>
          <ac:spMkLst>
            <pc:docMk/>
            <pc:sldMk cId="2801540055" sldId="256"/>
            <ac:spMk id="57" creationId="{FAA8BE43-7A00-2C8E-1C30-9A67894326B0}"/>
          </ac:spMkLst>
        </pc:spChg>
        <pc:spChg chg="add mod">
          <ac:chgData name="Potter, John [A&amp;BE]" userId="c6b96edd-c8e6-4ccd-9001-ccc49a10a254" providerId="ADAL" clId="{5F292AF6-4390-4122-92D2-76D6E936A1D3}" dt="2023-04-07T15:00:13.141" v="289" actId="1076"/>
          <ac:spMkLst>
            <pc:docMk/>
            <pc:sldMk cId="2801540055" sldId="256"/>
            <ac:spMk id="62" creationId="{DA751BF2-9D48-D1CC-8DCE-8B47D7FFC550}"/>
          </ac:spMkLst>
        </pc:spChg>
        <pc:spChg chg="add del mod topLvl">
          <ac:chgData name="Potter, John [A&amp;BE]" userId="c6b96edd-c8e6-4ccd-9001-ccc49a10a254" providerId="ADAL" clId="{5F292AF6-4390-4122-92D2-76D6E936A1D3}" dt="2023-04-07T15:33:09.186" v="586" actId="478"/>
          <ac:spMkLst>
            <pc:docMk/>
            <pc:sldMk cId="2801540055" sldId="256"/>
            <ac:spMk id="64" creationId="{0D4ED8C6-681A-7119-16A7-385100FC36A6}"/>
          </ac:spMkLst>
        </pc:spChg>
        <pc:spChg chg="mod">
          <ac:chgData name="Potter, John [A&amp;BE]" userId="c6b96edd-c8e6-4ccd-9001-ccc49a10a254" providerId="ADAL" clId="{5F292AF6-4390-4122-92D2-76D6E936A1D3}" dt="2023-04-07T14:49:42.039" v="123" actId="20577"/>
          <ac:spMkLst>
            <pc:docMk/>
            <pc:sldMk cId="2801540055" sldId="256"/>
            <ac:spMk id="67" creationId="{93D7EF2C-60B1-F9FC-D096-B79E8705DB68}"/>
          </ac:spMkLst>
        </pc:spChg>
        <pc:spChg chg="mod">
          <ac:chgData name="Potter, John [A&amp;BE]" userId="c6b96edd-c8e6-4ccd-9001-ccc49a10a254" providerId="ADAL" clId="{5F292AF6-4390-4122-92D2-76D6E936A1D3}" dt="2023-04-07T14:45:37.953" v="113"/>
          <ac:spMkLst>
            <pc:docMk/>
            <pc:sldMk cId="2801540055" sldId="256"/>
            <ac:spMk id="68" creationId="{D46E985C-B4C4-A760-2D8C-37F41B17C803}"/>
          </ac:spMkLst>
        </pc:spChg>
        <pc:spChg chg="mod">
          <ac:chgData name="Potter, John [A&amp;BE]" userId="c6b96edd-c8e6-4ccd-9001-ccc49a10a254" providerId="ADAL" clId="{5F292AF6-4390-4122-92D2-76D6E936A1D3}" dt="2023-04-07T14:45:37.953" v="113"/>
          <ac:spMkLst>
            <pc:docMk/>
            <pc:sldMk cId="2801540055" sldId="256"/>
            <ac:spMk id="69" creationId="{CB4FCB4B-525F-52D1-C62F-3AF2C82F4121}"/>
          </ac:spMkLst>
        </pc:spChg>
        <pc:spChg chg="mod">
          <ac:chgData name="Potter, John [A&amp;BE]" userId="c6b96edd-c8e6-4ccd-9001-ccc49a10a254" providerId="ADAL" clId="{5F292AF6-4390-4122-92D2-76D6E936A1D3}" dt="2023-04-07T14:45:37.953" v="113"/>
          <ac:spMkLst>
            <pc:docMk/>
            <pc:sldMk cId="2801540055" sldId="256"/>
            <ac:spMk id="70" creationId="{9511A9A2-4040-80F5-9838-C47B627EEAB9}"/>
          </ac:spMkLst>
        </pc:spChg>
        <pc:spChg chg="mod">
          <ac:chgData name="Potter, John [A&amp;BE]" userId="c6b96edd-c8e6-4ccd-9001-ccc49a10a254" providerId="ADAL" clId="{5F292AF6-4390-4122-92D2-76D6E936A1D3}" dt="2023-04-07T14:45:37.953" v="113"/>
          <ac:spMkLst>
            <pc:docMk/>
            <pc:sldMk cId="2801540055" sldId="256"/>
            <ac:spMk id="71" creationId="{5270248D-85D5-AE88-6BF8-2DB8F52A8C36}"/>
          </ac:spMkLst>
        </pc:spChg>
        <pc:spChg chg="mod">
          <ac:chgData name="Potter, John [A&amp;BE]" userId="c6b96edd-c8e6-4ccd-9001-ccc49a10a254" providerId="ADAL" clId="{5F292AF6-4390-4122-92D2-76D6E936A1D3}" dt="2023-04-07T14:45:37.953" v="113"/>
          <ac:spMkLst>
            <pc:docMk/>
            <pc:sldMk cId="2801540055" sldId="256"/>
            <ac:spMk id="72" creationId="{4CCBDB12-ED6C-DC62-DF89-1D44C33949A3}"/>
          </ac:spMkLst>
        </pc:spChg>
        <pc:spChg chg="mod">
          <ac:chgData name="Potter, John [A&amp;BE]" userId="c6b96edd-c8e6-4ccd-9001-ccc49a10a254" providerId="ADAL" clId="{5F292AF6-4390-4122-92D2-76D6E936A1D3}" dt="2023-04-07T14:45:37.953" v="113"/>
          <ac:spMkLst>
            <pc:docMk/>
            <pc:sldMk cId="2801540055" sldId="256"/>
            <ac:spMk id="73" creationId="{F85E99EC-9054-E9AF-3630-60AAFE664245}"/>
          </ac:spMkLst>
        </pc:spChg>
        <pc:spChg chg="mod">
          <ac:chgData name="Potter, John [A&amp;BE]" userId="c6b96edd-c8e6-4ccd-9001-ccc49a10a254" providerId="ADAL" clId="{5F292AF6-4390-4122-92D2-76D6E936A1D3}" dt="2023-04-07T14:45:37.953" v="113"/>
          <ac:spMkLst>
            <pc:docMk/>
            <pc:sldMk cId="2801540055" sldId="256"/>
            <ac:spMk id="81" creationId="{EFEC371C-77CA-C8A1-9C4D-867A8FFD41B7}"/>
          </ac:spMkLst>
        </pc:spChg>
        <pc:spChg chg="mod">
          <ac:chgData name="Potter, John [A&amp;BE]" userId="c6b96edd-c8e6-4ccd-9001-ccc49a10a254" providerId="ADAL" clId="{5F292AF6-4390-4122-92D2-76D6E936A1D3}" dt="2023-04-07T14:45:37.953" v="113"/>
          <ac:spMkLst>
            <pc:docMk/>
            <pc:sldMk cId="2801540055" sldId="256"/>
            <ac:spMk id="82" creationId="{803D61FD-0284-0971-83CA-4BB2A1B0B41E}"/>
          </ac:spMkLst>
        </pc:spChg>
        <pc:spChg chg="mod">
          <ac:chgData name="Potter, John [A&amp;BE]" userId="c6b96edd-c8e6-4ccd-9001-ccc49a10a254" providerId="ADAL" clId="{5F292AF6-4390-4122-92D2-76D6E936A1D3}" dt="2023-04-07T14:45:37.953" v="113"/>
          <ac:spMkLst>
            <pc:docMk/>
            <pc:sldMk cId="2801540055" sldId="256"/>
            <ac:spMk id="84" creationId="{F62EA152-7615-61DC-6E10-86AFB163EB64}"/>
          </ac:spMkLst>
        </pc:spChg>
        <pc:spChg chg="mod">
          <ac:chgData name="Potter, John [A&amp;BE]" userId="c6b96edd-c8e6-4ccd-9001-ccc49a10a254" providerId="ADAL" clId="{5F292AF6-4390-4122-92D2-76D6E936A1D3}" dt="2023-04-07T14:45:37.953" v="113"/>
          <ac:spMkLst>
            <pc:docMk/>
            <pc:sldMk cId="2801540055" sldId="256"/>
            <ac:spMk id="85" creationId="{D37B0189-70CF-A1B1-D5D3-772F4F2F6B42}"/>
          </ac:spMkLst>
        </pc:spChg>
        <pc:spChg chg="mod">
          <ac:chgData name="Potter, John [A&amp;BE]" userId="c6b96edd-c8e6-4ccd-9001-ccc49a10a254" providerId="ADAL" clId="{5F292AF6-4390-4122-92D2-76D6E936A1D3}" dt="2023-04-07T14:45:37.953" v="113"/>
          <ac:spMkLst>
            <pc:docMk/>
            <pc:sldMk cId="2801540055" sldId="256"/>
            <ac:spMk id="86" creationId="{4C38A174-3AE3-D5A5-67D0-796934E0F844}"/>
          </ac:spMkLst>
        </pc:spChg>
        <pc:spChg chg="mod">
          <ac:chgData name="Potter, John [A&amp;BE]" userId="c6b96edd-c8e6-4ccd-9001-ccc49a10a254" providerId="ADAL" clId="{5F292AF6-4390-4122-92D2-76D6E936A1D3}" dt="2023-04-07T14:45:37.953" v="113"/>
          <ac:spMkLst>
            <pc:docMk/>
            <pc:sldMk cId="2801540055" sldId="256"/>
            <ac:spMk id="87" creationId="{CC722E2A-059E-746F-2326-743EA04756CC}"/>
          </ac:spMkLst>
        </pc:spChg>
        <pc:spChg chg="mod">
          <ac:chgData name="Potter, John [A&amp;BE]" userId="c6b96edd-c8e6-4ccd-9001-ccc49a10a254" providerId="ADAL" clId="{5F292AF6-4390-4122-92D2-76D6E936A1D3}" dt="2023-04-07T14:45:37.953" v="113"/>
          <ac:spMkLst>
            <pc:docMk/>
            <pc:sldMk cId="2801540055" sldId="256"/>
            <ac:spMk id="88" creationId="{3F2D9D4D-DA7F-511E-10C9-ABCC0848D920}"/>
          </ac:spMkLst>
        </pc:spChg>
        <pc:spChg chg="mod">
          <ac:chgData name="Potter, John [A&amp;BE]" userId="c6b96edd-c8e6-4ccd-9001-ccc49a10a254" providerId="ADAL" clId="{5F292AF6-4390-4122-92D2-76D6E936A1D3}" dt="2023-04-07T14:45:49.255" v="115"/>
          <ac:spMkLst>
            <pc:docMk/>
            <pc:sldMk cId="2801540055" sldId="256"/>
            <ac:spMk id="90" creationId="{730E83C5-217F-39ED-9D27-4A6D36EEE705}"/>
          </ac:spMkLst>
        </pc:spChg>
        <pc:spChg chg="mod">
          <ac:chgData name="Potter, John [A&amp;BE]" userId="c6b96edd-c8e6-4ccd-9001-ccc49a10a254" providerId="ADAL" clId="{5F292AF6-4390-4122-92D2-76D6E936A1D3}" dt="2023-04-07T14:45:49.255" v="115"/>
          <ac:spMkLst>
            <pc:docMk/>
            <pc:sldMk cId="2801540055" sldId="256"/>
            <ac:spMk id="91" creationId="{198A2220-E70C-183C-44C6-949742F64DB9}"/>
          </ac:spMkLst>
        </pc:spChg>
        <pc:spChg chg="mod">
          <ac:chgData name="Potter, John [A&amp;BE]" userId="c6b96edd-c8e6-4ccd-9001-ccc49a10a254" providerId="ADAL" clId="{5F292AF6-4390-4122-92D2-76D6E936A1D3}" dt="2023-04-07T14:45:49.255" v="115"/>
          <ac:spMkLst>
            <pc:docMk/>
            <pc:sldMk cId="2801540055" sldId="256"/>
            <ac:spMk id="92" creationId="{930B6DEE-C337-FB59-4B62-8B3EB1CA6A3C}"/>
          </ac:spMkLst>
        </pc:spChg>
        <pc:spChg chg="mod">
          <ac:chgData name="Potter, John [A&amp;BE]" userId="c6b96edd-c8e6-4ccd-9001-ccc49a10a254" providerId="ADAL" clId="{5F292AF6-4390-4122-92D2-76D6E936A1D3}" dt="2023-04-07T14:45:49.255" v="115"/>
          <ac:spMkLst>
            <pc:docMk/>
            <pc:sldMk cId="2801540055" sldId="256"/>
            <ac:spMk id="93" creationId="{5A559384-8C7C-5B81-D5E4-AACA9495213B}"/>
          </ac:spMkLst>
        </pc:spChg>
        <pc:spChg chg="mod">
          <ac:chgData name="Potter, John [A&amp;BE]" userId="c6b96edd-c8e6-4ccd-9001-ccc49a10a254" providerId="ADAL" clId="{5F292AF6-4390-4122-92D2-76D6E936A1D3}" dt="2023-04-07T14:45:49.255" v="115"/>
          <ac:spMkLst>
            <pc:docMk/>
            <pc:sldMk cId="2801540055" sldId="256"/>
            <ac:spMk id="94" creationId="{9C90530D-DB99-8426-1426-1A8778390525}"/>
          </ac:spMkLst>
        </pc:spChg>
        <pc:spChg chg="mod">
          <ac:chgData name="Potter, John [A&amp;BE]" userId="c6b96edd-c8e6-4ccd-9001-ccc49a10a254" providerId="ADAL" clId="{5F292AF6-4390-4122-92D2-76D6E936A1D3}" dt="2023-04-07T14:45:49.255" v="115"/>
          <ac:spMkLst>
            <pc:docMk/>
            <pc:sldMk cId="2801540055" sldId="256"/>
            <ac:spMk id="95" creationId="{624F86D1-1788-9FEF-8835-73F249C6F5D6}"/>
          </ac:spMkLst>
        </pc:spChg>
        <pc:spChg chg="mod">
          <ac:chgData name="Potter, John [A&amp;BE]" userId="c6b96edd-c8e6-4ccd-9001-ccc49a10a254" providerId="ADAL" clId="{5F292AF6-4390-4122-92D2-76D6E936A1D3}" dt="2023-04-07T14:45:49.255" v="115"/>
          <ac:spMkLst>
            <pc:docMk/>
            <pc:sldMk cId="2801540055" sldId="256"/>
            <ac:spMk id="96" creationId="{366016C6-43FE-1F34-5A9C-8F34A02B55F8}"/>
          </ac:spMkLst>
        </pc:spChg>
        <pc:spChg chg="mod">
          <ac:chgData name="Potter, John [A&amp;BE]" userId="c6b96edd-c8e6-4ccd-9001-ccc49a10a254" providerId="ADAL" clId="{5F292AF6-4390-4122-92D2-76D6E936A1D3}" dt="2023-04-07T14:45:49.255" v="115"/>
          <ac:spMkLst>
            <pc:docMk/>
            <pc:sldMk cId="2801540055" sldId="256"/>
            <ac:spMk id="104" creationId="{30105484-79CE-DE6C-420C-7EA5567F525C}"/>
          </ac:spMkLst>
        </pc:spChg>
        <pc:spChg chg="mod">
          <ac:chgData name="Potter, John [A&amp;BE]" userId="c6b96edd-c8e6-4ccd-9001-ccc49a10a254" providerId="ADAL" clId="{5F292AF6-4390-4122-92D2-76D6E936A1D3}" dt="2023-04-07T14:45:49.255" v="115"/>
          <ac:spMkLst>
            <pc:docMk/>
            <pc:sldMk cId="2801540055" sldId="256"/>
            <ac:spMk id="105" creationId="{913E4A62-BD5C-2F5A-5624-2E8667F2BC52}"/>
          </ac:spMkLst>
        </pc:spChg>
        <pc:spChg chg="mod">
          <ac:chgData name="Potter, John [A&amp;BE]" userId="c6b96edd-c8e6-4ccd-9001-ccc49a10a254" providerId="ADAL" clId="{5F292AF6-4390-4122-92D2-76D6E936A1D3}" dt="2023-04-07T14:45:49.255" v="115"/>
          <ac:spMkLst>
            <pc:docMk/>
            <pc:sldMk cId="2801540055" sldId="256"/>
            <ac:spMk id="107" creationId="{CB2E6781-4C20-3971-ADD8-E4B7CEFF3AC3}"/>
          </ac:spMkLst>
        </pc:spChg>
        <pc:spChg chg="mod">
          <ac:chgData name="Potter, John [A&amp;BE]" userId="c6b96edd-c8e6-4ccd-9001-ccc49a10a254" providerId="ADAL" clId="{5F292AF6-4390-4122-92D2-76D6E936A1D3}" dt="2023-04-07T14:45:49.255" v="115"/>
          <ac:spMkLst>
            <pc:docMk/>
            <pc:sldMk cId="2801540055" sldId="256"/>
            <ac:spMk id="108" creationId="{4D0E3BF8-D28C-2643-39B3-EFDBC3776CE7}"/>
          </ac:spMkLst>
        </pc:spChg>
        <pc:spChg chg="mod">
          <ac:chgData name="Potter, John [A&amp;BE]" userId="c6b96edd-c8e6-4ccd-9001-ccc49a10a254" providerId="ADAL" clId="{5F292AF6-4390-4122-92D2-76D6E936A1D3}" dt="2023-04-07T14:45:49.255" v="115"/>
          <ac:spMkLst>
            <pc:docMk/>
            <pc:sldMk cId="2801540055" sldId="256"/>
            <ac:spMk id="109" creationId="{576378EA-715C-3738-8DF1-56F599306A45}"/>
          </ac:spMkLst>
        </pc:spChg>
        <pc:spChg chg="mod">
          <ac:chgData name="Potter, John [A&amp;BE]" userId="c6b96edd-c8e6-4ccd-9001-ccc49a10a254" providerId="ADAL" clId="{5F292AF6-4390-4122-92D2-76D6E936A1D3}" dt="2023-04-07T14:45:49.255" v="115"/>
          <ac:spMkLst>
            <pc:docMk/>
            <pc:sldMk cId="2801540055" sldId="256"/>
            <ac:spMk id="110" creationId="{C8D82248-EEDD-09A5-9537-907CEEF7B5FF}"/>
          </ac:spMkLst>
        </pc:spChg>
        <pc:spChg chg="mod">
          <ac:chgData name="Potter, John [A&amp;BE]" userId="c6b96edd-c8e6-4ccd-9001-ccc49a10a254" providerId="ADAL" clId="{5F292AF6-4390-4122-92D2-76D6E936A1D3}" dt="2023-04-07T14:45:49.255" v="115"/>
          <ac:spMkLst>
            <pc:docMk/>
            <pc:sldMk cId="2801540055" sldId="256"/>
            <ac:spMk id="111" creationId="{EA04BC9D-CA57-A76E-B75B-1A073BF483F3}"/>
          </ac:spMkLst>
        </pc:spChg>
        <pc:spChg chg="mod">
          <ac:chgData name="Potter, John [A&amp;BE]" userId="c6b96edd-c8e6-4ccd-9001-ccc49a10a254" providerId="ADAL" clId="{5F292AF6-4390-4122-92D2-76D6E936A1D3}" dt="2023-04-07T14:45:49.747" v="116"/>
          <ac:spMkLst>
            <pc:docMk/>
            <pc:sldMk cId="2801540055" sldId="256"/>
            <ac:spMk id="113" creationId="{EFD96D1D-4125-7A77-9EFE-B0DEBA397F8C}"/>
          </ac:spMkLst>
        </pc:spChg>
        <pc:spChg chg="mod">
          <ac:chgData name="Potter, John [A&amp;BE]" userId="c6b96edd-c8e6-4ccd-9001-ccc49a10a254" providerId="ADAL" clId="{5F292AF6-4390-4122-92D2-76D6E936A1D3}" dt="2023-04-07T14:45:49.747" v="116"/>
          <ac:spMkLst>
            <pc:docMk/>
            <pc:sldMk cId="2801540055" sldId="256"/>
            <ac:spMk id="114" creationId="{39682AA6-9DF1-A766-08E9-6B5F037901A7}"/>
          </ac:spMkLst>
        </pc:spChg>
        <pc:spChg chg="mod">
          <ac:chgData name="Potter, John [A&amp;BE]" userId="c6b96edd-c8e6-4ccd-9001-ccc49a10a254" providerId="ADAL" clId="{5F292AF6-4390-4122-92D2-76D6E936A1D3}" dt="2023-04-07T14:45:49.747" v="116"/>
          <ac:spMkLst>
            <pc:docMk/>
            <pc:sldMk cId="2801540055" sldId="256"/>
            <ac:spMk id="115" creationId="{B7A0F640-1B23-DC85-38FB-AB74D05DFE27}"/>
          </ac:spMkLst>
        </pc:spChg>
        <pc:spChg chg="mod">
          <ac:chgData name="Potter, John [A&amp;BE]" userId="c6b96edd-c8e6-4ccd-9001-ccc49a10a254" providerId="ADAL" clId="{5F292AF6-4390-4122-92D2-76D6E936A1D3}" dt="2023-04-07T14:45:49.747" v="116"/>
          <ac:spMkLst>
            <pc:docMk/>
            <pc:sldMk cId="2801540055" sldId="256"/>
            <ac:spMk id="116" creationId="{6CD210EF-03A3-ACAC-F4E2-67D43CEAF58C}"/>
          </ac:spMkLst>
        </pc:spChg>
        <pc:spChg chg="mod">
          <ac:chgData name="Potter, John [A&amp;BE]" userId="c6b96edd-c8e6-4ccd-9001-ccc49a10a254" providerId="ADAL" clId="{5F292AF6-4390-4122-92D2-76D6E936A1D3}" dt="2023-04-07T14:45:49.747" v="116"/>
          <ac:spMkLst>
            <pc:docMk/>
            <pc:sldMk cId="2801540055" sldId="256"/>
            <ac:spMk id="117" creationId="{DF470D6C-C5BC-CE62-7D12-1F4609CD2936}"/>
          </ac:spMkLst>
        </pc:spChg>
        <pc:spChg chg="mod">
          <ac:chgData name="Potter, John [A&amp;BE]" userId="c6b96edd-c8e6-4ccd-9001-ccc49a10a254" providerId="ADAL" clId="{5F292AF6-4390-4122-92D2-76D6E936A1D3}" dt="2023-04-07T14:45:49.747" v="116"/>
          <ac:spMkLst>
            <pc:docMk/>
            <pc:sldMk cId="2801540055" sldId="256"/>
            <ac:spMk id="118" creationId="{1F6049EC-7DE8-9EF9-7610-B04CD661D3CD}"/>
          </ac:spMkLst>
        </pc:spChg>
        <pc:spChg chg="mod">
          <ac:chgData name="Potter, John [A&amp;BE]" userId="c6b96edd-c8e6-4ccd-9001-ccc49a10a254" providerId="ADAL" clId="{5F292AF6-4390-4122-92D2-76D6E936A1D3}" dt="2023-04-07T14:45:49.747" v="116"/>
          <ac:spMkLst>
            <pc:docMk/>
            <pc:sldMk cId="2801540055" sldId="256"/>
            <ac:spMk id="119" creationId="{92D51145-42FE-5C74-CCD0-7B9BA8513162}"/>
          </ac:spMkLst>
        </pc:spChg>
        <pc:spChg chg="mod">
          <ac:chgData name="Potter, John [A&amp;BE]" userId="c6b96edd-c8e6-4ccd-9001-ccc49a10a254" providerId="ADAL" clId="{5F292AF6-4390-4122-92D2-76D6E936A1D3}" dt="2023-04-07T14:45:49.747" v="116"/>
          <ac:spMkLst>
            <pc:docMk/>
            <pc:sldMk cId="2801540055" sldId="256"/>
            <ac:spMk id="127" creationId="{BDA17C96-362B-23E1-467F-9D7F8411D798}"/>
          </ac:spMkLst>
        </pc:spChg>
        <pc:spChg chg="mod">
          <ac:chgData name="Potter, John [A&amp;BE]" userId="c6b96edd-c8e6-4ccd-9001-ccc49a10a254" providerId="ADAL" clId="{5F292AF6-4390-4122-92D2-76D6E936A1D3}" dt="2023-04-07T14:45:49.747" v="116"/>
          <ac:spMkLst>
            <pc:docMk/>
            <pc:sldMk cId="2801540055" sldId="256"/>
            <ac:spMk id="128" creationId="{097EA254-71E2-C4CA-D504-FDE0FAB4FC24}"/>
          </ac:spMkLst>
        </pc:spChg>
        <pc:spChg chg="mod">
          <ac:chgData name="Potter, John [A&amp;BE]" userId="c6b96edd-c8e6-4ccd-9001-ccc49a10a254" providerId="ADAL" clId="{5F292AF6-4390-4122-92D2-76D6E936A1D3}" dt="2023-04-07T14:45:49.747" v="116"/>
          <ac:spMkLst>
            <pc:docMk/>
            <pc:sldMk cId="2801540055" sldId="256"/>
            <ac:spMk id="130" creationId="{0BF04EEE-E84D-79AC-68CE-ED0D90E5578D}"/>
          </ac:spMkLst>
        </pc:spChg>
        <pc:spChg chg="mod">
          <ac:chgData name="Potter, John [A&amp;BE]" userId="c6b96edd-c8e6-4ccd-9001-ccc49a10a254" providerId="ADAL" clId="{5F292AF6-4390-4122-92D2-76D6E936A1D3}" dt="2023-04-07T14:45:49.747" v="116"/>
          <ac:spMkLst>
            <pc:docMk/>
            <pc:sldMk cId="2801540055" sldId="256"/>
            <ac:spMk id="131" creationId="{BA80F761-09DA-B61D-CDBC-9A05943DECCF}"/>
          </ac:spMkLst>
        </pc:spChg>
        <pc:spChg chg="mod">
          <ac:chgData name="Potter, John [A&amp;BE]" userId="c6b96edd-c8e6-4ccd-9001-ccc49a10a254" providerId="ADAL" clId="{5F292AF6-4390-4122-92D2-76D6E936A1D3}" dt="2023-04-07T14:45:49.747" v="116"/>
          <ac:spMkLst>
            <pc:docMk/>
            <pc:sldMk cId="2801540055" sldId="256"/>
            <ac:spMk id="132" creationId="{2BAF44F1-C3B5-621E-60D0-B0D734C8AC4B}"/>
          </ac:spMkLst>
        </pc:spChg>
        <pc:spChg chg="mod">
          <ac:chgData name="Potter, John [A&amp;BE]" userId="c6b96edd-c8e6-4ccd-9001-ccc49a10a254" providerId="ADAL" clId="{5F292AF6-4390-4122-92D2-76D6E936A1D3}" dt="2023-04-07T14:45:49.747" v="116"/>
          <ac:spMkLst>
            <pc:docMk/>
            <pc:sldMk cId="2801540055" sldId="256"/>
            <ac:spMk id="133" creationId="{E09E255C-910B-824B-0E3C-FBD998E9FDCF}"/>
          </ac:spMkLst>
        </pc:spChg>
        <pc:spChg chg="mod">
          <ac:chgData name="Potter, John [A&amp;BE]" userId="c6b96edd-c8e6-4ccd-9001-ccc49a10a254" providerId="ADAL" clId="{5F292AF6-4390-4122-92D2-76D6E936A1D3}" dt="2023-04-07T14:45:49.747" v="116"/>
          <ac:spMkLst>
            <pc:docMk/>
            <pc:sldMk cId="2801540055" sldId="256"/>
            <ac:spMk id="134" creationId="{63042F2D-3181-5EC7-8F60-DBCBF86E79D3}"/>
          </ac:spMkLst>
        </pc:spChg>
        <pc:spChg chg="mod">
          <ac:chgData name="Potter, John [A&amp;BE]" userId="c6b96edd-c8e6-4ccd-9001-ccc49a10a254" providerId="ADAL" clId="{5F292AF6-4390-4122-92D2-76D6E936A1D3}" dt="2023-04-07T14:46:29.107" v="117"/>
          <ac:spMkLst>
            <pc:docMk/>
            <pc:sldMk cId="2801540055" sldId="256"/>
            <ac:spMk id="136" creationId="{634D4D00-C103-845B-AE8F-402A2EA80F5E}"/>
          </ac:spMkLst>
        </pc:spChg>
        <pc:spChg chg="mod">
          <ac:chgData name="Potter, John [A&amp;BE]" userId="c6b96edd-c8e6-4ccd-9001-ccc49a10a254" providerId="ADAL" clId="{5F292AF6-4390-4122-92D2-76D6E936A1D3}" dt="2023-04-07T14:46:29.107" v="117"/>
          <ac:spMkLst>
            <pc:docMk/>
            <pc:sldMk cId="2801540055" sldId="256"/>
            <ac:spMk id="137" creationId="{953A4F11-2BF5-8D15-9144-3A9ECEBD2D1E}"/>
          </ac:spMkLst>
        </pc:spChg>
        <pc:spChg chg="mod">
          <ac:chgData name="Potter, John [A&amp;BE]" userId="c6b96edd-c8e6-4ccd-9001-ccc49a10a254" providerId="ADAL" clId="{5F292AF6-4390-4122-92D2-76D6E936A1D3}" dt="2023-04-07T14:46:29.107" v="117"/>
          <ac:spMkLst>
            <pc:docMk/>
            <pc:sldMk cId="2801540055" sldId="256"/>
            <ac:spMk id="138" creationId="{6577B931-8AB3-BB2E-651E-7656313605D8}"/>
          </ac:spMkLst>
        </pc:spChg>
        <pc:spChg chg="mod">
          <ac:chgData name="Potter, John [A&amp;BE]" userId="c6b96edd-c8e6-4ccd-9001-ccc49a10a254" providerId="ADAL" clId="{5F292AF6-4390-4122-92D2-76D6E936A1D3}" dt="2023-04-07T14:46:29.107" v="117"/>
          <ac:spMkLst>
            <pc:docMk/>
            <pc:sldMk cId="2801540055" sldId="256"/>
            <ac:spMk id="139" creationId="{A2204BCA-011E-047B-6F89-1B92967AD7CC}"/>
          </ac:spMkLst>
        </pc:spChg>
        <pc:spChg chg="mod">
          <ac:chgData name="Potter, John [A&amp;BE]" userId="c6b96edd-c8e6-4ccd-9001-ccc49a10a254" providerId="ADAL" clId="{5F292AF6-4390-4122-92D2-76D6E936A1D3}" dt="2023-04-07T14:46:29.107" v="117"/>
          <ac:spMkLst>
            <pc:docMk/>
            <pc:sldMk cId="2801540055" sldId="256"/>
            <ac:spMk id="140" creationId="{AD3771AC-11B9-2130-BA22-C0EF99AB4532}"/>
          </ac:spMkLst>
        </pc:spChg>
        <pc:spChg chg="mod">
          <ac:chgData name="Potter, John [A&amp;BE]" userId="c6b96edd-c8e6-4ccd-9001-ccc49a10a254" providerId="ADAL" clId="{5F292AF6-4390-4122-92D2-76D6E936A1D3}" dt="2023-04-07T14:46:29.107" v="117"/>
          <ac:spMkLst>
            <pc:docMk/>
            <pc:sldMk cId="2801540055" sldId="256"/>
            <ac:spMk id="141" creationId="{C1894A51-1F45-4E90-CC20-D6153ED7D2EA}"/>
          </ac:spMkLst>
        </pc:spChg>
        <pc:spChg chg="mod">
          <ac:chgData name="Potter, John [A&amp;BE]" userId="c6b96edd-c8e6-4ccd-9001-ccc49a10a254" providerId="ADAL" clId="{5F292AF6-4390-4122-92D2-76D6E936A1D3}" dt="2023-04-07T14:46:29.107" v="117"/>
          <ac:spMkLst>
            <pc:docMk/>
            <pc:sldMk cId="2801540055" sldId="256"/>
            <ac:spMk id="142" creationId="{3088D97F-3D4C-1C58-9366-157E495F8289}"/>
          </ac:spMkLst>
        </pc:spChg>
        <pc:spChg chg="mod">
          <ac:chgData name="Potter, John [A&amp;BE]" userId="c6b96edd-c8e6-4ccd-9001-ccc49a10a254" providerId="ADAL" clId="{5F292AF6-4390-4122-92D2-76D6E936A1D3}" dt="2023-04-07T14:46:29.107" v="117"/>
          <ac:spMkLst>
            <pc:docMk/>
            <pc:sldMk cId="2801540055" sldId="256"/>
            <ac:spMk id="150" creationId="{714D4889-BE94-C1AA-9AE2-2206C907F2A1}"/>
          </ac:spMkLst>
        </pc:spChg>
        <pc:spChg chg="mod">
          <ac:chgData name="Potter, John [A&amp;BE]" userId="c6b96edd-c8e6-4ccd-9001-ccc49a10a254" providerId="ADAL" clId="{5F292AF6-4390-4122-92D2-76D6E936A1D3}" dt="2023-04-07T14:46:29.107" v="117"/>
          <ac:spMkLst>
            <pc:docMk/>
            <pc:sldMk cId="2801540055" sldId="256"/>
            <ac:spMk id="151" creationId="{7385E603-8C79-109F-6340-644110EB3158}"/>
          </ac:spMkLst>
        </pc:spChg>
        <pc:spChg chg="mod">
          <ac:chgData name="Potter, John [A&amp;BE]" userId="c6b96edd-c8e6-4ccd-9001-ccc49a10a254" providerId="ADAL" clId="{5F292AF6-4390-4122-92D2-76D6E936A1D3}" dt="2023-04-07T14:46:29.107" v="117"/>
          <ac:spMkLst>
            <pc:docMk/>
            <pc:sldMk cId="2801540055" sldId="256"/>
            <ac:spMk id="153" creationId="{416432A1-B571-7E56-C9C0-C8F44253E22E}"/>
          </ac:spMkLst>
        </pc:spChg>
        <pc:spChg chg="mod">
          <ac:chgData name="Potter, John [A&amp;BE]" userId="c6b96edd-c8e6-4ccd-9001-ccc49a10a254" providerId="ADAL" clId="{5F292AF6-4390-4122-92D2-76D6E936A1D3}" dt="2023-04-07T14:46:29.107" v="117"/>
          <ac:spMkLst>
            <pc:docMk/>
            <pc:sldMk cId="2801540055" sldId="256"/>
            <ac:spMk id="154" creationId="{E267B687-7F32-BE57-55DF-8330527B95A8}"/>
          </ac:spMkLst>
        </pc:spChg>
        <pc:spChg chg="mod">
          <ac:chgData name="Potter, John [A&amp;BE]" userId="c6b96edd-c8e6-4ccd-9001-ccc49a10a254" providerId="ADAL" clId="{5F292AF6-4390-4122-92D2-76D6E936A1D3}" dt="2023-04-07T14:46:29.107" v="117"/>
          <ac:spMkLst>
            <pc:docMk/>
            <pc:sldMk cId="2801540055" sldId="256"/>
            <ac:spMk id="155" creationId="{B6F3D8DF-2D91-EBCC-BD78-05EFDFB56D75}"/>
          </ac:spMkLst>
        </pc:spChg>
        <pc:spChg chg="mod">
          <ac:chgData name="Potter, John [A&amp;BE]" userId="c6b96edd-c8e6-4ccd-9001-ccc49a10a254" providerId="ADAL" clId="{5F292AF6-4390-4122-92D2-76D6E936A1D3}" dt="2023-04-07T14:46:29.107" v="117"/>
          <ac:spMkLst>
            <pc:docMk/>
            <pc:sldMk cId="2801540055" sldId="256"/>
            <ac:spMk id="156" creationId="{562281A6-6EAD-B0EF-16C5-57D33EB2627B}"/>
          </ac:spMkLst>
        </pc:spChg>
        <pc:spChg chg="mod">
          <ac:chgData name="Potter, John [A&amp;BE]" userId="c6b96edd-c8e6-4ccd-9001-ccc49a10a254" providerId="ADAL" clId="{5F292AF6-4390-4122-92D2-76D6E936A1D3}" dt="2023-04-07T14:46:29.107" v="117"/>
          <ac:spMkLst>
            <pc:docMk/>
            <pc:sldMk cId="2801540055" sldId="256"/>
            <ac:spMk id="157" creationId="{05C8F96F-F1DA-CEDB-3F09-C96369E47EB4}"/>
          </ac:spMkLst>
        </pc:spChg>
        <pc:spChg chg="mod">
          <ac:chgData name="Potter, John [A&amp;BE]" userId="c6b96edd-c8e6-4ccd-9001-ccc49a10a254" providerId="ADAL" clId="{5F292AF6-4390-4122-92D2-76D6E936A1D3}" dt="2023-04-07T14:46:29.107" v="117"/>
          <ac:spMkLst>
            <pc:docMk/>
            <pc:sldMk cId="2801540055" sldId="256"/>
            <ac:spMk id="159" creationId="{9897D599-D17C-154A-0F08-E637396AC185}"/>
          </ac:spMkLst>
        </pc:spChg>
        <pc:spChg chg="mod">
          <ac:chgData name="Potter, John [A&amp;BE]" userId="c6b96edd-c8e6-4ccd-9001-ccc49a10a254" providerId="ADAL" clId="{5F292AF6-4390-4122-92D2-76D6E936A1D3}" dt="2023-04-07T14:46:29.107" v="117"/>
          <ac:spMkLst>
            <pc:docMk/>
            <pc:sldMk cId="2801540055" sldId="256"/>
            <ac:spMk id="160" creationId="{0A3BC094-6CE0-3751-6F57-2251ECA8B0BD}"/>
          </ac:spMkLst>
        </pc:spChg>
        <pc:spChg chg="mod">
          <ac:chgData name="Potter, John [A&amp;BE]" userId="c6b96edd-c8e6-4ccd-9001-ccc49a10a254" providerId="ADAL" clId="{5F292AF6-4390-4122-92D2-76D6E936A1D3}" dt="2023-04-07T14:46:29.107" v="117"/>
          <ac:spMkLst>
            <pc:docMk/>
            <pc:sldMk cId="2801540055" sldId="256"/>
            <ac:spMk id="161" creationId="{A7B2E2F7-3260-DFFF-9255-1E5A5BDEF39A}"/>
          </ac:spMkLst>
        </pc:spChg>
        <pc:spChg chg="mod">
          <ac:chgData name="Potter, John [A&amp;BE]" userId="c6b96edd-c8e6-4ccd-9001-ccc49a10a254" providerId="ADAL" clId="{5F292AF6-4390-4122-92D2-76D6E936A1D3}" dt="2023-04-07T14:46:29.107" v="117"/>
          <ac:spMkLst>
            <pc:docMk/>
            <pc:sldMk cId="2801540055" sldId="256"/>
            <ac:spMk id="162" creationId="{1DA1DF17-13B3-A1D0-F001-F2CD4259B459}"/>
          </ac:spMkLst>
        </pc:spChg>
        <pc:spChg chg="mod">
          <ac:chgData name="Potter, John [A&amp;BE]" userId="c6b96edd-c8e6-4ccd-9001-ccc49a10a254" providerId="ADAL" clId="{5F292AF6-4390-4122-92D2-76D6E936A1D3}" dt="2023-04-07T14:46:29.107" v="117"/>
          <ac:spMkLst>
            <pc:docMk/>
            <pc:sldMk cId="2801540055" sldId="256"/>
            <ac:spMk id="163" creationId="{BAA60870-B4B7-CB4C-36C3-A767EF4AAFC8}"/>
          </ac:spMkLst>
        </pc:spChg>
        <pc:spChg chg="mod">
          <ac:chgData name="Potter, John [A&amp;BE]" userId="c6b96edd-c8e6-4ccd-9001-ccc49a10a254" providerId="ADAL" clId="{5F292AF6-4390-4122-92D2-76D6E936A1D3}" dt="2023-04-07T14:46:29.107" v="117"/>
          <ac:spMkLst>
            <pc:docMk/>
            <pc:sldMk cId="2801540055" sldId="256"/>
            <ac:spMk id="164" creationId="{D5596889-779B-3776-48D0-13194FC9FA41}"/>
          </ac:spMkLst>
        </pc:spChg>
        <pc:spChg chg="mod">
          <ac:chgData name="Potter, John [A&amp;BE]" userId="c6b96edd-c8e6-4ccd-9001-ccc49a10a254" providerId="ADAL" clId="{5F292AF6-4390-4122-92D2-76D6E936A1D3}" dt="2023-04-07T14:46:29.107" v="117"/>
          <ac:spMkLst>
            <pc:docMk/>
            <pc:sldMk cId="2801540055" sldId="256"/>
            <ac:spMk id="165" creationId="{FF76AE23-51BE-3C60-2D52-42C61EDAC788}"/>
          </ac:spMkLst>
        </pc:spChg>
        <pc:spChg chg="mod">
          <ac:chgData name="Potter, John [A&amp;BE]" userId="c6b96edd-c8e6-4ccd-9001-ccc49a10a254" providerId="ADAL" clId="{5F292AF6-4390-4122-92D2-76D6E936A1D3}" dt="2023-04-07T14:46:29.107" v="117"/>
          <ac:spMkLst>
            <pc:docMk/>
            <pc:sldMk cId="2801540055" sldId="256"/>
            <ac:spMk id="173" creationId="{D2B2E6AE-8459-1D1B-6CC2-8E4DB6FE2F3F}"/>
          </ac:spMkLst>
        </pc:spChg>
        <pc:spChg chg="mod">
          <ac:chgData name="Potter, John [A&amp;BE]" userId="c6b96edd-c8e6-4ccd-9001-ccc49a10a254" providerId="ADAL" clId="{5F292AF6-4390-4122-92D2-76D6E936A1D3}" dt="2023-04-07T14:46:29.107" v="117"/>
          <ac:spMkLst>
            <pc:docMk/>
            <pc:sldMk cId="2801540055" sldId="256"/>
            <ac:spMk id="174" creationId="{5660B80F-D097-CE8F-CAB2-19BD106FA24B}"/>
          </ac:spMkLst>
        </pc:spChg>
        <pc:spChg chg="mod">
          <ac:chgData name="Potter, John [A&amp;BE]" userId="c6b96edd-c8e6-4ccd-9001-ccc49a10a254" providerId="ADAL" clId="{5F292AF6-4390-4122-92D2-76D6E936A1D3}" dt="2023-04-07T14:46:29.107" v="117"/>
          <ac:spMkLst>
            <pc:docMk/>
            <pc:sldMk cId="2801540055" sldId="256"/>
            <ac:spMk id="176" creationId="{923A465F-A13E-0440-10CC-DA3A57722524}"/>
          </ac:spMkLst>
        </pc:spChg>
        <pc:spChg chg="mod">
          <ac:chgData name="Potter, John [A&amp;BE]" userId="c6b96edd-c8e6-4ccd-9001-ccc49a10a254" providerId="ADAL" clId="{5F292AF6-4390-4122-92D2-76D6E936A1D3}" dt="2023-04-07T14:46:29.107" v="117"/>
          <ac:spMkLst>
            <pc:docMk/>
            <pc:sldMk cId="2801540055" sldId="256"/>
            <ac:spMk id="177" creationId="{6C6383EE-695C-3B70-E7F6-001E584C00CC}"/>
          </ac:spMkLst>
        </pc:spChg>
        <pc:spChg chg="mod">
          <ac:chgData name="Potter, John [A&amp;BE]" userId="c6b96edd-c8e6-4ccd-9001-ccc49a10a254" providerId="ADAL" clId="{5F292AF6-4390-4122-92D2-76D6E936A1D3}" dt="2023-04-07T14:46:29.107" v="117"/>
          <ac:spMkLst>
            <pc:docMk/>
            <pc:sldMk cId="2801540055" sldId="256"/>
            <ac:spMk id="178" creationId="{30A26A6A-9D84-64E5-9226-EAE126B476D0}"/>
          </ac:spMkLst>
        </pc:spChg>
        <pc:spChg chg="mod">
          <ac:chgData name="Potter, John [A&amp;BE]" userId="c6b96edd-c8e6-4ccd-9001-ccc49a10a254" providerId="ADAL" clId="{5F292AF6-4390-4122-92D2-76D6E936A1D3}" dt="2023-04-07T14:46:29.107" v="117"/>
          <ac:spMkLst>
            <pc:docMk/>
            <pc:sldMk cId="2801540055" sldId="256"/>
            <ac:spMk id="179" creationId="{AE1AAE80-D04F-8E78-89EE-8CC36944DCB2}"/>
          </ac:spMkLst>
        </pc:spChg>
        <pc:spChg chg="mod">
          <ac:chgData name="Potter, John [A&amp;BE]" userId="c6b96edd-c8e6-4ccd-9001-ccc49a10a254" providerId="ADAL" clId="{5F292AF6-4390-4122-92D2-76D6E936A1D3}" dt="2023-04-07T14:46:29.107" v="117"/>
          <ac:spMkLst>
            <pc:docMk/>
            <pc:sldMk cId="2801540055" sldId="256"/>
            <ac:spMk id="180" creationId="{68F34397-639A-3944-E26C-795D51D4F6CB}"/>
          </ac:spMkLst>
        </pc:spChg>
        <pc:spChg chg="mod">
          <ac:chgData name="Potter, John [A&amp;BE]" userId="c6b96edd-c8e6-4ccd-9001-ccc49a10a254" providerId="ADAL" clId="{5F292AF6-4390-4122-92D2-76D6E936A1D3}" dt="2023-04-07T14:46:29.107" v="117"/>
          <ac:spMkLst>
            <pc:docMk/>
            <pc:sldMk cId="2801540055" sldId="256"/>
            <ac:spMk id="182" creationId="{5E562B88-F8DE-F7EF-42BE-FD4F9FA17329}"/>
          </ac:spMkLst>
        </pc:spChg>
        <pc:spChg chg="mod">
          <ac:chgData name="Potter, John [A&amp;BE]" userId="c6b96edd-c8e6-4ccd-9001-ccc49a10a254" providerId="ADAL" clId="{5F292AF6-4390-4122-92D2-76D6E936A1D3}" dt="2023-04-07T14:46:29.107" v="117"/>
          <ac:spMkLst>
            <pc:docMk/>
            <pc:sldMk cId="2801540055" sldId="256"/>
            <ac:spMk id="183" creationId="{E9C0F401-B493-15C7-2760-9DEA59149D0B}"/>
          </ac:spMkLst>
        </pc:spChg>
        <pc:spChg chg="mod">
          <ac:chgData name="Potter, John [A&amp;BE]" userId="c6b96edd-c8e6-4ccd-9001-ccc49a10a254" providerId="ADAL" clId="{5F292AF6-4390-4122-92D2-76D6E936A1D3}" dt="2023-04-07T14:46:29.107" v="117"/>
          <ac:spMkLst>
            <pc:docMk/>
            <pc:sldMk cId="2801540055" sldId="256"/>
            <ac:spMk id="184" creationId="{8B330203-C6D0-D989-9009-EE11B6210DA7}"/>
          </ac:spMkLst>
        </pc:spChg>
        <pc:spChg chg="mod">
          <ac:chgData name="Potter, John [A&amp;BE]" userId="c6b96edd-c8e6-4ccd-9001-ccc49a10a254" providerId="ADAL" clId="{5F292AF6-4390-4122-92D2-76D6E936A1D3}" dt="2023-04-07T14:46:29.107" v="117"/>
          <ac:spMkLst>
            <pc:docMk/>
            <pc:sldMk cId="2801540055" sldId="256"/>
            <ac:spMk id="185" creationId="{9D3C5D45-1876-BE4A-290A-40611FEB84D3}"/>
          </ac:spMkLst>
        </pc:spChg>
        <pc:spChg chg="mod">
          <ac:chgData name="Potter, John [A&amp;BE]" userId="c6b96edd-c8e6-4ccd-9001-ccc49a10a254" providerId="ADAL" clId="{5F292AF6-4390-4122-92D2-76D6E936A1D3}" dt="2023-04-07T14:46:29.107" v="117"/>
          <ac:spMkLst>
            <pc:docMk/>
            <pc:sldMk cId="2801540055" sldId="256"/>
            <ac:spMk id="186" creationId="{33710D43-8AE2-FA91-7A29-A13BE4666660}"/>
          </ac:spMkLst>
        </pc:spChg>
        <pc:spChg chg="mod">
          <ac:chgData name="Potter, John [A&amp;BE]" userId="c6b96edd-c8e6-4ccd-9001-ccc49a10a254" providerId="ADAL" clId="{5F292AF6-4390-4122-92D2-76D6E936A1D3}" dt="2023-04-07T14:46:29.107" v="117"/>
          <ac:spMkLst>
            <pc:docMk/>
            <pc:sldMk cId="2801540055" sldId="256"/>
            <ac:spMk id="187" creationId="{57C04BC9-C740-C6E0-EFDA-92F9FF5A37B8}"/>
          </ac:spMkLst>
        </pc:spChg>
        <pc:spChg chg="mod">
          <ac:chgData name="Potter, John [A&amp;BE]" userId="c6b96edd-c8e6-4ccd-9001-ccc49a10a254" providerId="ADAL" clId="{5F292AF6-4390-4122-92D2-76D6E936A1D3}" dt="2023-04-07T14:46:29.107" v="117"/>
          <ac:spMkLst>
            <pc:docMk/>
            <pc:sldMk cId="2801540055" sldId="256"/>
            <ac:spMk id="188" creationId="{5AF1B304-626A-23A5-E4D9-568625A401B4}"/>
          </ac:spMkLst>
        </pc:spChg>
        <pc:spChg chg="mod">
          <ac:chgData name="Potter, John [A&amp;BE]" userId="c6b96edd-c8e6-4ccd-9001-ccc49a10a254" providerId="ADAL" clId="{5F292AF6-4390-4122-92D2-76D6E936A1D3}" dt="2023-04-07T14:46:29.107" v="117"/>
          <ac:spMkLst>
            <pc:docMk/>
            <pc:sldMk cId="2801540055" sldId="256"/>
            <ac:spMk id="196" creationId="{D4252DC6-D17C-5BF7-5DE5-4404EA7F95B5}"/>
          </ac:spMkLst>
        </pc:spChg>
        <pc:spChg chg="mod">
          <ac:chgData name="Potter, John [A&amp;BE]" userId="c6b96edd-c8e6-4ccd-9001-ccc49a10a254" providerId="ADAL" clId="{5F292AF6-4390-4122-92D2-76D6E936A1D3}" dt="2023-04-07T14:46:29.107" v="117"/>
          <ac:spMkLst>
            <pc:docMk/>
            <pc:sldMk cId="2801540055" sldId="256"/>
            <ac:spMk id="197" creationId="{0DDDAA49-8E08-BB79-87FD-9FEE659D0ED5}"/>
          </ac:spMkLst>
        </pc:spChg>
        <pc:spChg chg="mod">
          <ac:chgData name="Potter, John [A&amp;BE]" userId="c6b96edd-c8e6-4ccd-9001-ccc49a10a254" providerId="ADAL" clId="{5F292AF6-4390-4122-92D2-76D6E936A1D3}" dt="2023-04-07T14:46:29.107" v="117"/>
          <ac:spMkLst>
            <pc:docMk/>
            <pc:sldMk cId="2801540055" sldId="256"/>
            <ac:spMk id="199" creationId="{CE526070-FC81-DEB6-18B6-F084C162D222}"/>
          </ac:spMkLst>
        </pc:spChg>
        <pc:spChg chg="mod">
          <ac:chgData name="Potter, John [A&amp;BE]" userId="c6b96edd-c8e6-4ccd-9001-ccc49a10a254" providerId="ADAL" clId="{5F292AF6-4390-4122-92D2-76D6E936A1D3}" dt="2023-04-07T14:46:29.107" v="117"/>
          <ac:spMkLst>
            <pc:docMk/>
            <pc:sldMk cId="2801540055" sldId="256"/>
            <ac:spMk id="200" creationId="{08201728-89AB-EAC4-49F8-947B6CF56C63}"/>
          </ac:spMkLst>
        </pc:spChg>
        <pc:spChg chg="mod">
          <ac:chgData name="Potter, John [A&amp;BE]" userId="c6b96edd-c8e6-4ccd-9001-ccc49a10a254" providerId="ADAL" clId="{5F292AF6-4390-4122-92D2-76D6E936A1D3}" dt="2023-04-07T14:46:29.107" v="117"/>
          <ac:spMkLst>
            <pc:docMk/>
            <pc:sldMk cId="2801540055" sldId="256"/>
            <ac:spMk id="201" creationId="{C8EC1A40-E63F-611A-5E37-57330C2CDE68}"/>
          </ac:spMkLst>
        </pc:spChg>
        <pc:spChg chg="mod">
          <ac:chgData name="Potter, John [A&amp;BE]" userId="c6b96edd-c8e6-4ccd-9001-ccc49a10a254" providerId="ADAL" clId="{5F292AF6-4390-4122-92D2-76D6E936A1D3}" dt="2023-04-07T14:46:29.107" v="117"/>
          <ac:spMkLst>
            <pc:docMk/>
            <pc:sldMk cId="2801540055" sldId="256"/>
            <ac:spMk id="202" creationId="{E918E400-E3CE-558D-AB34-124A2D4913BD}"/>
          </ac:spMkLst>
        </pc:spChg>
        <pc:spChg chg="mod">
          <ac:chgData name="Potter, John [A&amp;BE]" userId="c6b96edd-c8e6-4ccd-9001-ccc49a10a254" providerId="ADAL" clId="{5F292AF6-4390-4122-92D2-76D6E936A1D3}" dt="2023-04-07T14:46:29.107" v="117"/>
          <ac:spMkLst>
            <pc:docMk/>
            <pc:sldMk cId="2801540055" sldId="256"/>
            <ac:spMk id="203" creationId="{CE7B997C-DF63-33CB-6AF6-3FDE2509D49F}"/>
          </ac:spMkLst>
        </pc:spChg>
        <pc:spChg chg="mod">
          <ac:chgData name="Potter, John [A&amp;BE]" userId="c6b96edd-c8e6-4ccd-9001-ccc49a10a254" providerId="ADAL" clId="{5F292AF6-4390-4122-92D2-76D6E936A1D3}" dt="2023-04-07T14:46:29.107" v="117"/>
          <ac:spMkLst>
            <pc:docMk/>
            <pc:sldMk cId="2801540055" sldId="256"/>
            <ac:spMk id="205" creationId="{E50E1B33-13B6-8BEC-DE06-1B9BC7F1D1C0}"/>
          </ac:spMkLst>
        </pc:spChg>
        <pc:spChg chg="mod">
          <ac:chgData name="Potter, John [A&amp;BE]" userId="c6b96edd-c8e6-4ccd-9001-ccc49a10a254" providerId="ADAL" clId="{5F292AF6-4390-4122-92D2-76D6E936A1D3}" dt="2023-04-07T14:46:29.107" v="117"/>
          <ac:spMkLst>
            <pc:docMk/>
            <pc:sldMk cId="2801540055" sldId="256"/>
            <ac:spMk id="206" creationId="{B2302FCD-B8C4-23A3-DCE6-66647FE791FE}"/>
          </ac:spMkLst>
        </pc:spChg>
        <pc:spChg chg="mod">
          <ac:chgData name="Potter, John [A&amp;BE]" userId="c6b96edd-c8e6-4ccd-9001-ccc49a10a254" providerId="ADAL" clId="{5F292AF6-4390-4122-92D2-76D6E936A1D3}" dt="2023-04-07T14:46:29.107" v="117"/>
          <ac:spMkLst>
            <pc:docMk/>
            <pc:sldMk cId="2801540055" sldId="256"/>
            <ac:spMk id="207" creationId="{76EB59A6-5E8D-9A3E-F2DE-5B216B5EA804}"/>
          </ac:spMkLst>
        </pc:spChg>
        <pc:spChg chg="mod">
          <ac:chgData name="Potter, John [A&amp;BE]" userId="c6b96edd-c8e6-4ccd-9001-ccc49a10a254" providerId="ADAL" clId="{5F292AF6-4390-4122-92D2-76D6E936A1D3}" dt="2023-04-07T14:46:29.107" v="117"/>
          <ac:spMkLst>
            <pc:docMk/>
            <pc:sldMk cId="2801540055" sldId="256"/>
            <ac:spMk id="208" creationId="{E219262F-C46D-E375-A635-ED2C8C5141F9}"/>
          </ac:spMkLst>
        </pc:spChg>
        <pc:spChg chg="mod">
          <ac:chgData name="Potter, John [A&amp;BE]" userId="c6b96edd-c8e6-4ccd-9001-ccc49a10a254" providerId="ADAL" clId="{5F292AF6-4390-4122-92D2-76D6E936A1D3}" dt="2023-04-07T14:46:29.107" v="117"/>
          <ac:spMkLst>
            <pc:docMk/>
            <pc:sldMk cId="2801540055" sldId="256"/>
            <ac:spMk id="209" creationId="{F856B8D6-BD2B-5D65-1028-DA88CC110FF2}"/>
          </ac:spMkLst>
        </pc:spChg>
        <pc:spChg chg="mod">
          <ac:chgData name="Potter, John [A&amp;BE]" userId="c6b96edd-c8e6-4ccd-9001-ccc49a10a254" providerId="ADAL" clId="{5F292AF6-4390-4122-92D2-76D6E936A1D3}" dt="2023-04-07T14:46:29.107" v="117"/>
          <ac:spMkLst>
            <pc:docMk/>
            <pc:sldMk cId="2801540055" sldId="256"/>
            <ac:spMk id="210" creationId="{D4E076EE-0577-B599-270F-E46D2F9F50B5}"/>
          </ac:spMkLst>
        </pc:spChg>
        <pc:spChg chg="mod">
          <ac:chgData name="Potter, John [A&amp;BE]" userId="c6b96edd-c8e6-4ccd-9001-ccc49a10a254" providerId="ADAL" clId="{5F292AF6-4390-4122-92D2-76D6E936A1D3}" dt="2023-04-07T14:46:29.107" v="117"/>
          <ac:spMkLst>
            <pc:docMk/>
            <pc:sldMk cId="2801540055" sldId="256"/>
            <ac:spMk id="211" creationId="{07C3E49D-306A-60EF-CA9B-E13F6BA1A54D}"/>
          </ac:spMkLst>
        </pc:spChg>
        <pc:spChg chg="mod">
          <ac:chgData name="Potter, John [A&amp;BE]" userId="c6b96edd-c8e6-4ccd-9001-ccc49a10a254" providerId="ADAL" clId="{5F292AF6-4390-4122-92D2-76D6E936A1D3}" dt="2023-04-07T14:46:29.107" v="117"/>
          <ac:spMkLst>
            <pc:docMk/>
            <pc:sldMk cId="2801540055" sldId="256"/>
            <ac:spMk id="219" creationId="{7059D5D2-5018-4640-7645-EA1BD5D0C5B1}"/>
          </ac:spMkLst>
        </pc:spChg>
        <pc:spChg chg="mod">
          <ac:chgData name="Potter, John [A&amp;BE]" userId="c6b96edd-c8e6-4ccd-9001-ccc49a10a254" providerId="ADAL" clId="{5F292AF6-4390-4122-92D2-76D6E936A1D3}" dt="2023-04-07T14:46:29.107" v="117"/>
          <ac:spMkLst>
            <pc:docMk/>
            <pc:sldMk cId="2801540055" sldId="256"/>
            <ac:spMk id="220" creationId="{2DEE7186-35F1-4058-BA7A-9F48C55CC9CA}"/>
          </ac:spMkLst>
        </pc:spChg>
        <pc:spChg chg="mod">
          <ac:chgData name="Potter, John [A&amp;BE]" userId="c6b96edd-c8e6-4ccd-9001-ccc49a10a254" providerId="ADAL" clId="{5F292AF6-4390-4122-92D2-76D6E936A1D3}" dt="2023-04-07T14:46:29.107" v="117"/>
          <ac:spMkLst>
            <pc:docMk/>
            <pc:sldMk cId="2801540055" sldId="256"/>
            <ac:spMk id="222" creationId="{AC6F0697-3706-741F-AF8F-C5D50F246827}"/>
          </ac:spMkLst>
        </pc:spChg>
        <pc:spChg chg="mod">
          <ac:chgData name="Potter, John [A&amp;BE]" userId="c6b96edd-c8e6-4ccd-9001-ccc49a10a254" providerId="ADAL" clId="{5F292AF6-4390-4122-92D2-76D6E936A1D3}" dt="2023-04-07T14:46:29.107" v="117"/>
          <ac:spMkLst>
            <pc:docMk/>
            <pc:sldMk cId="2801540055" sldId="256"/>
            <ac:spMk id="223" creationId="{02930634-332B-5749-4B7E-2B0A40415D13}"/>
          </ac:spMkLst>
        </pc:spChg>
        <pc:spChg chg="mod">
          <ac:chgData name="Potter, John [A&amp;BE]" userId="c6b96edd-c8e6-4ccd-9001-ccc49a10a254" providerId="ADAL" clId="{5F292AF6-4390-4122-92D2-76D6E936A1D3}" dt="2023-04-07T14:46:29.107" v="117"/>
          <ac:spMkLst>
            <pc:docMk/>
            <pc:sldMk cId="2801540055" sldId="256"/>
            <ac:spMk id="224" creationId="{B1D35BE9-9391-9284-1407-D15748E4AA9F}"/>
          </ac:spMkLst>
        </pc:spChg>
        <pc:spChg chg="mod">
          <ac:chgData name="Potter, John [A&amp;BE]" userId="c6b96edd-c8e6-4ccd-9001-ccc49a10a254" providerId="ADAL" clId="{5F292AF6-4390-4122-92D2-76D6E936A1D3}" dt="2023-04-07T14:46:29.107" v="117"/>
          <ac:spMkLst>
            <pc:docMk/>
            <pc:sldMk cId="2801540055" sldId="256"/>
            <ac:spMk id="225" creationId="{B0B3EEED-F295-B91D-5687-43259D0C3DC5}"/>
          </ac:spMkLst>
        </pc:spChg>
        <pc:spChg chg="mod">
          <ac:chgData name="Potter, John [A&amp;BE]" userId="c6b96edd-c8e6-4ccd-9001-ccc49a10a254" providerId="ADAL" clId="{5F292AF6-4390-4122-92D2-76D6E936A1D3}" dt="2023-04-07T14:46:29.107" v="117"/>
          <ac:spMkLst>
            <pc:docMk/>
            <pc:sldMk cId="2801540055" sldId="256"/>
            <ac:spMk id="226" creationId="{1F7BC6FD-8578-4CE5-61F1-E9FCD12B2671}"/>
          </ac:spMkLst>
        </pc:spChg>
        <pc:spChg chg="mod">
          <ac:chgData name="Potter, John [A&amp;BE]" userId="c6b96edd-c8e6-4ccd-9001-ccc49a10a254" providerId="ADAL" clId="{5F292AF6-4390-4122-92D2-76D6E936A1D3}" dt="2023-04-07T14:46:39.549" v="119"/>
          <ac:spMkLst>
            <pc:docMk/>
            <pc:sldMk cId="2801540055" sldId="256"/>
            <ac:spMk id="228" creationId="{B9F0176D-9D82-70E5-12FD-FEC8D9B6AF11}"/>
          </ac:spMkLst>
        </pc:spChg>
        <pc:spChg chg="mod">
          <ac:chgData name="Potter, John [A&amp;BE]" userId="c6b96edd-c8e6-4ccd-9001-ccc49a10a254" providerId="ADAL" clId="{5F292AF6-4390-4122-92D2-76D6E936A1D3}" dt="2023-04-07T14:46:39.549" v="119"/>
          <ac:spMkLst>
            <pc:docMk/>
            <pc:sldMk cId="2801540055" sldId="256"/>
            <ac:spMk id="229" creationId="{EC5B0A51-D71D-C9D8-1AF9-0A94C1A09E32}"/>
          </ac:spMkLst>
        </pc:spChg>
        <pc:spChg chg="mod">
          <ac:chgData name="Potter, John [A&amp;BE]" userId="c6b96edd-c8e6-4ccd-9001-ccc49a10a254" providerId="ADAL" clId="{5F292AF6-4390-4122-92D2-76D6E936A1D3}" dt="2023-04-07T14:46:39.549" v="119"/>
          <ac:spMkLst>
            <pc:docMk/>
            <pc:sldMk cId="2801540055" sldId="256"/>
            <ac:spMk id="230" creationId="{D2D5A446-6A7F-B680-3EEC-99E94E433C06}"/>
          </ac:spMkLst>
        </pc:spChg>
        <pc:spChg chg="mod">
          <ac:chgData name="Potter, John [A&amp;BE]" userId="c6b96edd-c8e6-4ccd-9001-ccc49a10a254" providerId="ADAL" clId="{5F292AF6-4390-4122-92D2-76D6E936A1D3}" dt="2023-04-07T14:46:39.549" v="119"/>
          <ac:spMkLst>
            <pc:docMk/>
            <pc:sldMk cId="2801540055" sldId="256"/>
            <ac:spMk id="231" creationId="{0E68B61F-E1F9-69C1-FFB1-482649787C68}"/>
          </ac:spMkLst>
        </pc:spChg>
        <pc:spChg chg="mod">
          <ac:chgData name="Potter, John [A&amp;BE]" userId="c6b96edd-c8e6-4ccd-9001-ccc49a10a254" providerId="ADAL" clId="{5F292AF6-4390-4122-92D2-76D6E936A1D3}" dt="2023-04-07T14:46:39.549" v="119"/>
          <ac:spMkLst>
            <pc:docMk/>
            <pc:sldMk cId="2801540055" sldId="256"/>
            <ac:spMk id="232" creationId="{19314447-AEE5-5C44-A626-1ECC906FD26C}"/>
          </ac:spMkLst>
        </pc:spChg>
        <pc:spChg chg="mod">
          <ac:chgData name="Potter, John [A&amp;BE]" userId="c6b96edd-c8e6-4ccd-9001-ccc49a10a254" providerId="ADAL" clId="{5F292AF6-4390-4122-92D2-76D6E936A1D3}" dt="2023-04-07T14:46:39.549" v="119"/>
          <ac:spMkLst>
            <pc:docMk/>
            <pc:sldMk cId="2801540055" sldId="256"/>
            <ac:spMk id="233" creationId="{F530DD88-4E28-2DC8-19B4-0E32A8B6173C}"/>
          </ac:spMkLst>
        </pc:spChg>
        <pc:spChg chg="mod">
          <ac:chgData name="Potter, John [A&amp;BE]" userId="c6b96edd-c8e6-4ccd-9001-ccc49a10a254" providerId="ADAL" clId="{5F292AF6-4390-4122-92D2-76D6E936A1D3}" dt="2023-04-07T14:46:39.549" v="119"/>
          <ac:spMkLst>
            <pc:docMk/>
            <pc:sldMk cId="2801540055" sldId="256"/>
            <ac:spMk id="234" creationId="{B5116B25-1E66-00D2-D18E-E737E5DCB629}"/>
          </ac:spMkLst>
        </pc:spChg>
        <pc:spChg chg="mod">
          <ac:chgData name="Potter, John [A&amp;BE]" userId="c6b96edd-c8e6-4ccd-9001-ccc49a10a254" providerId="ADAL" clId="{5F292AF6-4390-4122-92D2-76D6E936A1D3}" dt="2023-04-07T14:46:39.549" v="119"/>
          <ac:spMkLst>
            <pc:docMk/>
            <pc:sldMk cId="2801540055" sldId="256"/>
            <ac:spMk id="242" creationId="{C36998EA-84C9-5B36-126B-93C5AD332864}"/>
          </ac:spMkLst>
        </pc:spChg>
        <pc:spChg chg="mod">
          <ac:chgData name="Potter, John [A&amp;BE]" userId="c6b96edd-c8e6-4ccd-9001-ccc49a10a254" providerId="ADAL" clId="{5F292AF6-4390-4122-92D2-76D6E936A1D3}" dt="2023-04-07T14:46:39.549" v="119"/>
          <ac:spMkLst>
            <pc:docMk/>
            <pc:sldMk cId="2801540055" sldId="256"/>
            <ac:spMk id="243" creationId="{102C4AC1-1316-3BBC-B032-19EC05E26679}"/>
          </ac:spMkLst>
        </pc:spChg>
        <pc:spChg chg="mod">
          <ac:chgData name="Potter, John [A&amp;BE]" userId="c6b96edd-c8e6-4ccd-9001-ccc49a10a254" providerId="ADAL" clId="{5F292AF6-4390-4122-92D2-76D6E936A1D3}" dt="2023-04-07T14:46:39.549" v="119"/>
          <ac:spMkLst>
            <pc:docMk/>
            <pc:sldMk cId="2801540055" sldId="256"/>
            <ac:spMk id="245" creationId="{DE045EC4-EEDF-58D9-0EDF-C953F8B67CBD}"/>
          </ac:spMkLst>
        </pc:spChg>
        <pc:spChg chg="mod">
          <ac:chgData name="Potter, John [A&amp;BE]" userId="c6b96edd-c8e6-4ccd-9001-ccc49a10a254" providerId="ADAL" clId="{5F292AF6-4390-4122-92D2-76D6E936A1D3}" dt="2023-04-07T14:46:39.549" v="119"/>
          <ac:spMkLst>
            <pc:docMk/>
            <pc:sldMk cId="2801540055" sldId="256"/>
            <ac:spMk id="246" creationId="{1E0F3F0A-DAF2-7D6F-C5EA-638C8C4EE053}"/>
          </ac:spMkLst>
        </pc:spChg>
        <pc:spChg chg="mod">
          <ac:chgData name="Potter, John [A&amp;BE]" userId="c6b96edd-c8e6-4ccd-9001-ccc49a10a254" providerId="ADAL" clId="{5F292AF6-4390-4122-92D2-76D6E936A1D3}" dt="2023-04-07T14:46:39.549" v="119"/>
          <ac:spMkLst>
            <pc:docMk/>
            <pc:sldMk cId="2801540055" sldId="256"/>
            <ac:spMk id="247" creationId="{8E2504F9-4075-D138-C962-A6A0EE2885FF}"/>
          </ac:spMkLst>
        </pc:spChg>
        <pc:spChg chg="mod">
          <ac:chgData name="Potter, John [A&amp;BE]" userId="c6b96edd-c8e6-4ccd-9001-ccc49a10a254" providerId="ADAL" clId="{5F292AF6-4390-4122-92D2-76D6E936A1D3}" dt="2023-04-07T14:46:39.549" v="119"/>
          <ac:spMkLst>
            <pc:docMk/>
            <pc:sldMk cId="2801540055" sldId="256"/>
            <ac:spMk id="248" creationId="{B13137F9-0116-D573-593B-4D9922F2C552}"/>
          </ac:spMkLst>
        </pc:spChg>
        <pc:spChg chg="mod">
          <ac:chgData name="Potter, John [A&amp;BE]" userId="c6b96edd-c8e6-4ccd-9001-ccc49a10a254" providerId="ADAL" clId="{5F292AF6-4390-4122-92D2-76D6E936A1D3}" dt="2023-04-07T14:46:39.549" v="119"/>
          <ac:spMkLst>
            <pc:docMk/>
            <pc:sldMk cId="2801540055" sldId="256"/>
            <ac:spMk id="249" creationId="{4883256E-F980-E0F8-A172-0739C0E70AA2}"/>
          </ac:spMkLst>
        </pc:spChg>
        <pc:spChg chg="mod">
          <ac:chgData name="Potter, John [A&amp;BE]" userId="c6b96edd-c8e6-4ccd-9001-ccc49a10a254" providerId="ADAL" clId="{5F292AF6-4390-4122-92D2-76D6E936A1D3}" dt="2023-04-07T14:46:39.549" v="119"/>
          <ac:spMkLst>
            <pc:docMk/>
            <pc:sldMk cId="2801540055" sldId="256"/>
            <ac:spMk id="251" creationId="{E4935A72-C540-AB11-A6EF-C3E6D8245D0F}"/>
          </ac:spMkLst>
        </pc:spChg>
        <pc:spChg chg="mod">
          <ac:chgData name="Potter, John [A&amp;BE]" userId="c6b96edd-c8e6-4ccd-9001-ccc49a10a254" providerId="ADAL" clId="{5F292AF6-4390-4122-92D2-76D6E936A1D3}" dt="2023-04-07T14:46:39.549" v="119"/>
          <ac:spMkLst>
            <pc:docMk/>
            <pc:sldMk cId="2801540055" sldId="256"/>
            <ac:spMk id="252" creationId="{D25490F8-B066-6027-F6F4-11CB2DC9778C}"/>
          </ac:spMkLst>
        </pc:spChg>
        <pc:spChg chg="mod">
          <ac:chgData name="Potter, John [A&amp;BE]" userId="c6b96edd-c8e6-4ccd-9001-ccc49a10a254" providerId="ADAL" clId="{5F292AF6-4390-4122-92D2-76D6E936A1D3}" dt="2023-04-07T14:46:39.549" v="119"/>
          <ac:spMkLst>
            <pc:docMk/>
            <pc:sldMk cId="2801540055" sldId="256"/>
            <ac:spMk id="253" creationId="{C519CC0C-7FC7-06DC-3212-B568FAD7D84D}"/>
          </ac:spMkLst>
        </pc:spChg>
        <pc:spChg chg="mod">
          <ac:chgData name="Potter, John [A&amp;BE]" userId="c6b96edd-c8e6-4ccd-9001-ccc49a10a254" providerId="ADAL" clId="{5F292AF6-4390-4122-92D2-76D6E936A1D3}" dt="2023-04-07T14:46:39.549" v="119"/>
          <ac:spMkLst>
            <pc:docMk/>
            <pc:sldMk cId="2801540055" sldId="256"/>
            <ac:spMk id="254" creationId="{81BEDEED-04A3-3F9A-BA1C-A233D6E1108F}"/>
          </ac:spMkLst>
        </pc:spChg>
        <pc:spChg chg="mod">
          <ac:chgData name="Potter, John [A&amp;BE]" userId="c6b96edd-c8e6-4ccd-9001-ccc49a10a254" providerId="ADAL" clId="{5F292AF6-4390-4122-92D2-76D6E936A1D3}" dt="2023-04-07T14:46:39.549" v="119"/>
          <ac:spMkLst>
            <pc:docMk/>
            <pc:sldMk cId="2801540055" sldId="256"/>
            <ac:spMk id="255" creationId="{19210715-C476-E05B-CAB6-9E8CF0C488CB}"/>
          </ac:spMkLst>
        </pc:spChg>
        <pc:spChg chg="mod">
          <ac:chgData name="Potter, John [A&amp;BE]" userId="c6b96edd-c8e6-4ccd-9001-ccc49a10a254" providerId="ADAL" clId="{5F292AF6-4390-4122-92D2-76D6E936A1D3}" dt="2023-04-07T14:46:39.549" v="119"/>
          <ac:spMkLst>
            <pc:docMk/>
            <pc:sldMk cId="2801540055" sldId="256"/>
            <ac:spMk id="256" creationId="{BF3B073A-AF41-2E15-0F07-E669D525EE79}"/>
          </ac:spMkLst>
        </pc:spChg>
        <pc:spChg chg="mod">
          <ac:chgData name="Potter, John [A&amp;BE]" userId="c6b96edd-c8e6-4ccd-9001-ccc49a10a254" providerId="ADAL" clId="{5F292AF6-4390-4122-92D2-76D6E936A1D3}" dt="2023-04-07T14:46:39.549" v="119"/>
          <ac:spMkLst>
            <pc:docMk/>
            <pc:sldMk cId="2801540055" sldId="256"/>
            <ac:spMk id="257" creationId="{6411C901-9F5C-7764-67B2-82E900729761}"/>
          </ac:spMkLst>
        </pc:spChg>
        <pc:spChg chg="mod">
          <ac:chgData name="Potter, John [A&amp;BE]" userId="c6b96edd-c8e6-4ccd-9001-ccc49a10a254" providerId="ADAL" clId="{5F292AF6-4390-4122-92D2-76D6E936A1D3}" dt="2023-04-07T14:46:39.549" v="119"/>
          <ac:spMkLst>
            <pc:docMk/>
            <pc:sldMk cId="2801540055" sldId="256"/>
            <ac:spMk id="265" creationId="{25371BD6-4037-624C-43D1-1F7D33482668}"/>
          </ac:spMkLst>
        </pc:spChg>
        <pc:spChg chg="mod">
          <ac:chgData name="Potter, John [A&amp;BE]" userId="c6b96edd-c8e6-4ccd-9001-ccc49a10a254" providerId="ADAL" clId="{5F292AF6-4390-4122-92D2-76D6E936A1D3}" dt="2023-04-07T14:46:39.549" v="119"/>
          <ac:spMkLst>
            <pc:docMk/>
            <pc:sldMk cId="2801540055" sldId="256"/>
            <ac:spMk id="266" creationId="{06F83B0A-8A95-12D2-7340-3DE0EE97BC63}"/>
          </ac:spMkLst>
        </pc:spChg>
        <pc:spChg chg="mod">
          <ac:chgData name="Potter, John [A&amp;BE]" userId="c6b96edd-c8e6-4ccd-9001-ccc49a10a254" providerId="ADAL" clId="{5F292AF6-4390-4122-92D2-76D6E936A1D3}" dt="2023-04-07T14:46:39.549" v="119"/>
          <ac:spMkLst>
            <pc:docMk/>
            <pc:sldMk cId="2801540055" sldId="256"/>
            <ac:spMk id="268" creationId="{D4408256-9CFF-DE97-44FA-5674889828A8}"/>
          </ac:spMkLst>
        </pc:spChg>
        <pc:spChg chg="mod">
          <ac:chgData name="Potter, John [A&amp;BE]" userId="c6b96edd-c8e6-4ccd-9001-ccc49a10a254" providerId="ADAL" clId="{5F292AF6-4390-4122-92D2-76D6E936A1D3}" dt="2023-04-07T14:46:39.549" v="119"/>
          <ac:spMkLst>
            <pc:docMk/>
            <pc:sldMk cId="2801540055" sldId="256"/>
            <ac:spMk id="269" creationId="{E8EEA40A-6913-133A-455D-828BE4E9D6D2}"/>
          </ac:spMkLst>
        </pc:spChg>
        <pc:spChg chg="mod">
          <ac:chgData name="Potter, John [A&amp;BE]" userId="c6b96edd-c8e6-4ccd-9001-ccc49a10a254" providerId="ADAL" clId="{5F292AF6-4390-4122-92D2-76D6E936A1D3}" dt="2023-04-07T14:46:39.549" v="119"/>
          <ac:spMkLst>
            <pc:docMk/>
            <pc:sldMk cId="2801540055" sldId="256"/>
            <ac:spMk id="270" creationId="{186092E4-7AF0-D7FF-7C8D-AA61D543863A}"/>
          </ac:spMkLst>
        </pc:spChg>
        <pc:spChg chg="mod">
          <ac:chgData name="Potter, John [A&amp;BE]" userId="c6b96edd-c8e6-4ccd-9001-ccc49a10a254" providerId="ADAL" clId="{5F292AF6-4390-4122-92D2-76D6E936A1D3}" dt="2023-04-07T14:46:39.549" v="119"/>
          <ac:spMkLst>
            <pc:docMk/>
            <pc:sldMk cId="2801540055" sldId="256"/>
            <ac:spMk id="271" creationId="{956357CC-9757-6B92-079F-A4A7D41E4D32}"/>
          </ac:spMkLst>
        </pc:spChg>
        <pc:spChg chg="mod">
          <ac:chgData name="Potter, John [A&amp;BE]" userId="c6b96edd-c8e6-4ccd-9001-ccc49a10a254" providerId="ADAL" clId="{5F292AF6-4390-4122-92D2-76D6E936A1D3}" dt="2023-04-07T14:46:39.549" v="119"/>
          <ac:spMkLst>
            <pc:docMk/>
            <pc:sldMk cId="2801540055" sldId="256"/>
            <ac:spMk id="272" creationId="{90083376-2AE6-EA66-4BA7-D9DA04D0EF82}"/>
          </ac:spMkLst>
        </pc:spChg>
        <pc:spChg chg="mod">
          <ac:chgData name="Potter, John [A&amp;BE]" userId="c6b96edd-c8e6-4ccd-9001-ccc49a10a254" providerId="ADAL" clId="{5F292AF6-4390-4122-92D2-76D6E936A1D3}" dt="2023-04-07T14:46:39.549" v="119"/>
          <ac:spMkLst>
            <pc:docMk/>
            <pc:sldMk cId="2801540055" sldId="256"/>
            <ac:spMk id="274" creationId="{FAF0E395-3568-3AD4-47DF-AE33A53F103B}"/>
          </ac:spMkLst>
        </pc:spChg>
        <pc:spChg chg="mod">
          <ac:chgData name="Potter, John [A&amp;BE]" userId="c6b96edd-c8e6-4ccd-9001-ccc49a10a254" providerId="ADAL" clId="{5F292AF6-4390-4122-92D2-76D6E936A1D3}" dt="2023-04-07T14:46:39.549" v="119"/>
          <ac:spMkLst>
            <pc:docMk/>
            <pc:sldMk cId="2801540055" sldId="256"/>
            <ac:spMk id="275" creationId="{67F39B4D-29C5-0DE7-864B-71DE42C44EF8}"/>
          </ac:spMkLst>
        </pc:spChg>
        <pc:spChg chg="mod">
          <ac:chgData name="Potter, John [A&amp;BE]" userId="c6b96edd-c8e6-4ccd-9001-ccc49a10a254" providerId="ADAL" clId="{5F292AF6-4390-4122-92D2-76D6E936A1D3}" dt="2023-04-07T14:46:39.549" v="119"/>
          <ac:spMkLst>
            <pc:docMk/>
            <pc:sldMk cId="2801540055" sldId="256"/>
            <ac:spMk id="276" creationId="{5D071A0D-78D6-04CD-9C2A-E3047B9E633D}"/>
          </ac:spMkLst>
        </pc:spChg>
        <pc:spChg chg="mod">
          <ac:chgData name="Potter, John [A&amp;BE]" userId="c6b96edd-c8e6-4ccd-9001-ccc49a10a254" providerId="ADAL" clId="{5F292AF6-4390-4122-92D2-76D6E936A1D3}" dt="2023-04-07T14:46:39.549" v="119"/>
          <ac:spMkLst>
            <pc:docMk/>
            <pc:sldMk cId="2801540055" sldId="256"/>
            <ac:spMk id="277" creationId="{D8255BC4-C2D6-0A39-2651-45DC09A0E5B1}"/>
          </ac:spMkLst>
        </pc:spChg>
        <pc:spChg chg="mod">
          <ac:chgData name="Potter, John [A&amp;BE]" userId="c6b96edd-c8e6-4ccd-9001-ccc49a10a254" providerId="ADAL" clId="{5F292AF6-4390-4122-92D2-76D6E936A1D3}" dt="2023-04-07T14:46:39.549" v="119"/>
          <ac:spMkLst>
            <pc:docMk/>
            <pc:sldMk cId="2801540055" sldId="256"/>
            <ac:spMk id="278" creationId="{EE5E5FD2-FC18-65E3-01BB-2DA2ACED3AC3}"/>
          </ac:spMkLst>
        </pc:spChg>
        <pc:spChg chg="mod">
          <ac:chgData name="Potter, John [A&amp;BE]" userId="c6b96edd-c8e6-4ccd-9001-ccc49a10a254" providerId="ADAL" clId="{5F292AF6-4390-4122-92D2-76D6E936A1D3}" dt="2023-04-07T14:46:39.549" v="119"/>
          <ac:spMkLst>
            <pc:docMk/>
            <pc:sldMk cId="2801540055" sldId="256"/>
            <ac:spMk id="279" creationId="{A30C9046-4F98-93F7-E3A8-8F3CBD98E27A}"/>
          </ac:spMkLst>
        </pc:spChg>
        <pc:spChg chg="mod">
          <ac:chgData name="Potter, John [A&amp;BE]" userId="c6b96edd-c8e6-4ccd-9001-ccc49a10a254" providerId="ADAL" clId="{5F292AF6-4390-4122-92D2-76D6E936A1D3}" dt="2023-04-07T14:46:39.549" v="119"/>
          <ac:spMkLst>
            <pc:docMk/>
            <pc:sldMk cId="2801540055" sldId="256"/>
            <ac:spMk id="280" creationId="{7A5D3716-B439-F36F-C129-C6BCD4EDF938}"/>
          </ac:spMkLst>
        </pc:spChg>
        <pc:spChg chg="mod">
          <ac:chgData name="Potter, John [A&amp;BE]" userId="c6b96edd-c8e6-4ccd-9001-ccc49a10a254" providerId="ADAL" clId="{5F292AF6-4390-4122-92D2-76D6E936A1D3}" dt="2023-04-07T14:46:39.549" v="119"/>
          <ac:spMkLst>
            <pc:docMk/>
            <pc:sldMk cId="2801540055" sldId="256"/>
            <ac:spMk id="288" creationId="{D4C00E29-B48B-74EA-9284-9CBB86521E18}"/>
          </ac:spMkLst>
        </pc:spChg>
        <pc:spChg chg="mod">
          <ac:chgData name="Potter, John [A&amp;BE]" userId="c6b96edd-c8e6-4ccd-9001-ccc49a10a254" providerId="ADAL" clId="{5F292AF6-4390-4122-92D2-76D6E936A1D3}" dt="2023-04-07T14:46:39.549" v="119"/>
          <ac:spMkLst>
            <pc:docMk/>
            <pc:sldMk cId="2801540055" sldId="256"/>
            <ac:spMk id="289" creationId="{718D02A7-874A-EA62-C519-9775DF8FD9D6}"/>
          </ac:spMkLst>
        </pc:spChg>
        <pc:spChg chg="mod">
          <ac:chgData name="Potter, John [A&amp;BE]" userId="c6b96edd-c8e6-4ccd-9001-ccc49a10a254" providerId="ADAL" clId="{5F292AF6-4390-4122-92D2-76D6E936A1D3}" dt="2023-04-07T14:46:39.549" v="119"/>
          <ac:spMkLst>
            <pc:docMk/>
            <pc:sldMk cId="2801540055" sldId="256"/>
            <ac:spMk id="291" creationId="{EE9B8FFD-A51B-D127-AA6C-79B9424C9C14}"/>
          </ac:spMkLst>
        </pc:spChg>
        <pc:spChg chg="mod">
          <ac:chgData name="Potter, John [A&amp;BE]" userId="c6b96edd-c8e6-4ccd-9001-ccc49a10a254" providerId="ADAL" clId="{5F292AF6-4390-4122-92D2-76D6E936A1D3}" dt="2023-04-07T14:46:39.549" v="119"/>
          <ac:spMkLst>
            <pc:docMk/>
            <pc:sldMk cId="2801540055" sldId="256"/>
            <ac:spMk id="292" creationId="{75C5F1DC-4BAB-0F07-BD7C-9F00DB303EEF}"/>
          </ac:spMkLst>
        </pc:spChg>
        <pc:spChg chg="mod">
          <ac:chgData name="Potter, John [A&amp;BE]" userId="c6b96edd-c8e6-4ccd-9001-ccc49a10a254" providerId="ADAL" clId="{5F292AF6-4390-4122-92D2-76D6E936A1D3}" dt="2023-04-07T14:46:39.549" v="119"/>
          <ac:spMkLst>
            <pc:docMk/>
            <pc:sldMk cId="2801540055" sldId="256"/>
            <ac:spMk id="293" creationId="{D9CE0305-6410-DF15-8ECA-1986F0172DDF}"/>
          </ac:spMkLst>
        </pc:spChg>
        <pc:spChg chg="mod">
          <ac:chgData name="Potter, John [A&amp;BE]" userId="c6b96edd-c8e6-4ccd-9001-ccc49a10a254" providerId="ADAL" clId="{5F292AF6-4390-4122-92D2-76D6E936A1D3}" dt="2023-04-07T14:46:39.549" v="119"/>
          <ac:spMkLst>
            <pc:docMk/>
            <pc:sldMk cId="2801540055" sldId="256"/>
            <ac:spMk id="294" creationId="{080337D9-8A4F-6CBF-ED55-87C669B10A7F}"/>
          </ac:spMkLst>
        </pc:spChg>
        <pc:spChg chg="mod">
          <ac:chgData name="Potter, John [A&amp;BE]" userId="c6b96edd-c8e6-4ccd-9001-ccc49a10a254" providerId="ADAL" clId="{5F292AF6-4390-4122-92D2-76D6E936A1D3}" dt="2023-04-07T14:46:39.549" v="119"/>
          <ac:spMkLst>
            <pc:docMk/>
            <pc:sldMk cId="2801540055" sldId="256"/>
            <ac:spMk id="295" creationId="{EFC6BA22-BEC0-640F-75EB-226BFBA6C7A4}"/>
          </ac:spMkLst>
        </pc:spChg>
        <pc:spChg chg="mod">
          <ac:chgData name="Potter, John [A&amp;BE]" userId="c6b96edd-c8e6-4ccd-9001-ccc49a10a254" providerId="ADAL" clId="{5F292AF6-4390-4122-92D2-76D6E936A1D3}" dt="2023-04-07T14:46:39.549" v="119"/>
          <ac:spMkLst>
            <pc:docMk/>
            <pc:sldMk cId="2801540055" sldId="256"/>
            <ac:spMk id="297" creationId="{82B11F8D-F4D8-A93F-979B-D70BB66FDDD4}"/>
          </ac:spMkLst>
        </pc:spChg>
        <pc:spChg chg="mod">
          <ac:chgData name="Potter, John [A&amp;BE]" userId="c6b96edd-c8e6-4ccd-9001-ccc49a10a254" providerId="ADAL" clId="{5F292AF6-4390-4122-92D2-76D6E936A1D3}" dt="2023-04-07T14:46:39.549" v="119"/>
          <ac:spMkLst>
            <pc:docMk/>
            <pc:sldMk cId="2801540055" sldId="256"/>
            <ac:spMk id="298" creationId="{EE9851BE-71ED-B11F-8455-BC0581FD61CB}"/>
          </ac:spMkLst>
        </pc:spChg>
        <pc:spChg chg="mod">
          <ac:chgData name="Potter, John [A&amp;BE]" userId="c6b96edd-c8e6-4ccd-9001-ccc49a10a254" providerId="ADAL" clId="{5F292AF6-4390-4122-92D2-76D6E936A1D3}" dt="2023-04-07T14:46:39.549" v="119"/>
          <ac:spMkLst>
            <pc:docMk/>
            <pc:sldMk cId="2801540055" sldId="256"/>
            <ac:spMk id="299" creationId="{6586179B-ABF0-D851-3056-72C9392F1737}"/>
          </ac:spMkLst>
        </pc:spChg>
        <pc:spChg chg="mod">
          <ac:chgData name="Potter, John [A&amp;BE]" userId="c6b96edd-c8e6-4ccd-9001-ccc49a10a254" providerId="ADAL" clId="{5F292AF6-4390-4122-92D2-76D6E936A1D3}" dt="2023-04-07T14:46:39.549" v="119"/>
          <ac:spMkLst>
            <pc:docMk/>
            <pc:sldMk cId="2801540055" sldId="256"/>
            <ac:spMk id="300" creationId="{5B51E311-F7BA-6915-5A40-63878E1666E0}"/>
          </ac:spMkLst>
        </pc:spChg>
        <pc:spChg chg="mod">
          <ac:chgData name="Potter, John [A&amp;BE]" userId="c6b96edd-c8e6-4ccd-9001-ccc49a10a254" providerId="ADAL" clId="{5F292AF6-4390-4122-92D2-76D6E936A1D3}" dt="2023-04-07T14:46:39.549" v="119"/>
          <ac:spMkLst>
            <pc:docMk/>
            <pc:sldMk cId="2801540055" sldId="256"/>
            <ac:spMk id="301" creationId="{F2E4690A-AAAD-AAF5-D8F6-C27A7A63FAA0}"/>
          </ac:spMkLst>
        </pc:spChg>
        <pc:spChg chg="mod">
          <ac:chgData name="Potter, John [A&amp;BE]" userId="c6b96edd-c8e6-4ccd-9001-ccc49a10a254" providerId="ADAL" clId="{5F292AF6-4390-4122-92D2-76D6E936A1D3}" dt="2023-04-07T14:46:39.549" v="119"/>
          <ac:spMkLst>
            <pc:docMk/>
            <pc:sldMk cId="2801540055" sldId="256"/>
            <ac:spMk id="302" creationId="{95D34DB1-D54F-0C67-5104-AD250D07D9AD}"/>
          </ac:spMkLst>
        </pc:spChg>
        <pc:spChg chg="mod">
          <ac:chgData name="Potter, John [A&amp;BE]" userId="c6b96edd-c8e6-4ccd-9001-ccc49a10a254" providerId="ADAL" clId="{5F292AF6-4390-4122-92D2-76D6E936A1D3}" dt="2023-04-07T14:46:39.549" v="119"/>
          <ac:spMkLst>
            <pc:docMk/>
            <pc:sldMk cId="2801540055" sldId="256"/>
            <ac:spMk id="303" creationId="{B568C2A6-53D1-737A-931E-1144D5F53E43}"/>
          </ac:spMkLst>
        </pc:spChg>
        <pc:spChg chg="mod">
          <ac:chgData name="Potter, John [A&amp;BE]" userId="c6b96edd-c8e6-4ccd-9001-ccc49a10a254" providerId="ADAL" clId="{5F292AF6-4390-4122-92D2-76D6E936A1D3}" dt="2023-04-07T14:46:39.549" v="119"/>
          <ac:spMkLst>
            <pc:docMk/>
            <pc:sldMk cId="2801540055" sldId="256"/>
            <ac:spMk id="311" creationId="{BFADE273-082E-9A60-A307-507C854DE2ED}"/>
          </ac:spMkLst>
        </pc:spChg>
        <pc:spChg chg="mod">
          <ac:chgData name="Potter, John [A&amp;BE]" userId="c6b96edd-c8e6-4ccd-9001-ccc49a10a254" providerId="ADAL" clId="{5F292AF6-4390-4122-92D2-76D6E936A1D3}" dt="2023-04-07T14:46:39.549" v="119"/>
          <ac:spMkLst>
            <pc:docMk/>
            <pc:sldMk cId="2801540055" sldId="256"/>
            <ac:spMk id="312" creationId="{A2CF47F3-A263-E2ED-6372-F941E9A32377}"/>
          </ac:spMkLst>
        </pc:spChg>
        <pc:spChg chg="mod">
          <ac:chgData name="Potter, John [A&amp;BE]" userId="c6b96edd-c8e6-4ccd-9001-ccc49a10a254" providerId="ADAL" clId="{5F292AF6-4390-4122-92D2-76D6E936A1D3}" dt="2023-04-07T14:46:39.549" v="119"/>
          <ac:spMkLst>
            <pc:docMk/>
            <pc:sldMk cId="2801540055" sldId="256"/>
            <ac:spMk id="314" creationId="{7FD61157-499F-AC9B-CD57-A82125F9E970}"/>
          </ac:spMkLst>
        </pc:spChg>
        <pc:spChg chg="mod">
          <ac:chgData name="Potter, John [A&amp;BE]" userId="c6b96edd-c8e6-4ccd-9001-ccc49a10a254" providerId="ADAL" clId="{5F292AF6-4390-4122-92D2-76D6E936A1D3}" dt="2023-04-07T14:46:39.549" v="119"/>
          <ac:spMkLst>
            <pc:docMk/>
            <pc:sldMk cId="2801540055" sldId="256"/>
            <ac:spMk id="315" creationId="{5F6F612D-8F1C-14F1-D287-FAE7FB66CC96}"/>
          </ac:spMkLst>
        </pc:spChg>
        <pc:spChg chg="mod">
          <ac:chgData name="Potter, John [A&amp;BE]" userId="c6b96edd-c8e6-4ccd-9001-ccc49a10a254" providerId="ADAL" clId="{5F292AF6-4390-4122-92D2-76D6E936A1D3}" dt="2023-04-07T14:46:39.549" v="119"/>
          <ac:spMkLst>
            <pc:docMk/>
            <pc:sldMk cId="2801540055" sldId="256"/>
            <ac:spMk id="316" creationId="{70F953B9-4941-4DD2-BE2E-9B78DC6413CE}"/>
          </ac:spMkLst>
        </pc:spChg>
        <pc:spChg chg="mod">
          <ac:chgData name="Potter, John [A&amp;BE]" userId="c6b96edd-c8e6-4ccd-9001-ccc49a10a254" providerId="ADAL" clId="{5F292AF6-4390-4122-92D2-76D6E936A1D3}" dt="2023-04-07T14:46:39.549" v="119"/>
          <ac:spMkLst>
            <pc:docMk/>
            <pc:sldMk cId="2801540055" sldId="256"/>
            <ac:spMk id="317" creationId="{AC79869D-27C3-63DE-6449-31002A839472}"/>
          </ac:spMkLst>
        </pc:spChg>
        <pc:spChg chg="mod">
          <ac:chgData name="Potter, John [A&amp;BE]" userId="c6b96edd-c8e6-4ccd-9001-ccc49a10a254" providerId="ADAL" clId="{5F292AF6-4390-4122-92D2-76D6E936A1D3}" dt="2023-04-07T14:46:39.549" v="119"/>
          <ac:spMkLst>
            <pc:docMk/>
            <pc:sldMk cId="2801540055" sldId="256"/>
            <ac:spMk id="318" creationId="{06767F4E-3407-E12A-116D-F2128491728A}"/>
          </ac:spMkLst>
        </pc:spChg>
        <pc:spChg chg="mod">
          <ac:chgData name="Potter, John [A&amp;BE]" userId="c6b96edd-c8e6-4ccd-9001-ccc49a10a254" providerId="ADAL" clId="{5F292AF6-4390-4122-92D2-76D6E936A1D3}" dt="2023-04-07T14:46:51.472" v="120"/>
          <ac:spMkLst>
            <pc:docMk/>
            <pc:sldMk cId="2801540055" sldId="256"/>
            <ac:spMk id="320" creationId="{CE313D06-0B1F-C907-6FD8-C55CA3ABF7DF}"/>
          </ac:spMkLst>
        </pc:spChg>
        <pc:spChg chg="mod">
          <ac:chgData name="Potter, John [A&amp;BE]" userId="c6b96edd-c8e6-4ccd-9001-ccc49a10a254" providerId="ADAL" clId="{5F292AF6-4390-4122-92D2-76D6E936A1D3}" dt="2023-04-07T14:46:51.472" v="120"/>
          <ac:spMkLst>
            <pc:docMk/>
            <pc:sldMk cId="2801540055" sldId="256"/>
            <ac:spMk id="321" creationId="{54F3965F-A34B-4B3E-B792-F0E80F02C7F7}"/>
          </ac:spMkLst>
        </pc:spChg>
        <pc:spChg chg="mod">
          <ac:chgData name="Potter, John [A&amp;BE]" userId="c6b96edd-c8e6-4ccd-9001-ccc49a10a254" providerId="ADAL" clId="{5F292AF6-4390-4122-92D2-76D6E936A1D3}" dt="2023-04-07T14:46:51.472" v="120"/>
          <ac:spMkLst>
            <pc:docMk/>
            <pc:sldMk cId="2801540055" sldId="256"/>
            <ac:spMk id="322" creationId="{95E48186-9F88-61EA-E360-A373FF86D55F}"/>
          </ac:spMkLst>
        </pc:spChg>
        <pc:spChg chg="mod">
          <ac:chgData name="Potter, John [A&amp;BE]" userId="c6b96edd-c8e6-4ccd-9001-ccc49a10a254" providerId="ADAL" clId="{5F292AF6-4390-4122-92D2-76D6E936A1D3}" dt="2023-04-07T14:46:51.472" v="120"/>
          <ac:spMkLst>
            <pc:docMk/>
            <pc:sldMk cId="2801540055" sldId="256"/>
            <ac:spMk id="323" creationId="{C4FF4CE4-797E-FD67-E8F9-06C6B768C94F}"/>
          </ac:spMkLst>
        </pc:spChg>
        <pc:spChg chg="mod">
          <ac:chgData name="Potter, John [A&amp;BE]" userId="c6b96edd-c8e6-4ccd-9001-ccc49a10a254" providerId="ADAL" clId="{5F292AF6-4390-4122-92D2-76D6E936A1D3}" dt="2023-04-07T14:46:51.472" v="120"/>
          <ac:spMkLst>
            <pc:docMk/>
            <pc:sldMk cId="2801540055" sldId="256"/>
            <ac:spMk id="324" creationId="{8606F021-B4E8-7C2C-AE29-BD3A86AFFBF1}"/>
          </ac:spMkLst>
        </pc:spChg>
        <pc:spChg chg="mod">
          <ac:chgData name="Potter, John [A&amp;BE]" userId="c6b96edd-c8e6-4ccd-9001-ccc49a10a254" providerId="ADAL" clId="{5F292AF6-4390-4122-92D2-76D6E936A1D3}" dt="2023-04-07T14:46:51.472" v="120"/>
          <ac:spMkLst>
            <pc:docMk/>
            <pc:sldMk cId="2801540055" sldId="256"/>
            <ac:spMk id="325" creationId="{A72DE503-685F-A905-B18D-064D749791C9}"/>
          </ac:spMkLst>
        </pc:spChg>
        <pc:spChg chg="mod">
          <ac:chgData name="Potter, John [A&amp;BE]" userId="c6b96edd-c8e6-4ccd-9001-ccc49a10a254" providerId="ADAL" clId="{5F292AF6-4390-4122-92D2-76D6E936A1D3}" dt="2023-04-07T14:46:51.472" v="120"/>
          <ac:spMkLst>
            <pc:docMk/>
            <pc:sldMk cId="2801540055" sldId="256"/>
            <ac:spMk id="326" creationId="{2F945692-4CE4-6F50-D556-06463FCD53EF}"/>
          </ac:spMkLst>
        </pc:spChg>
        <pc:spChg chg="mod">
          <ac:chgData name="Potter, John [A&amp;BE]" userId="c6b96edd-c8e6-4ccd-9001-ccc49a10a254" providerId="ADAL" clId="{5F292AF6-4390-4122-92D2-76D6E936A1D3}" dt="2023-04-07T14:46:51.472" v="120"/>
          <ac:spMkLst>
            <pc:docMk/>
            <pc:sldMk cId="2801540055" sldId="256"/>
            <ac:spMk id="334" creationId="{8C6F1F1C-108D-3DA7-140D-70F3ECDC0DFC}"/>
          </ac:spMkLst>
        </pc:spChg>
        <pc:spChg chg="mod">
          <ac:chgData name="Potter, John [A&amp;BE]" userId="c6b96edd-c8e6-4ccd-9001-ccc49a10a254" providerId="ADAL" clId="{5F292AF6-4390-4122-92D2-76D6E936A1D3}" dt="2023-04-07T14:46:51.472" v="120"/>
          <ac:spMkLst>
            <pc:docMk/>
            <pc:sldMk cId="2801540055" sldId="256"/>
            <ac:spMk id="335" creationId="{CA62A44F-9363-D780-E325-5B0DD0129352}"/>
          </ac:spMkLst>
        </pc:spChg>
        <pc:spChg chg="mod">
          <ac:chgData name="Potter, John [A&amp;BE]" userId="c6b96edd-c8e6-4ccd-9001-ccc49a10a254" providerId="ADAL" clId="{5F292AF6-4390-4122-92D2-76D6E936A1D3}" dt="2023-04-07T14:46:51.472" v="120"/>
          <ac:spMkLst>
            <pc:docMk/>
            <pc:sldMk cId="2801540055" sldId="256"/>
            <ac:spMk id="337" creationId="{09FCFFD2-8F09-DCE7-1006-C1A04F5B59D6}"/>
          </ac:spMkLst>
        </pc:spChg>
        <pc:spChg chg="mod">
          <ac:chgData name="Potter, John [A&amp;BE]" userId="c6b96edd-c8e6-4ccd-9001-ccc49a10a254" providerId="ADAL" clId="{5F292AF6-4390-4122-92D2-76D6E936A1D3}" dt="2023-04-07T14:46:51.472" v="120"/>
          <ac:spMkLst>
            <pc:docMk/>
            <pc:sldMk cId="2801540055" sldId="256"/>
            <ac:spMk id="338" creationId="{ACF6EB58-16E2-E78E-85C8-C9F4E7F1D02B}"/>
          </ac:spMkLst>
        </pc:spChg>
        <pc:spChg chg="mod">
          <ac:chgData name="Potter, John [A&amp;BE]" userId="c6b96edd-c8e6-4ccd-9001-ccc49a10a254" providerId="ADAL" clId="{5F292AF6-4390-4122-92D2-76D6E936A1D3}" dt="2023-04-07T14:46:51.472" v="120"/>
          <ac:spMkLst>
            <pc:docMk/>
            <pc:sldMk cId="2801540055" sldId="256"/>
            <ac:spMk id="339" creationId="{22BAFBA2-53AD-BF28-B13A-089EEF27012C}"/>
          </ac:spMkLst>
        </pc:spChg>
        <pc:spChg chg="mod">
          <ac:chgData name="Potter, John [A&amp;BE]" userId="c6b96edd-c8e6-4ccd-9001-ccc49a10a254" providerId="ADAL" clId="{5F292AF6-4390-4122-92D2-76D6E936A1D3}" dt="2023-04-07T14:46:51.472" v="120"/>
          <ac:spMkLst>
            <pc:docMk/>
            <pc:sldMk cId="2801540055" sldId="256"/>
            <ac:spMk id="340" creationId="{1F77E13A-4579-BF83-EE4F-C911D8CE4F19}"/>
          </ac:spMkLst>
        </pc:spChg>
        <pc:spChg chg="mod">
          <ac:chgData name="Potter, John [A&amp;BE]" userId="c6b96edd-c8e6-4ccd-9001-ccc49a10a254" providerId="ADAL" clId="{5F292AF6-4390-4122-92D2-76D6E936A1D3}" dt="2023-04-07T14:46:51.472" v="120"/>
          <ac:spMkLst>
            <pc:docMk/>
            <pc:sldMk cId="2801540055" sldId="256"/>
            <ac:spMk id="341" creationId="{7845692D-C958-C763-5E7E-6BAF1D3ADB4A}"/>
          </ac:spMkLst>
        </pc:spChg>
        <pc:spChg chg="mod">
          <ac:chgData name="Potter, John [A&amp;BE]" userId="c6b96edd-c8e6-4ccd-9001-ccc49a10a254" providerId="ADAL" clId="{5F292AF6-4390-4122-92D2-76D6E936A1D3}" dt="2023-04-07T14:46:51.472" v="120"/>
          <ac:spMkLst>
            <pc:docMk/>
            <pc:sldMk cId="2801540055" sldId="256"/>
            <ac:spMk id="343" creationId="{3B73DB9F-42F7-0D4C-3929-3767F8B98F52}"/>
          </ac:spMkLst>
        </pc:spChg>
        <pc:spChg chg="mod">
          <ac:chgData name="Potter, John [A&amp;BE]" userId="c6b96edd-c8e6-4ccd-9001-ccc49a10a254" providerId="ADAL" clId="{5F292AF6-4390-4122-92D2-76D6E936A1D3}" dt="2023-04-07T14:46:51.472" v="120"/>
          <ac:spMkLst>
            <pc:docMk/>
            <pc:sldMk cId="2801540055" sldId="256"/>
            <ac:spMk id="344" creationId="{7F4F4964-30B1-85C9-99E8-BB30D4FB5C6C}"/>
          </ac:spMkLst>
        </pc:spChg>
        <pc:spChg chg="mod">
          <ac:chgData name="Potter, John [A&amp;BE]" userId="c6b96edd-c8e6-4ccd-9001-ccc49a10a254" providerId="ADAL" clId="{5F292AF6-4390-4122-92D2-76D6E936A1D3}" dt="2023-04-07T14:46:51.472" v="120"/>
          <ac:spMkLst>
            <pc:docMk/>
            <pc:sldMk cId="2801540055" sldId="256"/>
            <ac:spMk id="345" creationId="{6848D7DF-67FE-6D26-49F7-5F8692B10731}"/>
          </ac:spMkLst>
        </pc:spChg>
        <pc:spChg chg="mod">
          <ac:chgData name="Potter, John [A&amp;BE]" userId="c6b96edd-c8e6-4ccd-9001-ccc49a10a254" providerId="ADAL" clId="{5F292AF6-4390-4122-92D2-76D6E936A1D3}" dt="2023-04-07T14:46:51.472" v="120"/>
          <ac:spMkLst>
            <pc:docMk/>
            <pc:sldMk cId="2801540055" sldId="256"/>
            <ac:spMk id="346" creationId="{54D863CA-5BBA-DFB1-EDA2-6A5B1AD59CFB}"/>
          </ac:spMkLst>
        </pc:spChg>
        <pc:spChg chg="mod">
          <ac:chgData name="Potter, John [A&amp;BE]" userId="c6b96edd-c8e6-4ccd-9001-ccc49a10a254" providerId="ADAL" clId="{5F292AF6-4390-4122-92D2-76D6E936A1D3}" dt="2023-04-07T14:46:51.472" v="120"/>
          <ac:spMkLst>
            <pc:docMk/>
            <pc:sldMk cId="2801540055" sldId="256"/>
            <ac:spMk id="347" creationId="{618863E6-FCDF-2668-FDBE-D297EC837D81}"/>
          </ac:spMkLst>
        </pc:spChg>
        <pc:spChg chg="mod">
          <ac:chgData name="Potter, John [A&amp;BE]" userId="c6b96edd-c8e6-4ccd-9001-ccc49a10a254" providerId="ADAL" clId="{5F292AF6-4390-4122-92D2-76D6E936A1D3}" dt="2023-04-07T14:46:51.472" v="120"/>
          <ac:spMkLst>
            <pc:docMk/>
            <pc:sldMk cId="2801540055" sldId="256"/>
            <ac:spMk id="348" creationId="{2F5E31B2-7656-EEF0-16C7-45C55321EB45}"/>
          </ac:spMkLst>
        </pc:spChg>
        <pc:spChg chg="mod">
          <ac:chgData name="Potter, John [A&amp;BE]" userId="c6b96edd-c8e6-4ccd-9001-ccc49a10a254" providerId="ADAL" clId="{5F292AF6-4390-4122-92D2-76D6E936A1D3}" dt="2023-04-07T14:46:51.472" v="120"/>
          <ac:spMkLst>
            <pc:docMk/>
            <pc:sldMk cId="2801540055" sldId="256"/>
            <ac:spMk id="349" creationId="{F241952A-D1F1-915D-7CDC-34C4F2F54AF6}"/>
          </ac:spMkLst>
        </pc:spChg>
        <pc:spChg chg="mod">
          <ac:chgData name="Potter, John [A&amp;BE]" userId="c6b96edd-c8e6-4ccd-9001-ccc49a10a254" providerId="ADAL" clId="{5F292AF6-4390-4122-92D2-76D6E936A1D3}" dt="2023-04-07T14:46:51.472" v="120"/>
          <ac:spMkLst>
            <pc:docMk/>
            <pc:sldMk cId="2801540055" sldId="256"/>
            <ac:spMk id="357" creationId="{B5254787-E339-6D4B-1A68-6AB03226CEE0}"/>
          </ac:spMkLst>
        </pc:spChg>
        <pc:spChg chg="mod">
          <ac:chgData name="Potter, John [A&amp;BE]" userId="c6b96edd-c8e6-4ccd-9001-ccc49a10a254" providerId="ADAL" clId="{5F292AF6-4390-4122-92D2-76D6E936A1D3}" dt="2023-04-07T14:46:51.472" v="120"/>
          <ac:spMkLst>
            <pc:docMk/>
            <pc:sldMk cId="2801540055" sldId="256"/>
            <ac:spMk id="358" creationId="{673FA9F2-220E-B953-E07A-008F82387933}"/>
          </ac:spMkLst>
        </pc:spChg>
        <pc:spChg chg="mod">
          <ac:chgData name="Potter, John [A&amp;BE]" userId="c6b96edd-c8e6-4ccd-9001-ccc49a10a254" providerId="ADAL" clId="{5F292AF6-4390-4122-92D2-76D6E936A1D3}" dt="2023-04-07T14:46:51.472" v="120"/>
          <ac:spMkLst>
            <pc:docMk/>
            <pc:sldMk cId="2801540055" sldId="256"/>
            <ac:spMk id="360" creationId="{FA908DD9-919B-221A-A9FB-5C5F5BF51BBB}"/>
          </ac:spMkLst>
        </pc:spChg>
        <pc:spChg chg="mod">
          <ac:chgData name="Potter, John [A&amp;BE]" userId="c6b96edd-c8e6-4ccd-9001-ccc49a10a254" providerId="ADAL" clId="{5F292AF6-4390-4122-92D2-76D6E936A1D3}" dt="2023-04-07T14:46:51.472" v="120"/>
          <ac:spMkLst>
            <pc:docMk/>
            <pc:sldMk cId="2801540055" sldId="256"/>
            <ac:spMk id="361" creationId="{C4B9CC9D-4195-3FA4-E22E-F3241C4368C8}"/>
          </ac:spMkLst>
        </pc:spChg>
        <pc:spChg chg="mod">
          <ac:chgData name="Potter, John [A&amp;BE]" userId="c6b96edd-c8e6-4ccd-9001-ccc49a10a254" providerId="ADAL" clId="{5F292AF6-4390-4122-92D2-76D6E936A1D3}" dt="2023-04-07T14:46:51.472" v="120"/>
          <ac:spMkLst>
            <pc:docMk/>
            <pc:sldMk cId="2801540055" sldId="256"/>
            <ac:spMk id="362" creationId="{5E927BDC-4B85-024A-B37E-D0AA9F28DB7C}"/>
          </ac:spMkLst>
        </pc:spChg>
        <pc:spChg chg="mod">
          <ac:chgData name="Potter, John [A&amp;BE]" userId="c6b96edd-c8e6-4ccd-9001-ccc49a10a254" providerId="ADAL" clId="{5F292AF6-4390-4122-92D2-76D6E936A1D3}" dt="2023-04-07T14:46:51.472" v="120"/>
          <ac:spMkLst>
            <pc:docMk/>
            <pc:sldMk cId="2801540055" sldId="256"/>
            <ac:spMk id="363" creationId="{78B0D959-49F1-B82F-826F-5AEE3815A2AE}"/>
          </ac:spMkLst>
        </pc:spChg>
        <pc:spChg chg="mod">
          <ac:chgData name="Potter, John [A&amp;BE]" userId="c6b96edd-c8e6-4ccd-9001-ccc49a10a254" providerId="ADAL" clId="{5F292AF6-4390-4122-92D2-76D6E936A1D3}" dt="2023-04-07T14:46:51.472" v="120"/>
          <ac:spMkLst>
            <pc:docMk/>
            <pc:sldMk cId="2801540055" sldId="256"/>
            <ac:spMk id="364" creationId="{96150B9E-F134-BF36-73E3-356EAC617967}"/>
          </ac:spMkLst>
        </pc:spChg>
        <pc:spChg chg="mod">
          <ac:chgData name="Potter, John [A&amp;BE]" userId="c6b96edd-c8e6-4ccd-9001-ccc49a10a254" providerId="ADAL" clId="{5F292AF6-4390-4122-92D2-76D6E936A1D3}" dt="2023-04-07T14:46:51.472" v="120"/>
          <ac:spMkLst>
            <pc:docMk/>
            <pc:sldMk cId="2801540055" sldId="256"/>
            <ac:spMk id="366" creationId="{78657398-90FB-8DA5-9CDD-D97FA109F2CF}"/>
          </ac:spMkLst>
        </pc:spChg>
        <pc:spChg chg="mod">
          <ac:chgData name="Potter, John [A&amp;BE]" userId="c6b96edd-c8e6-4ccd-9001-ccc49a10a254" providerId="ADAL" clId="{5F292AF6-4390-4122-92D2-76D6E936A1D3}" dt="2023-04-07T14:46:51.472" v="120"/>
          <ac:spMkLst>
            <pc:docMk/>
            <pc:sldMk cId="2801540055" sldId="256"/>
            <ac:spMk id="367" creationId="{CA31A388-6CBE-4111-0929-2511B77124E4}"/>
          </ac:spMkLst>
        </pc:spChg>
        <pc:spChg chg="mod">
          <ac:chgData name="Potter, John [A&amp;BE]" userId="c6b96edd-c8e6-4ccd-9001-ccc49a10a254" providerId="ADAL" clId="{5F292AF6-4390-4122-92D2-76D6E936A1D3}" dt="2023-04-07T14:46:51.472" v="120"/>
          <ac:spMkLst>
            <pc:docMk/>
            <pc:sldMk cId="2801540055" sldId="256"/>
            <ac:spMk id="368" creationId="{55556ED6-746B-044B-3639-FB89EBF234BA}"/>
          </ac:spMkLst>
        </pc:spChg>
        <pc:spChg chg="mod">
          <ac:chgData name="Potter, John [A&amp;BE]" userId="c6b96edd-c8e6-4ccd-9001-ccc49a10a254" providerId="ADAL" clId="{5F292AF6-4390-4122-92D2-76D6E936A1D3}" dt="2023-04-07T14:46:51.472" v="120"/>
          <ac:spMkLst>
            <pc:docMk/>
            <pc:sldMk cId="2801540055" sldId="256"/>
            <ac:spMk id="369" creationId="{C7968C26-7234-0D83-ED33-9625670D3303}"/>
          </ac:spMkLst>
        </pc:spChg>
        <pc:spChg chg="mod">
          <ac:chgData name="Potter, John [A&amp;BE]" userId="c6b96edd-c8e6-4ccd-9001-ccc49a10a254" providerId="ADAL" clId="{5F292AF6-4390-4122-92D2-76D6E936A1D3}" dt="2023-04-07T14:46:51.472" v="120"/>
          <ac:spMkLst>
            <pc:docMk/>
            <pc:sldMk cId="2801540055" sldId="256"/>
            <ac:spMk id="370" creationId="{B45C6D4E-C87C-A940-1A1B-DF8387908F91}"/>
          </ac:spMkLst>
        </pc:spChg>
        <pc:spChg chg="mod">
          <ac:chgData name="Potter, John [A&amp;BE]" userId="c6b96edd-c8e6-4ccd-9001-ccc49a10a254" providerId="ADAL" clId="{5F292AF6-4390-4122-92D2-76D6E936A1D3}" dt="2023-04-07T14:46:51.472" v="120"/>
          <ac:spMkLst>
            <pc:docMk/>
            <pc:sldMk cId="2801540055" sldId="256"/>
            <ac:spMk id="371" creationId="{6F47C3AD-1008-0490-1C38-B8977EBA81B0}"/>
          </ac:spMkLst>
        </pc:spChg>
        <pc:spChg chg="mod">
          <ac:chgData name="Potter, John [A&amp;BE]" userId="c6b96edd-c8e6-4ccd-9001-ccc49a10a254" providerId="ADAL" clId="{5F292AF6-4390-4122-92D2-76D6E936A1D3}" dt="2023-04-07T14:46:51.472" v="120"/>
          <ac:spMkLst>
            <pc:docMk/>
            <pc:sldMk cId="2801540055" sldId="256"/>
            <ac:spMk id="372" creationId="{BC1663A8-BB65-B0EA-46E1-A71F04970C97}"/>
          </ac:spMkLst>
        </pc:spChg>
        <pc:spChg chg="mod">
          <ac:chgData name="Potter, John [A&amp;BE]" userId="c6b96edd-c8e6-4ccd-9001-ccc49a10a254" providerId="ADAL" clId="{5F292AF6-4390-4122-92D2-76D6E936A1D3}" dt="2023-04-07T14:46:51.472" v="120"/>
          <ac:spMkLst>
            <pc:docMk/>
            <pc:sldMk cId="2801540055" sldId="256"/>
            <ac:spMk id="380" creationId="{722F2869-82D5-C83F-050D-533CF18AD041}"/>
          </ac:spMkLst>
        </pc:spChg>
        <pc:spChg chg="mod">
          <ac:chgData name="Potter, John [A&amp;BE]" userId="c6b96edd-c8e6-4ccd-9001-ccc49a10a254" providerId="ADAL" clId="{5F292AF6-4390-4122-92D2-76D6E936A1D3}" dt="2023-04-07T14:46:51.472" v="120"/>
          <ac:spMkLst>
            <pc:docMk/>
            <pc:sldMk cId="2801540055" sldId="256"/>
            <ac:spMk id="381" creationId="{B1234100-0998-6632-5B46-4C5C96F192C0}"/>
          </ac:spMkLst>
        </pc:spChg>
        <pc:spChg chg="mod">
          <ac:chgData name="Potter, John [A&amp;BE]" userId="c6b96edd-c8e6-4ccd-9001-ccc49a10a254" providerId="ADAL" clId="{5F292AF6-4390-4122-92D2-76D6E936A1D3}" dt="2023-04-07T14:46:51.472" v="120"/>
          <ac:spMkLst>
            <pc:docMk/>
            <pc:sldMk cId="2801540055" sldId="256"/>
            <ac:spMk id="383" creationId="{B146B5FF-B8AD-2F37-7DF5-E25FD90A7A38}"/>
          </ac:spMkLst>
        </pc:spChg>
        <pc:spChg chg="mod">
          <ac:chgData name="Potter, John [A&amp;BE]" userId="c6b96edd-c8e6-4ccd-9001-ccc49a10a254" providerId="ADAL" clId="{5F292AF6-4390-4122-92D2-76D6E936A1D3}" dt="2023-04-07T14:46:51.472" v="120"/>
          <ac:spMkLst>
            <pc:docMk/>
            <pc:sldMk cId="2801540055" sldId="256"/>
            <ac:spMk id="384" creationId="{C5AFA104-624B-B71B-3FB0-BA0B14AEF2C8}"/>
          </ac:spMkLst>
        </pc:spChg>
        <pc:spChg chg="mod">
          <ac:chgData name="Potter, John [A&amp;BE]" userId="c6b96edd-c8e6-4ccd-9001-ccc49a10a254" providerId="ADAL" clId="{5F292AF6-4390-4122-92D2-76D6E936A1D3}" dt="2023-04-07T14:46:51.472" v="120"/>
          <ac:spMkLst>
            <pc:docMk/>
            <pc:sldMk cId="2801540055" sldId="256"/>
            <ac:spMk id="385" creationId="{BF262EC3-911A-1645-7584-2B5EB08B32BA}"/>
          </ac:spMkLst>
        </pc:spChg>
        <pc:spChg chg="mod">
          <ac:chgData name="Potter, John [A&amp;BE]" userId="c6b96edd-c8e6-4ccd-9001-ccc49a10a254" providerId="ADAL" clId="{5F292AF6-4390-4122-92D2-76D6E936A1D3}" dt="2023-04-07T14:46:51.472" v="120"/>
          <ac:spMkLst>
            <pc:docMk/>
            <pc:sldMk cId="2801540055" sldId="256"/>
            <ac:spMk id="386" creationId="{BF5B1E6E-66AE-A3F8-AF98-EB13143F766F}"/>
          </ac:spMkLst>
        </pc:spChg>
        <pc:spChg chg="mod">
          <ac:chgData name="Potter, John [A&amp;BE]" userId="c6b96edd-c8e6-4ccd-9001-ccc49a10a254" providerId="ADAL" clId="{5F292AF6-4390-4122-92D2-76D6E936A1D3}" dt="2023-04-07T14:46:51.472" v="120"/>
          <ac:spMkLst>
            <pc:docMk/>
            <pc:sldMk cId="2801540055" sldId="256"/>
            <ac:spMk id="387" creationId="{F7EA5F0B-480C-BDBC-212B-0C614EFEC669}"/>
          </ac:spMkLst>
        </pc:spChg>
        <pc:spChg chg="mod">
          <ac:chgData name="Potter, John [A&amp;BE]" userId="c6b96edd-c8e6-4ccd-9001-ccc49a10a254" providerId="ADAL" clId="{5F292AF6-4390-4122-92D2-76D6E936A1D3}" dt="2023-04-07T14:46:51.472" v="120"/>
          <ac:spMkLst>
            <pc:docMk/>
            <pc:sldMk cId="2801540055" sldId="256"/>
            <ac:spMk id="389" creationId="{59D48D88-658E-441E-9007-E2DFC70ED3C9}"/>
          </ac:spMkLst>
        </pc:spChg>
        <pc:spChg chg="mod">
          <ac:chgData name="Potter, John [A&amp;BE]" userId="c6b96edd-c8e6-4ccd-9001-ccc49a10a254" providerId="ADAL" clId="{5F292AF6-4390-4122-92D2-76D6E936A1D3}" dt="2023-04-07T14:46:51.472" v="120"/>
          <ac:spMkLst>
            <pc:docMk/>
            <pc:sldMk cId="2801540055" sldId="256"/>
            <ac:spMk id="390" creationId="{48AB06DC-F627-AABB-FE1B-F07B614E6E05}"/>
          </ac:spMkLst>
        </pc:spChg>
        <pc:spChg chg="mod">
          <ac:chgData name="Potter, John [A&amp;BE]" userId="c6b96edd-c8e6-4ccd-9001-ccc49a10a254" providerId="ADAL" clId="{5F292AF6-4390-4122-92D2-76D6E936A1D3}" dt="2023-04-07T14:46:51.472" v="120"/>
          <ac:spMkLst>
            <pc:docMk/>
            <pc:sldMk cId="2801540055" sldId="256"/>
            <ac:spMk id="391" creationId="{3B772451-3FC3-0AA0-0C23-463183BF974A}"/>
          </ac:spMkLst>
        </pc:spChg>
        <pc:spChg chg="mod">
          <ac:chgData name="Potter, John [A&amp;BE]" userId="c6b96edd-c8e6-4ccd-9001-ccc49a10a254" providerId="ADAL" clId="{5F292AF6-4390-4122-92D2-76D6E936A1D3}" dt="2023-04-07T14:46:51.472" v="120"/>
          <ac:spMkLst>
            <pc:docMk/>
            <pc:sldMk cId="2801540055" sldId="256"/>
            <ac:spMk id="392" creationId="{333DA308-F0D6-C138-E18A-7D09A4EDAD67}"/>
          </ac:spMkLst>
        </pc:spChg>
        <pc:spChg chg="mod">
          <ac:chgData name="Potter, John [A&amp;BE]" userId="c6b96edd-c8e6-4ccd-9001-ccc49a10a254" providerId="ADAL" clId="{5F292AF6-4390-4122-92D2-76D6E936A1D3}" dt="2023-04-07T14:46:51.472" v="120"/>
          <ac:spMkLst>
            <pc:docMk/>
            <pc:sldMk cId="2801540055" sldId="256"/>
            <ac:spMk id="393" creationId="{32802601-DC71-E03B-27DC-D73E794E1250}"/>
          </ac:spMkLst>
        </pc:spChg>
        <pc:spChg chg="mod">
          <ac:chgData name="Potter, John [A&amp;BE]" userId="c6b96edd-c8e6-4ccd-9001-ccc49a10a254" providerId="ADAL" clId="{5F292AF6-4390-4122-92D2-76D6E936A1D3}" dt="2023-04-07T14:46:51.472" v="120"/>
          <ac:spMkLst>
            <pc:docMk/>
            <pc:sldMk cId="2801540055" sldId="256"/>
            <ac:spMk id="394" creationId="{171F5583-D59D-8EE1-CDEB-15477B6E5320}"/>
          </ac:spMkLst>
        </pc:spChg>
        <pc:spChg chg="mod">
          <ac:chgData name="Potter, John [A&amp;BE]" userId="c6b96edd-c8e6-4ccd-9001-ccc49a10a254" providerId="ADAL" clId="{5F292AF6-4390-4122-92D2-76D6E936A1D3}" dt="2023-04-07T14:46:51.472" v="120"/>
          <ac:spMkLst>
            <pc:docMk/>
            <pc:sldMk cId="2801540055" sldId="256"/>
            <ac:spMk id="395" creationId="{A0650017-B2EC-0E62-776F-F9A85B901A0C}"/>
          </ac:spMkLst>
        </pc:spChg>
        <pc:spChg chg="mod">
          <ac:chgData name="Potter, John [A&amp;BE]" userId="c6b96edd-c8e6-4ccd-9001-ccc49a10a254" providerId="ADAL" clId="{5F292AF6-4390-4122-92D2-76D6E936A1D3}" dt="2023-04-07T14:46:51.472" v="120"/>
          <ac:spMkLst>
            <pc:docMk/>
            <pc:sldMk cId="2801540055" sldId="256"/>
            <ac:spMk id="403" creationId="{2105201C-F0C9-2244-26AB-74FE9B3418DC}"/>
          </ac:spMkLst>
        </pc:spChg>
        <pc:spChg chg="mod">
          <ac:chgData name="Potter, John [A&amp;BE]" userId="c6b96edd-c8e6-4ccd-9001-ccc49a10a254" providerId="ADAL" clId="{5F292AF6-4390-4122-92D2-76D6E936A1D3}" dt="2023-04-07T14:46:51.472" v="120"/>
          <ac:spMkLst>
            <pc:docMk/>
            <pc:sldMk cId="2801540055" sldId="256"/>
            <ac:spMk id="404" creationId="{BD143FA9-FA6C-FAD1-457C-615EB8100C28}"/>
          </ac:spMkLst>
        </pc:spChg>
        <pc:spChg chg="mod">
          <ac:chgData name="Potter, John [A&amp;BE]" userId="c6b96edd-c8e6-4ccd-9001-ccc49a10a254" providerId="ADAL" clId="{5F292AF6-4390-4122-92D2-76D6E936A1D3}" dt="2023-04-07T14:46:51.472" v="120"/>
          <ac:spMkLst>
            <pc:docMk/>
            <pc:sldMk cId="2801540055" sldId="256"/>
            <ac:spMk id="406" creationId="{40B2F579-055C-3A86-DDD3-34C751E028B1}"/>
          </ac:spMkLst>
        </pc:spChg>
        <pc:spChg chg="mod">
          <ac:chgData name="Potter, John [A&amp;BE]" userId="c6b96edd-c8e6-4ccd-9001-ccc49a10a254" providerId="ADAL" clId="{5F292AF6-4390-4122-92D2-76D6E936A1D3}" dt="2023-04-07T14:46:51.472" v="120"/>
          <ac:spMkLst>
            <pc:docMk/>
            <pc:sldMk cId="2801540055" sldId="256"/>
            <ac:spMk id="407" creationId="{9608CD5A-E95A-8CC1-88E2-BA802F3F333C}"/>
          </ac:spMkLst>
        </pc:spChg>
        <pc:spChg chg="mod">
          <ac:chgData name="Potter, John [A&amp;BE]" userId="c6b96edd-c8e6-4ccd-9001-ccc49a10a254" providerId="ADAL" clId="{5F292AF6-4390-4122-92D2-76D6E936A1D3}" dt="2023-04-07T14:46:51.472" v="120"/>
          <ac:spMkLst>
            <pc:docMk/>
            <pc:sldMk cId="2801540055" sldId="256"/>
            <ac:spMk id="408" creationId="{755AF44E-95A1-58C4-BF9D-886B0B848C2D}"/>
          </ac:spMkLst>
        </pc:spChg>
        <pc:spChg chg="mod">
          <ac:chgData name="Potter, John [A&amp;BE]" userId="c6b96edd-c8e6-4ccd-9001-ccc49a10a254" providerId="ADAL" clId="{5F292AF6-4390-4122-92D2-76D6E936A1D3}" dt="2023-04-07T14:46:51.472" v="120"/>
          <ac:spMkLst>
            <pc:docMk/>
            <pc:sldMk cId="2801540055" sldId="256"/>
            <ac:spMk id="409" creationId="{49378A39-CCA4-E071-C459-5E903ACC1C69}"/>
          </ac:spMkLst>
        </pc:spChg>
        <pc:spChg chg="mod">
          <ac:chgData name="Potter, John [A&amp;BE]" userId="c6b96edd-c8e6-4ccd-9001-ccc49a10a254" providerId="ADAL" clId="{5F292AF6-4390-4122-92D2-76D6E936A1D3}" dt="2023-04-07T14:46:51.472" v="120"/>
          <ac:spMkLst>
            <pc:docMk/>
            <pc:sldMk cId="2801540055" sldId="256"/>
            <ac:spMk id="410" creationId="{DAA0CA00-19B9-831D-DF3A-2A3C4DEFC02A}"/>
          </ac:spMkLst>
        </pc:spChg>
        <pc:spChg chg="add del mod topLvl">
          <ac:chgData name="Potter, John [A&amp;BE]" userId="c6b96edd-c8e6-4ccd-9001-ccc49a10a254" providerId="ADAL" clId="{5F292AF6-4390-4122-92D2-76D6E936A1D3}" dt="2023-04-07T15:33:09.186" v="586" actId="478"/>
          <ac:spMkLst>
            <pc:docMk/>
            <pc:sldMk cId="2801540055" sldId="256"/>
            <ac:spMk id="411" creationId="{1A0F1C89-54FD-5883-677E-D6A861C5AF96}"/>
          </ac:spMkLst>
        </pc:spChg>
        <pc:spChg chg="add del mod topLvl">
          <ac:chgData name="Potter, John [A&amp;BE]" userId="c6b96edd-c8e6-4ccd-9001-ccc49a10a254" providerId="ADAL" clId="{5F292AF6-4390-4122-92D2-76D6E936A1D3}" dt="2023-04-07T15:33:09.186" v="586" actId="478"/>
          <ac:spMkLst>
            <pc:docMk/>
            <pc:sldMk cId="2801540055" sldId="256"/>
            <ac:spMk id="415" creationId="{FD8CB5F1-7B93-2150-74F1-E4140A70FCC8}"/>
          </ac:spMkLst>
        </pc:spChg>
        <pc:spChg chg="add del mod topLvl">
          <ac:chgData name="Potter, John [A&amp;BE]" userId="c6b96edd-c8e6-4ccd-9001-ccc49a10a254" providerId="ADAL" clId="{5F292AF6-4390-4122-92D2-76D6E936A1D3}" dt="2023-04-07T15:33:09.186" v="586" actId="478"/>
          <ac:spMkLst>
            <pc:docMk/>
            <pc:sldMk cId="2801540055" sldId="256"/>
            <ac:spMk id="416" creationId="{40BAB056-557E-49BF-830C-FC6F683D5FB6}"/>
          </ac:spMkLst>
        </pc:spChg>
        <pc:spChg chg="mod topLvl">
          <ac:chgData name="Potter, John [A&amp;BE]" userId="c6b96edd-c8e6-4ccd-9001-ccc49a10a254" providerId="ADAL" clId="{5F292AF6-4390-4122-92D2-76D6E936A1D3}" dt="2023-04-07T15:37:17.953" v="735" actId="20577"/>
          <ac:spMkLst>
            <pc:docMk/>
            <pc:sldMk cId="2801540055" sldId="256"/>
            <ac:spMk id="421" creationId="{A95BD44F-2E0C-1CD2-B9D2-58CC768531B1}"/>
          </ac:spMkLst>
        </pc:spChg>
        <pc:spChg chg="mod topLvl">
          <ac:chgData name="Potter, John [A&amp;BE]" userId="c6b96edd-c8e6-4ccd-9001-ccc49a10a254" providerId="ADAL" clId="{5F292AF6-4390-4122-92D2-76D6E936A1D3}" dt="2023-04-07T15:10:22.690" v="463" actId="164"/>
          <ac:spMkLst>
            <pc:docMk/>
            <pc:sldMk cId="2801540055" sldId="256"/>
            <ac:spMk id="422" creationId="{085A4BB7-78F7-8FB1-17F9-9F193044C7E9}"/>
          </ac:spMkLst>
        </pc:spChg>
        <pc:spChg chg="mod topLvl">
          <ac:chgData name="Potter, John [A&amp;BE]" userId="c6b96edd-c8e6-4ccd-9001-ccc49a10a254" providerId="ADAL" clId="{5F292AF6-4390-4122-92D2-76D6E936A1D3}" dt="2023-04-07T15:10:22.690" v="463" actId="164"/>
          <ac:spMkLst>
            <pc:docMk/>
            <pc:sldMk cId="2801540055" sldId="256"/>
            <ac:spMk id="423" creationId="{EFE8EDBE-3670-C796-E0E5-BE1C9C781254}"/>
          </ac:spMkLst>
        </pc:spChg>
        <pc:spChg chg="mod topLvl">
          <ac:chgData name="Potter, John [A&amp;BE]" userId="c6b96edd-c8e6-4ccd-9001-ccc49a10a254" providerId="ADAL" clId="{5F292AF6-4390-4122-92D2-76D6E936A1D3}" dt="2023-04-07T15:10:22.690" v="463" actId="164"/>
          <ac:spMkLst>
            <pc:docMk/>
            <pc:sldMk cId="2801540055" sldId="256"/>
            <ac:spMk id="424" creationId="{F8574DE5-5E88-DBD3-E1BD-91E9E95FF45D}"/>
          </ac:spMkLst>
        </pc:spChg>
        <pc:spChg chg="mod topLvl">
          <ac:chgData name="Potter, John [A&amp;BE]" userId="c6b96edd-c8e6-4ccd-9001-ccc49a10a254" providerId="ADAL" clId="{5F292AF6-4390-4122-92D2-76D6E936A1D3}" dt="2023-04-07T15:10:22.690" v="463" actId="164"/>
          <ac:spMkLst>
            <pc:docMk/>
            <pc:sldMk cId="2801540055" sldId="256"/>
            <ac:spMk id="425" creationId="{BCE314D2-2741-D1FC-D5C0-39FD0540ED6A}"/>
          </ac:spMkLst>
        </pc:spChg>
        <pc:spChg chg="mod topLvl">
          <ac:chgData name="Potter, John [A&amp;BE]" userId="c6b96edd-c8e6-4ccd-9001-ccc49a10a254" providerId="ADAL" clId="{5F292AF6-4390-4122-92D2-76D6E936A1D3}" dt="2023-04-07T15:10:22.690" v="463" actId="164"/>
          <ac:spMkLst>
            <pc:docMk/>
            <pc:sldMk cId="2801540055" sldId="256"/>
            <ac:spMk id="426" creationId="{48F55415-9232-96C6-4ABC-2135AF6658D6}"/>
          </ac:spMkLst>
        </pc:spChg>
        <pc:spChg chg="mod topLvl">
          <ac:chgData name="Potter, John [A&amp;BE]" userId="c6b96edd-c8e6-4ccd-9001-ccc49a10a254" providerId="ADAL" clId="{5F292AF6-4390-4122-92D2-76D6E936A1D3}" dt="2023-04-07T16:05:47.666" v="1234" actId="20577"/>
          <ac:spMkLst>
            <pc:docMk/>
            <pc:sldMk cId="2801540055" sldId="256"/>
            <ac:spMk id="433" creationId="{3C3C1B95-87F5-E09A-0D3F-9487E95FB40C}"/>
          </ac:spMkLst>
        </pc:spChg>
        <pc:spChg chg="mod topLvl">
          <ac:chgData name="Potter, John [A&amp;BE]" userId="c6b96edd-c8e6-4ccd-9001-ccc49a10a254" providerId="ADAL" clId="{5F292AF6-4390-4122-92D2-76D6E936A1D3}" dt="2023-04-07T16:05:54.362" v="1242" actId="20577"/>
          <ac:spMkLst>
            <pc:docMk/>
            <pc:sldMk cId="2801540055" sldId="256"/>
            <ac:spMk id="434" creationId="{6792041B-903C-22A5-167F-10CF5971051F}"/>
          </ac:spMkLst>
        </pc:spChg>
        <pc:spChg chg="del mod">
          <ac:chgData name="Potter, John [A&amp;BE]" userId="c6b96edd-c8e6-4ccd-9001-ccc49a10a254" providerId="ADAL" clId="{5F292AF6-4390-4122-92D2-76D6E936A1D3}" dt="2023-04-07T15:04:25.036" v="410" actId="478"/>
          <ac:spMkLst>
            <pc:docMk/>
            <pc:sldMk cId="2801540055" sldId="256"/>
            <ac:spMk id="435" creationId="{669A187C-0D68-F5A6-B3D4-D5E953FB64B5}"/>
          </ac:spMkLst>
        </pc:spChg>
        <pc:spChg chg="del mod">
          <ac:chgData name="Potter, John [A&amp;BE]" userId="c6b96edd-c8e6-4ccd-9001-ccc49a10a254" providerId="ADAL" clId="{5F292AF6-4390-4122-92D2-76D6E936A1D3}" dt="2023-04-07T15:04:25.036" v="410" actId="478"/>
          <ac:spMkLst>
            <pc:docMk/>
            <pc:sldMk cId="2801540055" sldId="256"/>
            <ac:spMk id="436" creationId="{319B343B-BA27-9051-1AC6-4170DC56BAD2}"/>
          </ac:spMkLst>
        </pc:spChg>
        <pc:spChg chg="del mod">
          <ac:chgData name="Potter, John [A&amp;BE]" userId="c6b96edd-c8e6-4ccd-9001-ccc49a10a254" providerId="ADAL" clId="{5F292AF6-4390-4122-92D2-76D6E936A1D3}" dt="2023-04-07T15:04:25.036" v="410" actId="478"/>
          <ac:spMkLst>
            <pc:docMk/>
            <pc:sldMk cId="2801540055" sldId="256"/>
            <ac:spMk id="437" creationId="{6B9B9A43-9108-0293-E859-8F7C483F87B8}"/>
          </ac:spMkLst>
        </pc:spChg>
        <pc:spChg chg="mod topLvl">
          <ac:chgData name="Potter, John [A&amp;BE]" userId="c6b96edd-c8e6-4ccd-9001-ccc49a10a254" providerId="ADAL" clId="{5F292AF6-4390-4122-92D2-76D6E936A1D3}" dt="2023-04-07T15:10:22.690" v="463" actId="164"/>
          <ac:spMkLst>
            <pc:docMk/>
            <pc:sldMk cId="2801540055" sldId="256"/>
            <ac:spMk id="438" creationId="{008A935B-6C65-F88E-8ECA-86637E27A785}"/>
          </ac:spMkLst>
        </pc:spChg>
        <pc:spChg chg="mod topLvl">
          <ac:chgData name="Potter, John [A&amp;BE]" userId="c6b96edd-c8e6-4ccd-9001-ccc49a10a254" providerId="ADAL" clId="{5F292AF6-4390-4122-92D2-76D6E936A1D3}" dt="2023-04-07T15:10:22.690" v="463" actId="164"/>
          <ac:spMkLst>
            <pc:docMk/>
            <pc:sldMk cId="2801540055" sldId="256"/>
            <ac:spMk id="439" creationId="{2F1ABA6A-797D-98D0-3752-1F207E555A88}"/>
          </ac:spMkLst>
        </pc:spChg>
        <pc:spChg chg="mod topLvl">
          <ac:chgData name="Potter, John [A&amp;BE]" userId="c6b96edd-c8e6-4ccd-9001-ccc49a10a254" providerId="ADAL" clId="{5F292AF6-4390-4122-92D2-76D6E936A1D3}" dt="2023-04-07T15:10:22.690" v="463" actId="164"/>
          <ac:spMkLst>
            <pc:docMk/>
            <pc:sldMk cId="2801540055" sldId="256"/>
            <ac:spMk id="440" creationId="{476FA799-4145-B969-776B-9850727D9102}"/>
          </ac:spMkLst>
        </pc:spChg>
        <pc:spChg chg="mod topLvl">
          <ac:chgData name="Potter, John [A&amp;BE]" userId="c6b96edd-c8e6-4ccd-9001-ccc49a10a254" providerId="ADAL" clId="{5F292AF6-4390-4122-92D2-76D6E936A1D3}" dt="2023-04-07T17:20:33.525" v="1782" actId="3064"/>
          <ac:spMkLst>
            <pc:docMk/>
            <pc:sldMk cId="2801540055" sldId="256"/>
            <ac:spMk id="441" creationId="{0238F677-0081-313D-D54B-DFAAB545604F}"/>
          </ac:spMkLst>
        </pc:spChg>
        <pc:spChg chg="mod topLvl">
          <ac:chgData name="Potter, John [A&amp;BE]" userId="c6b96edd-c8e6-4ccd-9001-ccc49a10a254" providerId="ADAL" clId="{5F292AF6-4390-4122-92D2-76D6E936A1D3}" dt="2023-04-07T15:10:22.690" v="463" actId="164"/>
          <ac:spMkLst>
            <pc:docMk/>
            <pc:sldMk cId="2801540055" sldId="256"/>
            <ac:spMk id="442" creationId="{6A386C65-BDFF-19B6-9B74-BE6CF2B775D5}"/>
          </ac:spMkLst>
        </pc:spChg>
        <pc:spChg chg="mod topLvl">
          <ac:chgData name="Potter, John [A&amp;BE]" userId="c6b96edd-c8e6-4ccd-9001-ccc49a10a254" providerId="ADAL" clId="{5F292AF6-4390-4122-92D2-76D6E936A1D3}" dt="2023-04-07T15:38:56.228" v="751" actId="121"/>
          <ac:spMkLst>
            <pc:docMk/>
            <pc:sldMk cId="2801540055" sldId="256"/>
            <ac:spMk id="443" creationId="{1E73FE41-3601-B037-72E3-F752B841DF6B}"/>
          </ac:spMkLst>
        </pc:spChg>
        <pc:spChg chg="mod">
          <ac:chgData name="Potter, John [A&amp;BE]" userId="c6b96edd-c8e6-4ccd-9001-ccc49a10a254" providerId="ADAL" clId="{5F292AF6-4390-4122-92D2-76D6E936A1D3}" dt="2023-04-07T15:05:09.385" v="434" actId="20577"/>
          <ac:spMkLst>
            <pc:docMk/>
            <pc:sldMk cId="2801540055" sldId="256"/>
            <ac:spMk id="447" creationId="{0EF298F9-F42D-085D-F01E-5230FC01CD39}"/>
          </ac:spMkLst>
        </pc:spChg>
        <pc:spChg chg="mod">
          <ac:chgData name="Potter, John [A&amp;BE]" userId="c6b96edd-c8e6-4ccd-9001-ccc49a10a254" providerId="ADAL" clId="{5F292AF6-4390-4122-92D2-76D6E936A1D3}" dt="2023-04-07T15:00:55.639" v="294"/>
          <ac:spMkLst>
            <pc:docMk/>
            <pc:sldMk cId="2801540055" sldId="256"/>
            <ac:spMk id="448" creationId="{FDA981DF-F22E-BBD6-9800-98CE9B3554C6}"/>
          </ac:spMkLst>
        </pc:spChg>
        <pc:spChg chg="mod">
          <ac:chgData name="Potter, John [A&amp;BE]" userId="c6b96edd-c8e6-4ccd-9001-ccc49a10a254" providerId="ADAL" clId="{5F292AF6-4390-4122-92D2-76D6E936A1D3}" dt="2023-04-07T15:00:55.639" v="294"/>
          <ac:spMkLst>
            <pc:docMk/>
            <pc:sldMk cId="2801540055" sldId="256"/>
            <ac:spMk id="449" creationId="{B4011360-D3F1-E9F5-98A1-DD840547B016}"/>
          </ac:spMkLst>
        </pc:spChg>
        <pc:spChg chg="mod">
          <ac:chgData name="Potter, John [A&amp;BE]" userId="c6b96edd-c8e6-4ccd-9001-ccc49a10a254" providerId="ADAL" clId="{5F292AF6-4390-4122-92D2-76D6E936A1D3}" dt="2023-04-07T15:00:55.639" v="294"/>
          <ac:spMkLst>
            <pc:docMk/>
            <pc:sldMk cId="2801540055" sldId="256"/>
            <ac:spMk id="450" creationId="{48ACF36D-C862-C1FF-D426-6E7C304C4CBF}"/>
          </ac:spMkLst>
        </pc:spChg>
        <pc:spChg chg="mod">
          <ac:chgData name="Potter, John [A&amp;BE]" userId="c6b96edd-c8e6-4ccd-9001-ccc49a10a254" providerId="ADAL" clId="{5F292AF6-4390-4122-92D2-76D6E936A1D3}" dt="2023-04-07T15:00:55.639" v="294"/>
          <ac:spMkLst>
            <pc:docMk/>
            <pc:sldMk cId="2801540055" sldId="256"/>
            <ac:spMk id="451" creationId="{7F94893D-FD4F-250A-FEE9-BF0ED208CDB0}"/>
          </ac:spMkLst>
        </pc:spChg>
        <pc:spChg chg="mod">
          <ac:chgData name="Potter, John [A&amp;BE]" userId="c6b96edd-c8e6-4ccd-9001-ccc49a10a254" providerId="ADAL" clId="{5F292AF6-4390-4122-92D2-76D6E936A1D3}" dt="2023-04-07T15:00:55.639" v="294"/>
          <ac:spMkLst>
            <pc:docMk/>
            <pc:sldMk cId="2801540055" sldId="256"/>
            <ac:spMk id="452" creationId="{095D5E10-38B6-10E0-C5E4-A77079A340A9}"/>
          </ac:spMkLst>
        </pc:spChg>
        <pc:spChg chg="mod">
          <ac:chgData name="Potter, John [A&amp;BE]" userId="c6b96edd-c8e6-4ccd-9001-ccc49a10a254" providerId="ADAL" clId="{5F292AF6-4390-4122-92D2-76D6E936A1D3}" dt="2023-04-07T15:04:59.147" v="421" actId="20577"/>
          <ac:spMkLst>
            <pc:docMk/>
            <pc:sldMk cId="2801540055" sldId="256"/>
            <ac:spMk id="459" creationId="{76B72E79-9493-083A-BE14-0D3CF9687DB3}"/>
          </ac:spMkLst>
        </pc:spChg>
        <pc:spChg chg="mod">
          <ac:chgData name="Potter, John [A&amp;BE]" userId="c6b96edd-c8e6-4ccd-9001-ccc49a10a254" providerId="ADAL" clId="{5F292AF6-4390-4122-92D2-76D6E936A1D3}" dt="2023-04-07T15:05:04.947" v="431" actId="20577"/>
          <ac:spMkLst>
            <pc:docMk/>
            <pc:sldMk cId="2801540055" sldId="256"/>
            <ac:spMk id="460" creationId="{6BA12A68-7E5A-C2CD-C70C-A32B85E410CF}"/>
          </ac:spMkLst>
        </pc:spChg>
        <pc:spChg chg="del mod">
          <ac:chgData name="Potter, John [A&amp;BE]" userId="c6b96edd-c8e6-4ccd-9001-ccc49a10a254" providerId="ADAL" clId="{5F292AF6-4390-4122-92D2-76D6E936A1D3}" dt="2023-04-07T15:05:38.989" v="438" actId="478"/>
          <ac:spMkLst>
            <pc:docMk/>
            <pc:sldMk cId="2801540055" sldId="256"/>
            <ac:spMk id="461" creationId="{50074D42-040F-734F-FB70-4BACEA1831CB}"/>
          </ac:spMkLst>
        </pc:spChg>
        <pc:spChg chg="del mod">
          <ac:chgData name="Potter, John [A&amp;BE]" userId="c6b96edd-c8e6-4ccd-9001-ccc49a10a254" providerId="ADAL" clId="{5F292AF6-4390-4122-92D2-76D6E936A1D3}" dt="2023-04-07T15:05:38.989" v="438" actId="478"/>
          <ac:spMkLst>
            <pc:docMk/>
            <pc:sldMk cId="2801540055" sldId="256"/>
            <ac:spMk id="462" creationId="{0A36B756-0AB9-F3FE-0A2F-5C14A4555994}"/>
          </ac:spMkLst>
        </pc:spChg>
        <pc:spChg chg="del mod">
          <ac:chgData name="Potter, John [A&amp;BE]" userId="c6b96edd-c8e6-4ccd-9001-ccc49a10a254" providerId="ADAL" clId="{5F292AF6-4390-4122-92D2-76D6E936A1D3}" dt="2023-04-07T15:05:38.989" v="438" actId="478"/>
          <ac:spMkLst>
            <pc:docMk/>
            <pc:sldMk cId="2801540055" sldId="256"/>
            <ac:spMk id="463" creationId="{1D35BC9C-39E8-BA46-D12A-36ACA2634AE6}"/>
          </ac:spMkLst>
        </pc:spChg>
        <pc:spChg chg="mod">
          <ac:chgData name="Potter, John [A&amp;BE]" userId="c6b96edd-c8e6-4ccd-9001-ccc49a10a254" providerId="ADAL" clId="{5F292AF6-4390-4122-92D2-76D6E936A1D3}" dt="2023-04-07T15:05:42.886" v="439" actId="6549"/>
          <ac:spMkLst>
            <pc:docMk/>
            <pc:sldMk cId="2801540055" sldId="256"/>
            <ac:spMk id="464" creationId="{A35D9463-ABB7-4B15-C57C-DA41A8F867D9}"/>
          </ac:spMkLst>
        </pc:spChg>
        <pc:spChg chg="mod">
          <ac:chgData name="Potter, John [A&amp;BE]" userId="c6b96edd-c8e6-4ccd-9001-ccc49a10a254" providerId="ADAL" clId="{5F292AF6-4390-4122-92D2-76D6E936A1D3}" dt="2023-04-07T15:00:55.639" v="294"/>
          <ac:spMkLst>
            <pc:docMk/>
            <pc:sldMk cId="2801540055" sldId="256"/>
            <ac:spMk id="465" creationId="{B22EB2B3-0600-F8DE-910A-21449AA2DCDE}"/>
          </ac:spMkLst>
        </pc:spChg>
        <pc:spChg chg="mod">
          <ac:chgData name="Potter, John [A&amp;BE]" userId="c6b96edd-c8e6-4ccd-9001-ccc49a10a254" providerId="ADAL" clId="{5F292AF6-4390-4122-92D2-76D6E936A1D3}" dt="2023-04-07T15:07:30.987" v="446" actId="692"/>
          <ac:spMkLst>
            <pc:docMk/>
            <pc:sldMk cId="2801540055" sldId="256"/>
            <ac:spMk id="466" creationId="{BAEF66FF-1FCE-2247-C166-704C8803AE3C}"/>
          </ac:spMkLst>
        </pc:spChg>
        <pc:spChg chg="mod">
          <ac:chgData name="Potter, John [A&amp;BE]" userId="c6b96edd-c8e6-4ccd-9001-ccc49a10a254" providerId="ADAL" clId="{5F292AF6-4390-4122-92D2-76D6E936A1D3}" dt="2023-04-07T15:00:55.639" v="294"/>
          <ac:spMkLst>
            <pc:docMk/>
            <pc:sldMk cId="2801540055" sldId="256"/>
            <ac:spMk id="467" creationId="{B444A0AC-BC76-8374-CAA0-2C3CDBF298F0}"/>
          </ac:spMkLst>
        </pc:spChg>
        <pc:spChg chg="mod">
          <ac:chgData name="Potter, John [A&amp;BE]" userId="c6b96edd-c8e6-4ccd-9001-ccc49a10a254" providerId="ADAL" clId="{5F292AF6-4390-4122-92D2-76D6E936A1D3}" dt="2023-04-07T15:05:24.309" v="435" actId="20577"/>
          <ac:spMkLst>
            <pc:docMk/>
            <pc:sldMk cId="2801540055" sldId="256"/>
            <ac:spMk id="468" creationId="{1094AC12-D681-481F-9B7E-258C41A4B2DC}"/>
          </ac:spMkLst>
        </pc:spChg>
        <pc:spChg chg="mod">
          <ac:chgData name="Potter, John [A&amp;BE]" userId="c6b96edd-c8e6-4ccd-9001-ccc49a10a254" providerId="ADAL" clId="{5F292AF6-4390-4122-92D2-76D6E936A1D3}" dt="2023-04-07T15:05:27.981" v="437" actId="20577"/>
          <ac:spMkLst>
            <pc:docMk/>
            <pc:sldMk cId="2801540055" sldId="256"/>
            <ac:spMk id="469" creationId="{7C3FABD7-CE2E-C049-5D53-1ED571272DE8}"/>
          </ac:spMkLst>
        </pc:spChg>
        <pc:spChg chg="mod">
          <ac:chgData name="Potter, John [A&amp;BE]" userId="c6b96edd-c8e6-4ccd-9001-ccc49a10a254" providerId="ADAL" clId="{5F292AF6-4390-4122-92D2-76D6E936A1D3}" dt="2023-04-07T15:01:03.412" v="316"/>
          <ac:spMkLst>
            <pc:docMk/>
            <pc:sldMk cId="2801540055" sldId="256"/>
            <ac:spMk id="473" creationId="{55408F1F-1CBC-88EC-2F04-319D01CB6A74}"/>
          </ac:spMkLst>
        </pc:spChg>
        <pc:spChg chg="mod">
          <ac:chgData name="Potter, John [A&amp;BE]" userId="c6b96edd-c8e6-4ccd-9001-ccc49a10a254" providerId="ADAL" clId="{5F292AF6-4390-4122-92D2-76D6E936A1D3}" dt="2023-04-07T15:01:03.412" v="316"/>
          <ac:spMkLst>
            <pc:docMk/>
            <pc:sldMk cId="2801540055" sldId="256"/>
            <ac:spMk id="474" creationId="{C41E6470-B83E-3E57-6279-8C264C6D3D72}"/>
          </ac:spMkLst>
        </pc:spChg>
        <pc:spChg chg="mod">
          <ac:chgData name="Potter, John [A&amp;BE]" userId="c6b96edd-c8e6-4ccd-9001-ccc49a10a254" providerId="ADAL" clId="{5F292AF6-4390-4122-92D2-76D6E936A1D3}" dt="2023-04-07T15:01:03.412" v="316"/>
          <ac:spMkLst>
            <pc:docMk/>
            <pc:sldMk cId="2801540055" sldId="256"/>
            <ac:spMk id="475" creationId="{13255F7A-7498-3C2A-2AE1-8ACA2793907C}"/>
          </ac:spMkLst>
        </pc:spChg>
        <pc:spChg chg="mod">
          <ac:chgData name="Potter, John [A&amp;BE]" userId="c6b96edd-c8e6-4ccd-9001-ccc49a10a254" providerId="ADAL" clId="{5F292AF6-4390-4122-92D2-76D6E936A1D3}" dt="2023-04-07T15:01:03.412" v="316"/>
          <ac:spMkLst>
            <pc:docMk/>
            <pc:sldMk cId="2801540055" sldId="256"/>
            <ac:spMk id="476" creationId="{C676424F-DA34-75C3-E64B-70FA651EB7A8}"/>
          </ac:spMkLst>
        </pc:spChg>
        <pc:spChg chg="mod">
          <ac:chgData name="Potter, John [A&amp;BE]" userId="c6b96edd-c8e6-4ccd-9001-ccc49a10a254" providerId="ADAL" clId="{5F292AF6-4390-4122-92D2-76D6E936A1D3}" dt="2023-04-07T15:01:03.412" v="316"/>
          <ac:spMkLst>
            <pc:docMk/>
            <pc:sldMk cId="2801540055" sldId="256"/>
            <ac:spMk id="477" creationId="{8D0BD80A-7C2C-5679-03B5-C27386BDDB85}"/>
          </ac:spMkLst>
        </pc:spChg>
        <pc:spChg chg="mod">
          <ac:chgData name="Potter, John [A&amp;BE]" userId="c6b96edd-c8e6-4ccd-9001-ccc49a10a254" providerId="ADAL" clId="{5F292AF6-4390-4122-92D2-76D6E936A1D3}" dt="2023-04-07T15:01:03.412" v="316"/>
          <ac:spMkLst>
            <pc:docMk/>
            <pc:sldMk cId="2801540055" sldId="256"/>
            <ac:spMk id="478" creationId="{8CDDB013-3C16-ADD9-4143-D8813CE2E3C6}"/>
          </ac:spMkLst>
        </pc:spChg>
        <pc:spChg chg="mod">
          <ac:chgData name="Potter, John [A&amp;BE]" userId="c6b96edd-c8e6-4ccd-9001-ccc49a10a254" providerId="ADAL" clId="{5F292AF6-4390-4122-92D2-76D6E936A1D3}" dt="2023-04-07T15:01:03.412" v="316"/>
          <ac:spMkLst>
            <pc:docMk/>
            <pc:sldMk cId="2801540055" sldId="256"/>
            <ac:spMk id="485" creationId="{CA4AF8EF-B720-F0BE-545C-4470C8E5E84D}"/>
          </ac:spMkLst>
        </pc:spChg>
        <pc:spChg chg="mod">
          <ac:chgData name="Potter, John [A&amp;BE]" userId="c6b96edd-c8e6-4ccd-9001-ccc49a10a254" providerId="ADAL" clId="{5F292AF6-4390-4122-92D2-76D6E936A1D3}" dt="2023-04-07T15:01:03.412" v="316"/>
          <ac:spMkLst>
            <pc:docMk/>
            <pc:sldMk cId="2801540055" sldId="256"/>
            <ac:spMk id="486" creationId="{5DB3E9FE-B377-AD9A-8D21-9ADCFEAC95F5}"/>
          </ac:spMkLst>
        </pc:spChg>
        <pc:spChg chg="mod">
          <ac:chgData name="Potter, John [A&amp;BE]" userId="c6b96edd-c8e6-4ccd-9001-ccc49a10a254" providerId="ADAL" clId="{5F292AF6-4390-4122-92D2-76D6E936A1D3}" dt="2023-04-07T15:01:03.412" v="316"/>
          <ac:spMkLst>
            <pc:docMk/>
            <pc:sldMk cId="2801540055" sldId="256"/>
            <ac:spMk id="487" creationId="{1CE9116D-2614-B190-22EA-ECB3265CFDCE}"/>
          </ac:spMkLst>
        </pc:spChg>
        <pc:spChg chg="mod">
          <ac:chgData name="Potter, John [A&amp;BE]" userId="c6b96edd-c8e6-4ccd-9001-ccc49a10a254" providerId="ADAL" clId="{5F292AF6-4390-4122-92D2-76D6E936A1D3}" dt="2023-04-07T15:01:03.412" v="316"/>
          <ac:spMkLst>
            <pc:docMk/>
            <pc:sldMk cId="2801540055" sldId="256"/>
            <ac:spMk id="488" creationId="{4E952E4D-01DF-2619-0006-A2B4D5722354}"/>
          </ac:spMkLst>
        </pc:spChg>
        <pc:spChg chg="mod">
          <ac:chgData name="Potter, John [A&amp;BE]" userId="c6b96edd-c8e6-4ccd-9001-ccc49a10a254" providerId="ADAL" clId="{5F292AF6-4390-4122-92D2-76D6E936A1D3}" dt="2023-04-07T15:01:03.412" v="316"/>
          <ac:spMkLst>
            <pc:docMk/>
            <pc:sldMk cId="2801540055" sldId="256"/>
            <ac:spMk id="489" creationId="{EEB89855-E050-A6C2-EA4A-534EFCD7001B}"/>
          </ac:spMkLst>
        </pc:spChg>
        <pc:spChg chg="mod">
          <ac:chgData name="Potter, John [A&amp;BE]" userId="c6b96edd-c8e6-4ccd-9001-ccc49a10a254" providerId="ADAL" clId="{5F292AF6-4390-4122-92D2-76D6E936A1D3}" dt="2023-04-07T15:01:03.412" v="316"/>
          <ac:spMkLst>
            <pc:docMk/>
            <pc:sldMk cId="2801540055" sldId="256"/>
            <ac:spMk id="490" creationId="{F3560C22-9C96-54F7-0F09-9213C739E570}"/>
          </ac:spMkLst>
        </pc:spChg>
        <pc:spChg chg="mod">
          <ac:chgData name="Potter, John [A&amp;BE]" userId="c6b96edd-c8e6-4ccd-9001-ccc49a10a254" providerId="ADAL" clId="{5F292AF6-4390-4122-92D2-76D6E936A1D3}" dt="2023-04-07T15:01:03.412" v="316"/>
          <ac:spMkLst>
            <pc:docMk/>
            <pc:sldMk cId="2801540055" sldId="256"/>
            <ac:spMk id="491" creationId="{93FE8633-B1FF-6E0E-7260-AC2E9E35CC69}"/>
          </ac:spMkLst>
        </pc:spChg>
        <pc:spChg chg="mod">
          <ac:chgData name="Potter, John [A&amp;BE]" userId="c6b96edd-c8e6-4ccd-9001-ccc49a10a254" providerId="ADAL" clId="{5F292AF6-4390-4122-92D2-76D6E936A1D3}" dt="2023-04-07T15:01:03.412" v="316"/>
          <ac:spMkLst>
            <pc:docMk/>
            <pc:sldMk cId="2801540055" sldId="256"/>
            <ac:spMk id="492" creationId="{CA505CA0-A3C8-26C5-EDB6-DEB07E6338B3}"/>
          </ac:spMkLst>
        </pc:spChg>
        <pc:spChg chg="mod">
          <ac:chgData name="Potter, John [A&amp;BE]" userId="c6b96edd-c8e6-4ccd-9001-ccc49a10a254" providerId="ADAL" clId="{5F292AF6-4390-4122-92D2-76D6E936A1D3}" dt="2023-04-07T15:01:03.412" v="316"/>
          <ac:spMkLst>
            <pc:docMk/>
            <pc:sldMk cId="2801540055" sldId="256"/>
            <ac:spMk id="493" creationId="{B1FDA6DD-BD06-122F-508F-5836280473F0}"/>
          </ac:spMkLst>
        </pc:spChg>
        <pc:spChg chg="mod">
          <ac:chgData name="Potter, John [A&amp;BE]" userId="c6b96edd-c8e6-4ccd-9001-ccc49a10a254" providerId="ADAL" clId="{5F292AF6-4390-4122-92D2-76D6E936A1D3}" dt="2023-04-07T15:01:03.412" v="316"/>
          <ac:spMkLst>
            <pc:docMk/>
            <pc:sldMk cId="2801540055" sldId="256"/>
            <ac:spMk id="494" creationId="{C25FCCE0-601D-F261-16A7-F7FC82F2ED1A}"/>
          </ac:spMkLst>
        </pc:spChg>
        <pc:spChg chg="mod">
          <ac:chgData name="Potter, John [A&amp;BE]" userId="c6b96edd-c8e6-4ccd-9001-ccc49a10a254" providerId="ADAL" clId="{5F292AF6-4390-4122-92D2-76D6E936A1D3}" dt="2023-04-07T15:01:03.412" v="316"/>
          <ac:spMkLst>
            <pc:docMk/>
            <pc:sldMk cId="2801540055" sldId="256"/>
            <ac:spMk id="495" creationId="{FCC300BD-92B6-E99D-E4C3-9DAE39A75704}"/>
          </ac:spMkLst>
        </pc:spChg>
        <pc:spChg chg="mod">
          <ac:chgData name="Potter, John [A&amp;BE]" userId="c6b96edd-c8e6-4ccd-9001-ccc49a10a254" providerId="ADAL" clId="{5F292AF6-4390-4122-92D2-76D6E936A1D3}" dt="2023-04-07T15:01:03.951" v="317"/>
          <ac:spMkLst>
            <pc:docMk/>
            <pc:sldMk cId="2801540055" sldId="256"/>
            <ac:spMk id="499" creationId="{D8FFFAEA-7481-9EF4-4EE8-05DA89C83F4F}"/>
          </ac:spMkLst>
        </pc:spChg>
        <pc:spChg chg="mod">
          <ac:chgData name="Potter, John [A&amp;BE]" userId="c6b96edd-c8e6-4ccd-9001-ccc49a10a254" providerId="ADAL" clId="{5F292AF6-4390-4122-92D2-76D6E936A1D3}" dt="2023-04-07T15:01:03.951" v="317"/>
          <ac:spMkLst>
            <pc:docMk/>
            <pc:sldMk cId="2801540055" sldId="256"/>
            <ac:spMk id="500" creationId="{29380EFD-D7BD-4C8A-D693-92F3F13DA897}"/>
          </ac:spMkLst>
        </pc:spChg>
        <pc:spChg chg="mod">
          <ac:chgData name="Potter, John [A&amp;BE]" userId="c6b96edd-c8e6-4ccd-9001-ccc49a10a254" providerId="ADAL" clId="{5F292AF6-4390-4122-92D2-76D6E936A1D3}" dt="2023-04-07T15:01:03.951" v="317"/>
          <ac:spMkLst>
            <pc:docMk/>
            <pc:sldMk cId="2801540055" sldId="256"/>
            <ac:spMk id="501" creationId="{6937660B-0605-5992-C982-2A031662506B}"/>
          </ac:spMkLst>
        </pc:spChg>
        <pc:spChg chg="mod">
          <ac:chgData name="Potter, John [A&amp;BE]" userId="c6b96edd-c8e6-4ccd-9001-ccc49a10a254" providerId="ADAL" clId="{5F292AF6-4390-4122-92D2-76D6E936A1D3}" dt="2023-04-07T15:01:03.951" v="317"/>
          <ac:spMkLst>
            <pc:docMk/>
            <pc:sldMk cId="2801540055" sldId="256"/>
            <ac:spMk id="502" creationId="{A7DB3E2C-63E2-D2AA-3AD7-0F497657341E}"/>
          </ac:spMkLst>
        </pc:spChg>
        <pc:spChg chg="mod">
          <ac:chgData name="Potter, John [A&amp;BE]" userId="c6b96edd-c8e6-4ccd-9001-ccc49a10a254" providerId="ADAL" clId="{5F292AF6-4390-4122-92D2-76D6E936A1D3}" dt="2023-04-07T15:01:03.951" v="317"/>
          <ac:spMkLst>
            <pc:docMk/>
            <pc:sldMk cId="2801540055" sldId="256"/>
            <ac:spMk id="503" creationId="{79E4FAE7-A791-96B2-0E72-BC02D8AA6D16}"/>
          </ac:spMkLst>
        </pc:spChg>
        <pc:spChg chg="mod">
          <ac:chgData name="Potter, John [A&amp;BE]" userId="c6b96edd-c8e6-4ccd-9001-ccc49a10a254" providerId="ADAL" clId="{5F292AF6-4390-4122-92D2-76D6E936A1D3}" dt="2023-04-07T15:01:03.951" v="317"/>
          <ac:spMkLst>
            <pc:docMk/>
            <pc:sldMk cId="2801540055" sldId="256"/>
            <ac:spMk id="504" creationId="{4B2B9B64-BB7C-5EAA-BD27-A11DE03FB0B1}"/>
          </ac:spMkLst>
        </pc:spChg>
        <pc:spChg chg="mod">
          <ac:chgData name="Potter, John [A&amp;BE]" userId="c6b96edd-c8e6-4ccd-9001-ccc49a10a254" providerId="ADAL" clId="{5F292AF6-4390-4122-92D2-76D6E936A1D3}" dt="2023-04-07T15:01:03.951" v="317"/>
          <ac:spMkLst>
            <pc:docMk/>
            <pc:sldMk cId="2801540055" sldId="256"/>
            <ac:spMk id="511" creationId="{32A36073-57E2-FA4D-9EEB-061F8D01CB36}"/>
          </ac:spMkLst>
        </pc:spChg>
        <pc:spChg chg="mod">
          <ac:chgData name="Potter, John [A&amp;BE]" userId="c6b96edd-c8e6-4ccd-9001-ccc49a10a254" providerId="ADAL" clId="{5F292AF6-4390-4122-92D2-76D6E936A1D3}" dt="2023-04-07T15:01:03.951" v="317"/>
          <ac:spMkLst>
            <pc:docMk/>
            <pc:sldMk cId="2801540055" sldId="256"/>
            <ac:spMk id="512" creationId="{F2212B9B-12F2-F3DA-124B-F480C7D626E9}"/>
          </ac:spMkLst>
        </pc:spChg>
        <pc:spChg chg="mod">
          <ac:chgData name="Potter, John [A&amp;BE]" userId="c6b96edd-c8e6-4ccd-9001-ccc49a10a254" providerId="ADAL" clId="{5F292AF6-4390-4122-92D2-76D6E936A1D3}" dt="2023-04-07T15:01:03.951" v="317"/>
          <ac:spMkLst>
            <pc:docMk/>
            <pc:sldMk cId="2801540055" sldId="256"/>
            <ac:spMk id="513" creationId="{3F6A1BA7-7357-25CB-6FCE-06B30EFA4C1F}"/>
          </ac:spMkLst>
        </pc:spChg>
        <pc:spChg chg="mod">
          <ac:chgData name="Potter, John [A&amp;BE]" userId="c6b96edd-c8e6-4ccd-9001-ccc49a10a254" providerId="ADAL" clId="{5F292AF6-4390-4122-92D2-76D6E936A1D3}" dt="2023-04-07T15:01:03.951" v="317"/>
          <ac:spMkLst>
            <pc:docMk/>
            <pc:sldMk cId="2801540055" sldId="256"/>
            <ac:spMk id="514" creationId="{975EEBCE-F96F-4772-043E-217551EAF374}"/>
          </ac:spMkLst>
        </pc:spChg>
        <pc:spChg chg="mod">
          <ac:chgData name="Potter, John [A&amp;BE]" userId="c6b96edd-c8e6-4ccd-9001-ccc49a10a254" providerId="ADAL" clId="{5F292AF6-4390-4122-92D2-76D6E936A1D3}" dt="2023-04-07T15:01:03.951" v="317"/>
          <ac:spMkLst>
            <pc:docMk/>
            <pc:sldMk cId="2801540055" sldId="256"/>
            <ac:spMk id="515" creationId="{4B3EEB66-49C8-0E0D-7299-B959E5F375E1}"/>
          </ac:spMkLst>
        </pc:spChg>
        <pc:spChg chg="mod">
          <ac:chgData name="Potter, John [A&amp;BE]" userId="c6b96edd-c8e6-4ccd-9001-ccc49a10a254" providerId="ADAL" clId="{5F292AF6-4390-4122-92D2-76D6E936A1D3}" dt="2023-04-07T15:01:03.951" v="317"/>
          <ac:spMkLst>
            <pc:docMk/>
            <pc:sldMk cId="2801540055" sldId="256"/>
            <ac:spMk id="516" creationId="{CB8CEEF6-6244-0A85-8101-CA0596AD676B}"/>
          </ac:spMkLst>
        </pc:spChg>
        <pc:spChg chg="mod">
          <ac:chgData name="Potter, John [A&amp;BE]" userId="c6b96edd-c8e6-4ccd-9001-ccc49a10a254" providerId="ADAL" clId="{5F292AF6-4390-4122-92D2-76D6E936A1D3}" dt="2023-04-07T15:01:03.951" v="317"/>
          <ac:spMkLst>
            <pc:docMk/>
            <pc:sldMk cId="2801540055" sldId="256"/>
            <ac:spMk id="517" creationId="{9B81A1E3-1675-7279-E12E-34168A511299}"/>
          </ac:spMkLst>
        </pc:spChg>
        <pc:spChg chg="mod">
          <ac:chgData name="Potter, John [A&amp;BE]" userId="c6b96edd-c8e6-4ccd-9001-ccc49a10a254" providerId="ADAL" clId="{5F292AF6-4390-4122-92D2-76D6E936A1D3}" dt="2023-04-07T15:01:03.951" v="317"/>
          <ac:spMkLst>
            <pc:docMk/>
            <pc:sldMk cId="2801540055" sldId="256"/>
            <ac:spMk id="518" creationId="{8A734A5E-08E5-9085-43B6-749A023309F7}"/>
          </ac:spMkLst>
        </pc:spChg>
        <pc:spChg chg="mod">
          <ac:chgData name="Potter, John [A&amp;BE]" userId="c6b96edd-c8e6-4ccd-9001-ccc49a10a254" providerId="ADAL" clId="{5F292AF6-4390-4122-92D2-76D6E936A1D3}" dt="2023-04-07T15:01:03.951" v="317"/>
          <ac:spMkLst>
            <pc:docMk/>
            <pc:sldMk cId="2801540055" sldId="256"/>
            <ac:spMk id="519" creationId="{6E59D00D-5F05-8E4A-B972-C9AD72D2FA5A}"/>
          </ac:spMkLst>
        </pc:spChg>
        <pc:spChg chg="mod">
          <ac:chgData name="Potter, John [A&amp;BE]" userId="c6b96edd-c8e6-4ccd-9001-ccc49a10a254" providerId="ADAL" clId="{5F292AF6-4390-4122-92D2-76D6E936A1D3}" dt="2023-04-07T15:01:03.951" v="317"/>
          <ac:spMkLst>
            <pc:docMk/>
            <pc:sldMk cId="2801540055" sldId="256"/>
            <ac:spMk id="520" creationId="{28E00DA6-334B-0458-D96E-7F58BC4E878E}"/>
          </ac:spMkLst>
        </pc:spChg>
        <pc:spChg chg="mod">
          <ac:chgData name="Potter, John [A&amp;BE]" userId="c6b96edd-c8e6-4ccd-9001-ccc49a10a254" providerId="ADAL" clId="{5F292AF6-4390-4122-92D2-76D6E936A1D3}" dt="2023-04-07T15:01:03.951" v="317"/>
          <ac:spMkLst>
            <pc:docMk/>
            <pc:sldMk cId="2801540055" sldId="256"/>
            <ac:spMk id="521" creationId="{8984265B-06A3-55CF-2F3C-FDEB603A9745}"/>
          </ac:spMkLst>
        </pc:spChg>
        <pc:spChg chg="mod">
          <ac:chgData name="Potter, John [A&amp;BE]" userId="c6b96edd-c8e6-4ccd-9001-ccc49a10a254" providerId="ADAL" clId="{5F292AF6-4390-4122-92D2-76D6E936A1D3}" dt="2023-04-07T15:01:46.987" v="318"/>
          <ac:spMkLst>
            <pc:docMk/>
            <pc:sldMk cId="2801540055" sldId="256"/>
            <ac:spMk id="525" creationId="{6A0D6427-99B3-A8A9-EC10-5DDC27ECCDB4}"/>
          </ac:spMkLst>
        </pc:spChg>
        <pc:spChg chg="mod">
          <ac:chgData name="Potter, John [A&amp;BE]" userId="c6b96edd-c8e6-4ccd-9001-ccc49a10a254" providerId="ADAL" clId="{5F292AF6-4390-4122-92D2-76D6E936A1D3}" dt="2023-04-07T15:01:46.987" v="318"/>
          <ac:spMkLst>
            <pc:docMk/>
            <pc:sldMk cId="2801540055" sldId="256"/>
            <ac:spMk id="526" creationId="{4B82B75D-0DEF-094C-A250-095C5E014573}"/>
          </ac:spMkLst>
        </pc:spChg>
        <pc:spChg chg="mod">
          <ac:chgData name="Potter, John [A&amp;BE]" userId="c6b96edd-c8e6-4ccd-9001-ccc49a10a254" providerId="ADAL" clId="{5F292AF6-4390-4122-92D2-76D6E936A1D3}" dt="2023-04-07T15:01:46.987" v="318"/>
          <ac:spMkLst>
            <pc:docMk/>
            <pc:sldMk cId="2801540055" sldId="256"/>
            <ac:spMk id="527" creationId="{6A6DF71D-2ED4-4E91-73E8-30998AA9299A}"/>
          </ac:spMkLst>
        </pc:spChg>
        <pc:spChg chg="mod">
          <ac:chgData name="Potter, John [A&amp;BE]" userId="c6b96edd-c8e6-4ccd-9001-ccc49a10a254" providerId="ADAL" clId="{5F292AF6-4390-4122-92D2-76D6E936A1D3}" dt="2023-04-07T15:01:46.987" v="318"/>
          <ac:spMkLst>
            <pc:docMk/>
            <pc:sldMk cId="2801540055" sldId="256"/>
            <ac:spMk id="528" creationId="{F6243FF4-4063-B7A0-F1A3-911C9D2E6D75}"/>
          </ac:spMkLst>
        </pc:spChg>
        <pc:spChg chg="mod">
          <ac:chgData name="Potter, John [A&amp;BE]" userId="c6b96edd-c8e6-4ccd-9001-ccc49a10a254" providerId="ADAL" clId="{5F292AF6-4390-4122-92D2-76D6E936A1D3}" dt="2023-04-07T15:01:46.987" v="318"/>
          <ac:spMkLst>
            <pc:docMk/>
            <pc:sldMk cId="2801540055" sldId="256"/>
            <ac:spMk id="529" creationId="{83CDAB1F-132D-E2C9-81C2-613314BFE2F1}"/>
          </ac:spMkLst>
        </pc:spChg>
        <pc:spChg chg="mod">
          <ac:chgData name="Potter, John [A&amp;BE]" userId="c6b96edd-c8e6-4ccd-9001-ccc49a10a254" providerId="ADAL" clId="{5F292AF6-4390-4122-92D2-76D6E936A1D3}" dt="2023-04-07T15:01:46.987" v="318"/>
          <ac:spMkLst>
            <pc:docMk/>
            <pc:sldMk cId="2801540055" sldId="256"/>
            <ac:spMk id="530" creationId="{ADA0DFA9-A82E-4242-898B-6E883A71CD5B}"/>
          </ac:spMkLst>
        </pc:spChg>
        <pc:spChg chg="mod">
          <ac:chgData name="Potter, John [A&amp;BE]" userId="c6b96edd-c8e6-4ccd-9001-ccc49a10a254" providerId="ADAL" clId="{5F292AF6-4390-4122-92D2-76D6E936A1D3}" dt="2023-04-07T15:01:46.987" v="318"/>
          <ac:spMkLst>
            <pc:docMk/>
            <pc:sldMk cId="2801540055" sldId="256"/>
            <ac:spMk id="537" creationId="{A53483E8-7EA3-8BC7-DDB1-6555706AB59A}"/>
          </ac:spMkLst>
        </pc:spChg>
        <pc:spChg chg="mod">
          <ac:chgData name="Potter, John [A&amp;BE]" userId="c6b96edd-c8e6-4ccd-9001-ccc49a10a254" providerId="ADAL" clId="{5F292AF6-4390-4122-92D2-76D6E936A1D3}" dt="2023-04-07T15:01:46.987" v="318"/>
          <ac:spMkLst>
            <pc:docMk/>
            <pc:sldMk cId="2801540055" sldId="256"/>
            <ac:spMk id="538" creationId="{80411FBB-FE36-659C-A932-3CC8F7C69CF0}"/>
          </ac:spMkLst>
        </pc:spChg>
        <pc:spChg chg="mod">
          <ac:chgData name="Potter, John [A&amp;BE]" userId="c6b96edd-c8e6-4ccd-9001-ccc49a10a254" providerId="ADAL" clId="{5F292AF6-4390-4122-92D2-76D6E936A1D3}" dt="2023-04-07T15:01:46.987" v="318"/>
          <ac:spMkLst>
            <pc:docMk/>
            <pc:sldMk cId="2801540055" sldId="256"/>
            <ac:spMk id="539" creationId="{D160BA10-2322-9BC3-A01D-29FE81B27EF0}"/>
          </ac:spMkLst>
        </pc:spChg>
        <pc:spChg chg="mod">
          <ac:chgData name="Potter, John [A&amp;BE]" userId="c6b96edd-c8e6-4ccd-9001-ccc49a10a254" providerId="ADAL" clId="{5F292AF6-4390-4122-92D2-76D6E936A1D3}" dt="2023-04-07T15:01:46.987" v="318"/>
          <ac:spMkLst>
            <pc:docMk/>
            <pc:sldMk cId="2801540055" sldId="256"/>
            <ac:spMk id="540" creationId="{CDA39175-3C71-EE6D-6657-89018E61DFD9}"/>
          </ac:spMkLst>
        </pc:spChg>
        <pc:spChg chg="mod">
          <ac:chgData name="Potter, John [A&amp;BE]" userId="c6b96edd-c8e6-4ccd-9001-ccc49a10a254" providerId="ADAL" clId="{5F292AF6-4390-4122-92D2-76D6E936A1D3}" dt="2023-04-07T15:01:46.987" v="318"/>
          <ac:spMkLst>
            <pc:docMk/>
            <pc:sldMk cId="2801540055" sldId="256"/>
            <ac:spMk id="541" creationId="{63C25BFA-9BC7-A7D8-63A1-B12129039A66}"/>
          </ac:spMkLst>
        </pc:spChg>
        <pc:spChg chg="mod">
          <ac:chgData name="Potter, John [A&amp;BE]" userId="c6b96edd-c8e6-4ccd-9001-ccc49a10a254" providerId="ADAL" clId="{5F292AF6-4390-4122-92D2-76D6E936A1D3}" dt="2023-04-07T15:01:46.987" v="318"/>
          <ac:spMkLst>
            <pc:docMk/>
            <pc:sldMk cId="2801540055" sldId="256"/>
            <ac:spMk id="542" creationId="{99846A3C-1339-C5A2-C483-FC699BB1EC55}"/>
          </ac:spMkLst>
        </pc:spChg>
        <pc:spChg chg="mod">
          <ac:chgData name="Potter, John [A&amp;BE]" userId="c6b96edd-c8e6-4ccd-9001-ccc49a10a254" providerId="ADAL" clId="{5F292AF6-4390-4122-92D2-76D6E936A1D3}" dt="2023-04-07T15:01:46.987" v="318"/>
          <ac:spMkLst>
            <pc:docMk/>
            <pc:sldMk cId="2801540055" sldId="256"/>
            <ac:spMk id="543" creationId="{86495012-AAA2-9851-66B6-816E8E613598}"/>
          </ac:spMkLst>
        </pc:spChg>
        <pc:spChg chg="mod">
          <ac:chgData name="Potter, John [A&amp;BE]" userId="c6b96edd-c8e6-4ccd-9001-ccc49a10a254" providerId="ADAL" clId="{5F292AF6-4390-4122-92D2-76D6E936A1D3}" dt="2023-04-07T15:01:46.987" v="318"/>
          <ac:spMkLst>
            <pc:docMk/>
            <pc:sldMk cId="2801540055" sldId="256"/>
            <ac:spMk id="544" creationId="{CD04852D-9E43-1581-12AC-9312111E6859}"/>
          </ac:spMkLst>
        </pc:spChg>
        <pc:spChg chg="mod">
          <ac:chgData name="Potter, John [A&amp;BE]" userId="c6b96edd-c8e6-4ccd-9001-ccc49a10a254" providerId="ADAL" clId="{5F292AF6-4390-4122-92D2-76D6E936A1D3}" dt="2023-04-07T15:01:46.987" v="318"/>
          <ac:spMkLst>
            <pc:docMk/>
            <pc:sldMk cId="2801540055" sldId="256"/>
            <ac:spMk id="545" creationId="{02EB6A0C-8B46-8C00-0888-4F796981BB6E}"/>
          </ac:spMkLst>
        </pc:spChg>
        <pc:spChg chg="mod">
          <ac:chgData name="Potter, John [A&amp;BE]" userId="c6b96edd-c8e6-4ccd-9001-ccc49a10a254" providerId="ADAL" clId="{5F292AF6-4390-4122-92D2-76D6E936A1D3}" dt="2023-04-07T15:01:46.987" v="318"/>
          <ac:spMkLst>
            <pc:docMk/>
            <pc:sldMk cId="2801540055" sldId="256"/>
            <ac:spMk id="546" creationId="{BC77232C-0D2C-0501-8277-21252A1444CD}"/>
          </ac:spMkLst>
        </pc:spChg>
        <pc:spChg chg="mod">
          <ac:chgData name="Potter, John [A&amp;BE]" userId="c6b96edd-c8e6-4ccd-9001-ccc49a10a254" providerId="ADAL" clId="{5F292AF6-4390-4122-92D2-76D6E936A1D3}" dt="2023-04-07T15:01:46.987" v="318"/>
          <ac:spMkLst>
            <pc:docMk/>
            <pc:sldMk cId="2801540055" sldId="256"/>
            <ac:spMk id="547" creationId="{073AFDB3-174B-2763-36AA-7814F2E6819F}"/>
          </ac:spMkLst>
        </pc:spChg>
        <pc:spChg chg="mod">
          <ac:chgData name="Potter, John [A&amp;BE]" userId="c6b96edd-c8e6-4ccd-9001-ccc49a10a254" providerId="ADAL" clId="{5F292AF6-4390-4122-92D2-76D6E936A1D3}" dt="2023-04-07T15:01:46.987" v="318"/>
          <ac:spMkLst>
            <pc:docMk/>
            <pc:sldMk cId="2801540055" sldId="256"/>
            <ac:spMk id="551" creationId="{009ECF35-9B6E-8764-0AE5-EB15254803D5}"/>
          </ac:spMkLst>
        </pc:spChg>
        <pc:spChg chg="mod">
          <ac:chgData name="Potter, John [A&amp;BE]" userId="c6b96edd-c8e6-4ccd-9001-ccc49a10a254" providerId="ADAL" clId="{5F292AF6-4390-4122-92D2-76D6E936A1D3}" dt="2023-04-07T15:01:46.987" v="318"/>
          <ac:spMkLst>
            <pc:docMk/>
            <pc:sldMk cId="2801540055" sldId="256"/>
            <ac:spMk id="552" creationId="{C06FE9F8-AA49-8B52-73D9-B607A3798173}"/>
          </ac:spMkLst>
        </pc:spChg>
        <pc:spChg chg="mod">
          <ac:chgData name="Potter, John [A&amp;BE]" userId="c6b96edd-c8e6-4ccd-9001-ccc49a10a254" providerId="ADAL" clId="{5F292AF6-4390-4122-92D2-76D6E936A1D3}" dt="2023-04-07T15:01:46.987" v="318"/>
          <ac:spMkLst>
            <pc:docMk/>
            <pc:sldMk cId="2801540055" sldId="256"/>
            <ac:spMk id="553" creationId="{E55895E9-E2C8-251E-C650-6613FD8F4674}"/>
          </ac:spMkLst>
        </pc:spChg>
        <pc:spChg chg="mod">
          <ac:chgData name="Potter, John [A&amp;BE]" userId="c6b96edd-c8e6-4ccd-9001-ccc49a10a254" providerId="ADAL" clId="{5F292AF6-4390-4122-92D2-76D6E936A1D3}" dt="2023-04-07T15:01:46.987" v="318"/>
          <ac:spMkLst>
            <pc:docMk/>
            <pc:sldMk cId="2801540055" sldId="256"/>
            <ac:spMk id="554" creationId="{5ECEE7DB-8795-3F2F-C71A-DF7F4774E60B}"/>
          </ac:spMkLst>
        </pc:spChg>
        <pc:spChg chg="mod">
          <ac:chgData name="Potter, John [A&amp;BE]" userId="c6b96edd-c8e6-4ccd-9001-ccc49a10a254" providerId="ADAL" clId="{5F292AF6-4390-4122-92D2-76D6E936A1D3}" dt="2023-04-07T15:01:46.987" v="318"/>
          <ac:spMkLst>
            <pc:docMk/>
            <pc:sldMk cId="2801540055" sldId="256"/>
            <ac:spMk id="555" creationId="{B9ABCB42-9190-763D-77D8-A5761C13A26A}"/>
          </ac:spMkLst>
        </pc:spChg>
        <pc:spChg chg="mod">
          <ac:chgData name="Potter, John [A&amp;BE]" userId="c6b96edd-c8e6-4ccd-9001-ccc49a10a254" providerId="ADAL" clId="{5F292AF6-4390-4122-92D2-76D6E936A1D3}" dt="2023-04-07T15:01:46.987" v="318"/>
          <ac:spMkLst>
            <pc:docMk/>
            <pc:sldMk cId="2801540055" sldId="256"/>
            <ac:spMk id="556" creationId="{DE140D98-3232-69EB-434A-E3C61EBEEE10}"/>
          </ac:spMkLst>
        </pc:spChg>
        <pc:spChg chg="mod">
          <ac:chgData name="Potter, John [A&amp;BE]" userId="c6b96edd-c8e6-4ccd-9001-ccc49a10a254" providerId="ADAL" clId="{5F292AF6-4390-4122-92D2-76D6E936A1D3}" dt="2023-04-07T15:01:46.987" v="318"/>
          <ac:spMkLst>
            <pc:docMk/>
            <pc:sldMk cId="2801540055" sldId="256"/>
            <ac:spMk id="563" creationId="{E32B0D2F-F227-7014-712E-3EA0827F4EF9}"/>
          </ac:spMkLst>
        </pc:spChg>
        <pc:spChg chg="mod">
          <ac:chgData name="Potter, John [A&amp;BE]" userId="c6b96edd-c8e6-4ccd-9001-ccc49a10a254" providerId="ADAL" clId="{5F292AF6-4390-4122-92D2-76D6E936A1D3}" dt="2023-04-07T15:01:46.987" v="318"/>
          <ac:spMkLst>
            <pc:docMk/>
            <pc:sldMk cId="2801540055" sldId="256"/>
            <ac:spMk id="564" creationId="{E47200D5-4B97-B5EE-B0A4-97DEB8B07FDB}"/>
          </ac:spMkLst>
        </pc:spChg>
        <pc:spChg chg="mod">
          <ac:chgData name="Potter, John [A&amp;BE]" userId="c6b96edd-c8e6-4ccd-9001-ccc49a10a254" providerId="ADAL" clId="{5F292AF6-4390-4122-92D2-76D6E936A1D3}" dt="2023-04-07T15:01:46.987" v="318"/>
          <ac:spMkLst>
            <pc:docMk/>
            <pc:sldMk cId="2801540055" sldId="256"/>
            <ac:spMk id="565" creationId="{DAA11649-8D65-22E9-0A80-E233563C8AF1}"/>
          </ac:spMkLst>
        </pc:spChg>
        <pc:spChg chg="mod">
          <ac:chgData name="Potter, John [A&amp;BE]" userId="c6b96edd-c8e6-4ccd-9001-ccc49a10a254" providerId="ADAL" clId="{5F292AF6-4390-4122-92D2-76D6E936A1D3}" dt="2023-04-07T15:01:46.987" v="318"/>
          <ac:spMkLst>
            <pc:docMk/>
            <pc:sldMk cId="2801540055" sldId="256"/>
            <ac:spMk id="566" creationId="{0A1EBA6F-5128-2659-FB03-10751F0FB31B}"/>
          </ac:spMkLst>
        </pc:spChg>
        <pc:spChg chg="mod">
          <ac:chgData name="Potter, John [A&amp;BE]" userId="c6b96edd-c8e6-4ccd-9001-ccc49a10a254" providerId="ADAL" clId="{5F292AF6-4390-4122-92D2-76D6E936A1D3}" dt="2023-04-07T15:01:46.987" v="318"/>
          <ac:spMkLst>
            <pc:docMk/>
            <pc:sldMk cId="2801540055" sldId="256"/>
            <ac:spMk id="567" creationId="{3688BF0C-3D53-42A0-E653-7C6B3366EC55}"/>
          </ac:spMkLst>
        </pc:spChg>
        <pc:spChg chg="mod">
          <ac:chgData name="Potter, John [A&amp;BE]" userId="c6b96edd-c8e6-4ccd-9001-ccc49a10a254" providerId="ADAL" clId="{5F292AF6-4390-4122-92D2-76D6E936A1D3}" dt="2023-04-07T15:01:46.987" v="318"/>
          <ac:spMkLst>
            <pc:docMk/>
            <pc:sldMk cId="2801540055" sldId="256"/>
            <ac:spMk id="568" creationId="{A7FB7A05-0C62-7AD7-57AF-A69DE3CFCA3F}"/>
          </ac:spMkLst>
        </pc:spChg>
        <pc:spChg chg="mod">
          <ac:chgData name="Potter, John [A&amp;BE]" userId="c6b96edd-c8e6-4ccd-9001-ccc49a10a254" providerId="ADAL" clId="{5F292AF6-4390-4122-92D2-76D6E936A1D3}" dt="2023-04-07T15:01:46.987" v="318"/>
          <ac:spMkLst>
            <pc:docMk/>
            <pc:sldMk cId="2801540055" sldId="256"/>
            <ac:spMk id="569" creationId="{BC44D6E1-1549-24C7-1021-7CBFE1FFA255}"/>
          </ac:spMkLst>
        </pc:spChg>
        <pc:spChg chg="mod">
          <ac:chgData name="Potter, John [A&amp;BE]" userId="c6b96edd-c8e6-4ccd-9001-ccc49a10a254" providerId="ADAL" clId="{5F292AF6-4390-4122-92D2-76D6E936A1D3}" dt="2023-04-07T15:01:46.987" v="318"/>
          <ac:spMkLst>
            <pc:docMk/>
            <pc:sldMk cId="2801540055" sldId="256"/>
            <ac:spMk id="570" creationId="{0C9AD1E6-911C-2AFE-4ABE-C848271C1B27}"/>
          </ac:spMkLst>
        </pc:spChg>
        <pc:spChg chg="mod">
          <ac:chgData name="Potter, John [A&amp;BE]" userId="c6b96edd-c8e6-4ccd-9001-ccc49a10a254" providerId="ADAL" clId="{5F292AF6-4390-4122-92D2-76D6E936A1D3}" dt="2023-04-07T15:01:46.987" v="318"/>
          <ac:spMkLst>
            <pc:docMk/>
            <pc:sldMk cId="2801540055" sldId="256"/>
            <ac:spMk id="571" creationId="{C77E36A1-3583-C908-B01C-5BD844E28A87}"/>
          </ac:spMkLst>
        </pc:spChg>
        <pc:spChg chg="mod">
          <ac:chgData name="Potter, John [A&amp;BE]" userId="c6b96edd-c8e6-4ccd-9001-ccc49a10a254" providerId="ADAL" clId="{5F292AF6-4390-4122-92D2-76D6E936A1D3}" dt="2023-04-07T15:01:46.987" v="318"/>
          <ac:spMkLst>
            <pc:docMk/>
            <pc:sldMk cId="2801540055" sldId="256"/>
            <ac:spMk id="572" creationId="{240170A3-288A-E495-ED06-89B1FB38AC2A}"/>
          </ac:spMkLst>
        </pc:spChg>
        <pc:spChg chg="mod">
          <ac:chgData name="Potter, John [A&amp;BE]" userId="c6b96edd-c8e6-4ccd-9001-ccc49a10a254" providerId="ADAL" clId="{5F292AF6-4390-4122-92D2-76D6E936A1D3}" dt="2023-04-07T15:01:46.987" v="318"/>
          <ac:spMkLst>
            <pc:docMk/>
            <pc:sldMk cId="2801540055" sldId="256"/>
            <ac:spMk id="573" creationId="{A3330D76-ECF9-1BD1-3F55-2683CB8FF7FC}"/>
          </ac:spMkLst>
        </pc:spChg>
        <pc:spChg chg="mod">
          <ac:chgData name="Potter, John [A&amp;BE]" userId="c6b96edd-c8e6-4ccd-9001-ccc49a10a254" providerId="ADAL" clId="{5F292AF6-4390-4122-92D2-76D6E936A1D3}" dt="2023-04-07T15:01:46.987" v="318"/>
          <ac:spMkLst>
            <pc:docMk/>
            <pc:sldMk cId="2801540055" sldId="256"/>
            <ac:spMk id="577" creationId="{C23B277F-72F8-8B6B-E505-15C60A65C470}"/>
          </ac:spMkLst>
        </pc:spChg>
        <pc:spChg chg="mod">
          <ac:chgData name="Potter, John [A&amp;BE]" userId="c6b96edd-c8e6-4ccd-9001-ccc49a10a254" providerId="ADAL" clId="{5F292AF6-4390-4122-92D2-76D6E936A1D3}" dt="2023-04-07T15:01:46.987" v="318"/>
          <ac:spMkLst>
            <pc:docMk/>
            <pc:sldMk cId="2801540055" sldId="256"/>
            <ac:spMk id="578" creationId="{F6EC9B31-143A-2A4D-DFB8-0E80AC29BA4F}"/>
          </ac:spMkLst>
        </pc:spChg>
        <pc:spChg chg="mod">
          <ac:chgData name="Potter, John [A&amp;BE]" userId="c6b96edd-c8e6-4ccd-9001-ccc49a10a254" providerId="ADAL" clId="{5F292AF6-4390-4122-92D2-76D6E936A1D3}" dt="2023-04-07T15:01:46.987" v="318"/>
          <ac:spMkLst>
            <pc:docMk/>
            <pc:sldMk cId="2801540055" sldId="256"/>
            <ac:spMk id="579" creationId="{FD3C23D9-C2BA-A452-F98F-61514350DA1E}"/>
          </ac:spMkLst>
        </pc:spChg>
        <pc:spChg chg="mod">
          <ac:chgData name="Potter, John [A&amp;BE]" userId="c6b96edd-c8e6-4ccd-9001-ccc49a10a254" providerId="ADAL" clId="{5F292AF6-4390-4122-92D2-76D6E936A1D3}" dt="2023-04-07T15:01:46.987" v="318"/>
          <ac:spMkLst>
            <pc:docMk/>
            <pc:sldMk cId="2801540055" sldId="256"/>
            <ac:spMk id="580" creationId="{8F48C946-72DC-772D-CA85-97E337946A15}"/>
          </ac:spMkLst>
        </pc:spChg>
        <pc:spChg chg="mod">
          <ac:chgData name="Potter, John [A&amp;BE]" userId="c6b96edd-c8e6-4ccd-9001-ccc49a10a254" providerId="ADAL" clId="{5F292AF6-4390-4122-92D2-76D6E936A1D3}" dt="2023-04-07T15:01:46.987" v="318"/>
          <ac:spMkLst>
            <pc:docMk/>
            <pc:sldMk cId="2801540055" sldId="256"/>
            <ac:spMk id="581" creationId="{C668B880-42DE-1E72-3A40-70B13F444E73}"/>
          </ac:spMkLst>
        </pc:spChg>
        <pc:spChg chg="mod">
          <ac:chgData name="Potter, John [A&amp;BE]" userId="c6b96edd-c8e6-4ccd-9001-ccc49a10a254" providerId="ADAL" clId="{5F292AF6-4390-4122-92D2-76D6E936A1D3}" dt="2023-04-07T15:01:46.987" v="318"/>
          <ac:spMkLst>
            <pc:docMk/>
            <pc:sldMk cId="2801540055" sldId="256"/>
            <ac:spMk id="582" creationId="{BD3CBF3F-23CA-B157-C6F9-58017CE21C83}"/>
          </ac:spMkLst>
        </pc:spChg>
        <pc:spChg chg="mod">
          <ac:chgData name="Potter, John [A&amp;BE]" userId="c6b96edd-c8e6-4ccd-9001-ccc49a10a254" providerId="ADAL" clId="{5F292AF6-4390-4122-92D2-76D6E936A1D3}" dt="2023-04-07T15:01:46.987" v="318"/>
          <ac:spMkLst>
            <pc:docMk/>
            <pc:sldMk cId="2801540055" sldId="256"/>
            <ac:spMk id="589" creationId="{C3C54F6C-6CC1-E492-0089-69095E6D2EA4}"/>
          </ac:spMkLst>
        </pc:spChg>
        <pc:spChg chg="mod">
          <ac:chgData name="Potter, John [A&amp;BE]" userId="c6b96edd-c8e6-4ccd-9001-ccc49a10a254" providerId="ADAL" clId="{5F292AF6-4390-4122-92D2-76D6E936A1D3}" dt="2023-04-07T15:01:46.987" v="318"/>
          <ac:spMkLst>
            <pc:docMk/>
            <pc:sldMk cId="2801540055" sldId="256"/>
            <ac:spMk id="590" creationId="{28E05829-DF51-F066-79AA-FA0BA3A664C2}"/>
          </ac:spMkLst>
        </pc:spChg>
        <pc:spChg chg="mod">
          <ac:chgData name="Potter, John [A&amp;BE]" userId="c6b96edd-c8e6-4ccd-9001-ccc49a10a254" providerId="ADAL" clId="{5F292AF6-4390-4122-92D2-76D6E936A1D3}" dt="2023-04-07T15:01:46.987" v="318"/>
          <ac:spMkLst>
            <pc:docMk/>
            <pc:sldMk cId="2801540055" sldId="256"/>
            <ac:spMk id="591" creationId="{CB4F5DFB-2F33-D222-5D90-DA47FE65F2FE}"/>
          </ac:spMkLst>
        </pc:spChg>
        <pc:spChg chg="mod">
          <ac:chgData name="Potter, John [A&amp;BE]" userId="c6b96edd-c8e6-4ccd-9001-ccc49a10a254" providerId="ADAL" clId="{5F292AF6-4390-4122-92D2-76D6E936A1D3}" dt="2023-04-07T15:01:46.987" v="318"/>
          <ac:spMkLst>
            <pc:docMk/>
            <pc:sldMk cId="2801540055" sldId="256"/>
            <ac:spMk id="592" creationId="{2175BA7B-31CB-0410-D71C-E179E050E814}"/>
          </ac:spMkLst>
        </pc:spChg>
        <pc:spChg chg="mod">
          <ac:chgData name="Potter, John [A&amp;BE]" userId="c6b96edd-c8e6-4ccd-9001-ccc49a10a254" providerId="ADAL" clId="{5F292AF6-4390-4122-92D2-76D6E936A1D3}" dt="2023-04-07T15:01:46.987" v="318"/>
          <ac:spMkLst>
            <pc:docMk/>
            <pc:sldMk cId="2801540055" sldId="256"/>
            <ac:spMk id="593" creationId="{A2AD28D6-72E3-5642-BB2E-4177DC30D4FE}"/>
          </ac:spMkLst>
        </pc:spChg>
        <pc:spChg chg="mod">
          <ac:chgData name="Potter, John [A&amp;BE]" userId="c6b96edd-c8e6-4ccd-9001-ccc49a10a254" providerId="ADAL" clId="{5F292AF6-4390-4122-92D2-76D6E936A1D3}" dt="2023-04-07T15:01:46.987" v="318"/>
          <ac:spMkLst>
            <pc:docMk/>
            <pc:sldMk cId="2801540055" sldId="256"/>
            <ac:spMk id="594" creationId="{BBC76918-276C-BC77-5633-8380B7FE5FAE}"/>
          </ac:spMkLst>
        </pc:spChg>
        <pc:spChg chg="mod">
          <ac:chgData name="Potter, John [A&amp;BE]" userId="c6b96edd-c8e6-4ccd-9001-ccc49a10a254" providerId="ADAL" clId="{5F292AF6-4390-4122-92D2-76D6E936A1D3}" dt="2023-04-07T15:01:46.987" v="318"/>
          <ac:spMkLst>
            <pc:docMk/>
            <pc:sldMk cId="2801540055" sldId="256"/>
            <ac:spMk id="595" creationId="{118A2B5A-6354-E780-6295-71E43FDB21F2}"/>
          </ac:spMkLst>
        </pc:spChg>
        <pc:spChg chg="mod">
          <ac:chgData name="Potter, John [A&amp;BE]" userId="c6b96edd-c8e6-4ccd-9001-ccc49a10a254" providerId="ADAL" clId="{5F292AF6-4390-4122-92D2-76D6E936A1D3}" dt="2023-04-07T15:01:46.987" v="318"/>
          <ac:spMkLst>
            <pc:docMk/>
            <pc:sldMk cId="2801540055" sldId="256"/>
            <ac:spMk id="596" creationId="{B7CC84A8-49C8-18CC-BBAF-45BB8C9BD652}"/>
          </ac:spMkLst>
        </pc:spChg>
        <pc:spChg chg="mod">
          <ac:chgData name="Potter, John [A&amp;BE]" userId="c6b96edd-c8e6-4ccd-9001-ccc49a10a254" providerId="ADAL" clId="{5F292AF6-4390-4122-92D2-76D6E936A1D3}" dt="2023-04-07T15:01:46.987" v="318"/>
          <ac:spMkLst>
            <pc:docMk/>
            <pc:sldMk cId="2801540055" sldId="256"/>
            <ac:spMk id="597" creationId="{30916695-ABB7-8A41-B6D5-EB2E478B1F44}"/>
          </ac:spMkLst>
        </pc:spChg>
        <pc:spChg chg="mod">
          <ac:chgData name="Potter, John [A&amp;BE]" userId="c6b96edd-c8e6-4ccd-9001-ccc49a10a254" providerId="ADAL" clId="{5F292AF6-4390-4122-92D2-76D6E936A1D3}" dt="2023-04-07T15:01:46.987" v="318"/>
          <ac:spMkLst>
            <pc:docMk/>
            <pc:sldMk cId="2801540055" sldId="256"/>
            <ac:spMk id="598" creationId="{B9CCE9C7-DF73-79BA-6EB3-13083AF00B55}"/>
          </ac:spMkLst>
        </pc:spChg>
        <pc:spChg chg="mod">
          <ac:chgData name="Potter, John [A&amp;BE]" userId="c6b96edd-c8e6-4ccd-9001-ccc49a10a254" providerId="ADAL" clId="{5F292AF6-4390-4122-92D2-76D6E936A1D3}" dt="2023-04-07T15:01:46.987" v="318"/>
          <ac:spMkLst>
            <pc:docMk/>
            <pc:sldMk cId="2801540055" sldId="256"/>
            <ac:spMk id="599" creationId="{03A39A5F-73EE-A466-7CCC-A7F2BA8DC82F}"/>
          </ac:spMkLst>
        </pc:spChg>
        <pc:spChg chg="mod">
          <ac:chgData name="Potter, John [A&amp;BE]" userId="c6b96edd-c8e6-4ccd-9001-ccc49a10a254" providerId="ADAL" clId="{5F292AF6-4390-4122-92D2-76D6E936A1D3}" dt="2023-04-07T15:01:46.987" v="318"/>
          <ac:spMkLst>
            <pc:docMk/>
            <pc:sldMk cId="2801540055" sldId="256"/>
            <ac:spMk id="603" creationId="{0126B46C-E85C-7CA5-2826-65B75D79B64D}"/>
          </ac:spMkLst>
        </pc:spChg>
        <pc:spChg chg="mod">
          <ac:chgData name="Potter, John [A&amp;BE]" userId="c6b96edd-c8e6-4ccd-9001-ccc49a10a254" providerId="ADAL" clId="{5F292AF6-4390-4122-92D2-76D6E936A1D3}" dt="2023-04-07T15:01:46.987" v="318"/>
          <ac:spMkLst>
            <pc:docMk/>
            <pc:sldMk cId="2801540055" sldId="256"/>
            <ac:spMk id="604" creationId="{A00922B7-3B91-BCF8-B846-58775C5BD526}"/>
          </ac:spMkLst>
        </pc:spChg>
        <pc:spChg chg="mod">
          <ac:chgData name="Potter, John [A&amp;BE]" userId="c6b96edd-c8e6-4ccd-9001-ccc49a10a254" providerId="ADAL" clId="{5F292AF6-4390-4122-92D2-76D6E936A1D3}" dt="2023-04-07T15:01:46.987" v="318"/>
          <ac:spMkLst>
            <pc:docMk/>
            <pc:sldMk cId="2801540055" sldId="256"/>
            <ac:spMk id="605" creationId="{7C32D107-2C99-8064-CD68-FB2A984833A7}"/>
          </ac:spMkLst>
        </pc:spChg>
        <pc:spChg chg="mod">
          <ac:chgData name="Potter, John [A&amp;BE]" userId="c6b96edd-c8e6-4ccd-9001-ccc49a10a254" providerId="ADAL" clId="{5F292AF6-4390-4122-92D2-76D6E936A1D3}" dt="2023-04-07T15:01:46.987" v="318"/>
          <ac:spMkLst>
            <pc:docMk/>
            <pc:sldMk cId="2801540055" sldId="256"/>
            <ac:spMk id="606" creationId="{36823361-A314-6FB4-810B-12F6691D7FB0}"/>
          </ac:spMkLst>
        </pc:spChg>
        <pc:spChg chg="mod">
          <ac:chgData name="Potter, John [A&amp;BE]" userId="c6b96edd-c8e6-4ccd-9001-ccc49a10a254" providerId="ADAL" clId="{5F292AF6-4390-4122-92D2-76D6E936A1D3}" dt="2023-04-07T15:01:46.987" v="318"/>
          <ac:spMkLst>
            <pc:docMk/>
            <pc:sldMk cId="2801540055" sldId="256"/>
            <ac:spMk id="607" creationId="{9D959CED-7E26-1B14-B153-518A69D1020C}"/>
          </ac:spMkLst>
        </pc:spChg>
        <pc:spChg chg="mod">
          <ac:chgData name="Potter, John [A&amp;BE]" userId="c6b96edd-c8e6-4ccd-9001-ccc49a10a254" providerId="ADAL" clId="{5F292AF6-4390-4122-92D2-76D6E936A1D3}" dt="2023-04-07T15:01:46.987" v="318"/>
          <ac:spMkLst>
            <pc:docMk/>
            <pc:sldMk cId="2801540055" sldId="256"/>
            <ac:spMk id="608" creationId="{6AA25349-3032-A0C7-7CEA-C1A652F7BC62}"/>
          </ac:spMkLst>
        </pc:spChg>
        <pc:spChg chg="mod">
          <ac:chgData name="Potter, John [A&amp;BE]" userId="c6b96edd-c8e6-4ccd-9001-ccc49a10a254" providerId="ADAL" clId="{5F292AF6-4390-4122-92D2-76D6E936A1D3}" dt="2023-04-07T15:01:46.987" v="318"/>
          <ac:spMkLst>
            <pc:docMk/>
            <pc:sldMk cId="2801540055" sldId="256"/>
            <ac:spMk id="615" creationId="{C81BDE5C-06F7-D58F-54A4-C30838C03A57}"/>
          </ac:spMkLst>
        </pc:spChg>
        <pc:spChg chg="mod">
          <ac:chgData name="Potter, John [A&amp;BE]" userId="c6b96edd-c8e6-4ccd-9001-ccc49a10a254" providerId="ADAL" clId="{5F292AF6-4390-4122-92D2-76D6E936A1D3}" dt="2023-04-07T15:01:46.987" v="318"/>
          <ac:spMkLst>
            <pc:docMk/>
            <pc:sldMk cId="2801540055" sldId="256"/>
            <ac:spMk id="616" creationId="{9AD33729-9ED2-5616-30D5-E362B6FF5DD6}"/>
          </ac:spMkLst>
        </pc:spChg>
        <pc:spChg chg="mod">
          <ac:chgData name="Potter, John [A&amp;BE]" userId="c6b96edd-c8e6-4ccd-9001-ccc49a10a254" providerId="ADAL" clId="{5F292AF6-4390-4122-92D2-76D6E936A1D3}" dt="2023-04-07T15:01:46.987" v="318"/>
          <ac:spMkLst>
            <pc:docMk/>
            <pc:sldMk cId="2801540055" sldId="256"/>
            <ac:spMk id="617" creationId="{28263B19-EA32-246C-155F-6145EE216EF0}"/>
          </ac:spMkLst>
        </pc:spChg>
        <pc:spChg chg="mod">
          <ac:chgData name="Potter, John [A&amp;BE]" userId="c6b96edd-c8e6-4ccd-9001-ccc49a10a254" providerId="ADAL" clId="{5F292AF6-4390-4122-92D2-76D6E936A1D3}" dt="2023-04-07T15:01:46.987" v="318"/>
          <ac:spMkLst>
            <pc:docMk/>
            <pc:sldMk cId="2801540055" sldId="256"/>
            <ac:spMk id="618" creationId="{2E65A646-EA0F-9B80-34E8-B2D447D2D946}"/>
          </ac:spMkLst>
        </pc:spChg>
        <pc:spChg chg="mod">
          <ac:chgData name="Potter, John [A&amp;BE]" userId="c6b96edd-c8e6-4ccd-9001-ccc49a10a254" providerId="ADAL" clId="{5F292AF6-4390-4122-92D2-76D6E936A1D3}" dt="2023-04-07T15:01:46.987" v="318"/>
          <ac:spMkLst>
            <pc:docMk/>
            <pc:sldMk cId="2801540055" sldId="256"/>
            <ac:spMk id="619" creationId="{6813E7BD-2A9F-A9B5-0834-555C1D09E103}"/>
          </ac:spMkLst>
        </pc:spChg>
        <pc:spChg chg="mod">
          <ac:chgData name="Potter, John [A&amp;BE]" userId="c6b96edd-c8e6-4ccd-9001-ccc49a10a254" providerId="ADAL" clId="{5F292AF6-4390-4122-92D2-76D6E936A1D3}" dt="2023-04-07T15:01:46.987" v="318"/>
          <ac:spMkLst>
            <pc:docMk/>
            <pc:sldMk cId="2801540055" sldId="256"/>
            <ac:spMk id="620" creationId="{BD9E4615-81B7-81F8-FFAE-1348659528B3}"/>
          </ac:spMkLst>
        </pc:spChg>
        <pc:spChg chg="mod">
          <ac:chgData name="Potter, John [A&amp;BE]" userId="c6b96edd-c8e6-4ccd-9001-ccc49a10a254" providerId="ADAL" clId="{5F292AF6-4390-4122-92D2-76D6E936A1D3}" dt="2023-04-07T15:01:46.987" v="318"/>
          <ac:spMkLst>
            <pc:docMk/>
            <pc:sldMk cId="2801540055" sldId="256"/>
            <ac:spMk id="621" creationId="{0833E71D-75DF-FFFD-BEC6-75E63696E5C3}"/>
          </ac:spMkLst>
        </pc:spChg>
        <pc:spChg chg="mod">
          <ac:chgData name="Potter, John [A&amp;BE]" userId="c6b96edd-c8e6-4ccd-9001-ccc49a10a254" providerId="ADAL" clId="{5F292AF6-4390-4122-92D2-76D6E936A1D3}" dt="2023-04-07T15:01:46.987" v="318"/>
          <ac:spMkLst>
            <pc:docMk/>
            <pc:sldMk cId="2801540055" sldId="256"/>
            <ac:spMk id="622" creationId="{3A3C40A8-5CF7-5ACF-CCBB-CB16170BE241}"/>
          </ac:spMkLst>
        </pc:spChg>
        <pc:spChg chg="mod">
          <ac:chgData name="Potter, John [A&amp;BE]" userId="c6b96edd-c8e6-4ccd-9001-ccc49a10a254" providerId="ADAL" clId="{5F292AF6-4390-4122-92D2-76D6E936A1D3}" dt="2023-04-07T15:01:46.987" v="318"/>
          <ac:spMkLst>
            <pc:docMk/>
            <pc:sldMk cId="2801540055" sldId="256"/>
            <ac:spMk id="623" creationId="{2D6AC6D0-05DC-618E-C9FE-E4E37764F0B8}"/>
          </ac:spMkLst>
        </pc:spChg>
        <pc:spChg chg="mod">
          <ac:chgData name="Potter, John [A&amp;BE]" userId="c6b96edd-c8e6-4ccd-9001-ccc49a10a254" providerId="ADAL" clId="{5F292AF6-4390-4122-92D2-76D6E936A1D3}" dt="2023-04-07T15:01:46.987" v="318"/>
          <ac:spMkLst>
            <pc:docMk/>
            <pc:sldMk cId="2801540055" sldId="256"/>
            <ac:spMk id="624" creationId="{C05232E1-6121-2200-15D2-71D53DF52D39}"/>
          </ac:spMkLst>
        </pc:spChg>
        <pc:spChg chg="mod">
          <ac:chgData name="Potter, John [A&amp;BE]" userId="c6b96edd-c8e6-4ccd-9001-ccc49a10a254" providerId="ADAL" clId="{5F292AF6-4390-4122-92D2-76D6E936A1D3}" dt="2023-04-07T15:01:46.987" v="318"/>
          <ac:spMkLst>
            <pc:docMk/>
            <pc:sldMk cId="2801540055" sldId="256"/>
            <ac:spMk id="625" creationId="{C2F5F45C-02FB-7B4D-263F-AC3BEB0676C3}"/>
          </ac:spMkLst>
        </pc:spChg>
        <pc:spChg chg="mod">
          <ac:chgData name="Potter, John [A&amp;BE]" userId="c6b96edd-c8e6-4ccd-9001-ccc49a10a254" providerId="ADAL" clId="{5F292AF6-4390-4122-92D2-76D6E936A1D3}" dt="2023-04-07T15:01:57.557" v="338"/>
          <ac:spMkLst>
            <pc:docMk/>
            <pc:sldMk cId="2801540055" sldId="256"/>
            <ac:spMk id="629" creationId="{8AF2CE5A-A6E5-EAE7-597D-31E1E94D5FF8}"/>
          </ac:spMkLst>
        </pc:spChg>
        <pc:spChg chg="mod">
          <ac:chgData name="Potter, John [A&amp;BE]" userId="c6b96edd-c8e6-4ccd-9001-ccc49a10a254" providerId="ADAL" clId="{5F292AF6-4390-4122-92D2-76D6E936A1D3}" dt="2023-04-07T15:01:57.557" v="338"/>
          <ac:spMkLst>
            <pc:docMk/>
            <pc:sldMk cId="2801540055" sldId="256"/>
            <ac:spMk id="630" creationId="{7EA741C7-EE6A-9200-3530-410164720472}"/>
          </ac:spMkLst>
        </pc:spChg>
        <pc:spChg chg="mod">
          <ac:chgData name="Potter, John [A&amp;BE]" userId="c6b96edd-c8e6-4ccd-9001-ccc49a10a254" providerId="ADAL" clId="{5F292AF6-4390-4122-92D2-76D6E936A1D3}" dt="2023-04-07T15:01:57.557" v="338"/>
          <ac:spMkLst>
            <pc:docMk/>
            <pc:sldMk cId="2801540055" sldId="256"/>
            <ac:spMk id="631" creationId="{FBD9BED7-1CBA-4AFC-FF6B-46A9BE1FD20F}"/>
          </ac:spMkLst>
        </pc:spChg>
        <pc:spChg chg="mod">
          <ac:chgData name="Potter, John [A&amp;BE]" userId="c6b96edd-c8e6-4ccd-9001-ccc49a10a254" providerId="ADAL" clId="{5F292AF6-4390-4122-92D2-76D6E936A1D3}" dt="2023-04-07T15:01:57.557" v="338"/>
          <ac:spMkLst>
            <pc:docMk/>
            <pc:sldMk cId="2801540055" sldId="256"/>
            <ac:spMk id="632" creationId="{BEEA8367-5725-1133-8B13-3395E9728083}"/>
          </ac:spMkLst>
        </pc:spChg>
        <pc:spChg chg="mod">
          <ac:chgData name="Potter, John [A&amp;BE]" userId="c6b96edd-c8e6-4ccd-9001-ccc49a10a254" providerId="ADAL" clId="{5F292AF6-4390-4122-92D2-76D6E936A1D3}" dt="2023-04-07T15:01:57.557" v="338"/>
          <ac:spMkLst>
            <pc:docMk/>
            <pc:sldMk cId="2801540055" sldId="256"/>
            <ac:spMk id="633" creationId="{08C8D8BB-519C-167F-8D41-B7C21DB700DE}"/>
          </ac:spMkLst>
        </pc:spChg>
        <pc:spChg chg="mod">
          <ac:chgData name="Potter, John [A&amp;BE]" userId="c6b96edd-c8e6-4ccd-9001-ccc49a10a254" providerId="ADAL" clId="{5F292AF6-4390-4122-92D2-76D6E936A1D3}" dt="2023-04-07T15:01:57.557" v="338"/>
          <ac:spMkLst>
            <pc:docMk/>
            <pc:sldMk cId="2801540055" sldId="256"/>
            <ac:spMk id="634" creationId="{12794787-2776-CB20-B7C4-F81506BED666}"/>
          </ac:spMkLst>
        </pc:spChg>
        <pc:spChg chg="mod">
          <ac:chgData name="Potter, John [A&amp;BE]" userId="c6b96edd-c8e6-4ccd-9001-ccc49a10a254" providerId="ADAL" clId="{5F292AF6-4390-4122-92D2-76D6E936A1D3}" dt="2023-04-07T15:01:57.557" v="338"/>
          <ac:spMkLst>
            <pc:docMk/>
            <pc:sldMk cId="2801540055" sldId="256"/>
            <ac:spMk id="641" creationId="{9B8C27AD-8267-9A1F-DB4A-5F9131A2FBEB}"/>
          </ac:spMkLst>
        </pc:spChg>
        <pc:spChg chg="mod">
          <ac:chgData name="Potter, John [A&amp;BE]" userId="c6b96edd-c8e6-4ccd-9001-ccc49a10a254" providerId="ADAL" clId="{5F292AF6-4390-4122-92D2-76D6E936A1D3}" dt="2023-04-07T15:01:57.557" v="338"/>
          <ac:spMkLst>
            <pc:docMk/>
            <pc:sldMk cId="2801540055" sldId="256"/>
            <ac:spMk id="642" creationId="{2FCF6773-1B95-FC95-6AB2-F9470BC4911B}"/>
          </ac:spMkLst>
        </pc:spChg>
        <pc:spChg chg="mod">
          <ac:chgData name="Potter, John [A&amp;BE]" userId="c6b96edd-c8e6-4ccd-9001-ccc49a10a254" providerId="ADAL" clId="{5F292AF6-4390-4122-92D2-76D6E936A1D3}" dt="2023-04-07T15:01:57.557" v="338"/>
          <ac:spMkLst>
            <pc:docMk/>
            <pc:sldMk cId="2801540055" sldId="256"/>
            <ac:spMk id="643" creationId="{90903497-7883-7EA8-9584-9705768805C7}"/>
          </ac:spMkLst>
        </pc:spChg>
        <pc:spChg chg="mod">
          <ac:chgData name="Potter, John [A&amp;BE]" userId="c6b96edd-c8e6-4ccd-9001-ccc49a10a254" providerId="ADAL" clId="{5F292AF6-4390-4122-92D2-76D6E936A1D3}" dt="2023-04-07T15:01:57.557" v="338"/>
          <ac:spMkLst>
            <pc:docMk/>
            <pc:sldMk cId="2801540055" sldId="256"/>
            <ac:spMk id="644" creationId="{EC40A8C8-7DE7-E87E-DDB9-DF9E0FC9A530}"/>
          </ac:spMkLst>
        </pc:spChg>
        <pc:spChg chg="mod">
          <ac:chgData name="Potter, John [A&amp;BE]" userId="c6b96edd-c8e6-4ccd-9001-ccc49a10a254" providerId="ADAL" clId="{5F292AF6-4390-4122-92D2-76D6E936A1D3}" dt="2023-04-07T15:01:57.557" v="338"/>
          <ac:spMkLst>
            <pc:docMk/>
            <pc:sldMk cId="2801540055" sldId="256"/>
            <ac:spMk id="645" creationId="{0228CF93-46CF-75A8-B232-A977A1A11A09}"/>
          </ac:spMkLst>
        </pc:spChg>
        <pc:spChg chg="mod">
          <ac:chgData name="Potter, John [A&amp;BE]" userId="c6b96edd-c8e6-4ccd-9001-ccc49a10a254" providerId="ADAL" clId="{5F292AF6-4390-4122-92D2-76D6E936A1D3}" dt="2023-04-07T15:01:57.557" v="338"/>
          <ac:spMkLst>
            <pc:docMk/>
            <pc:sldMk cId="2801540055" sldId="256"/>
            <ac:spMk id="646" creationId="{20873658-9309-4724-B2C6-1F5D8E307553}"/>
          </ac:spMkLst>
        </pc:spChg>
        <pc:spChg chg="mod">
          <ac:chgData name="Potter, John [A&amp;BE]" userId="c6b96edd-c8e6-4ccd-9001-ccc49a10a254" providerId="ADAL" clId="{5F292AF6-4390-4122-92D2-76D6E936A1D3}" dt="2023-04-07T15:01:57.557" v="338"/>
          <ac:spMkLst>
            <pc:docMk/>
            <pc:sldMk cId="2801540055" sldId="256"/>
            <ac:spMk id="647" creationId="{8DD38EAF-AB75-3FED-CD2E-ECF287DBFC69}"/>
          </ac:spMkLst>
        </pc:spChg>
        <pc:spChg chg="mod">
          <ac:chgData name="Potter, John [A&amp;BE]" userId="c6b96edd-c8e6-4ccd-9001-ccc49a10a254" providerId="ADAL" clId="{5F292AF6-4390-4122-92D2-76D6E936A1D3}" dt="2023-04-07T15:01:57.557" v="338"/>
          <ac:spMkLst>
            <pc:docMk/>
            <pc:sldMk cId="2801540055" sldId="256"/>
            <ac:spMk id="648" creationId="{2CB71139-3A3A-342A-7163-869D556EB689}"/>
          </ac:spMkLst>
        </pc:spChg>
        <pc:spChg chg="mod">
          <ac:chgData name="Potter, John [A&amp;BE]" userId="c6b96edd-c8e6-4ccd-9001-ccc49a10a254" providerId="ADAL" clId="{5F292AF6-4390-4122-92D2-76D6E936A1D3}" dt="2023-04-07T15:01:57.557" v="338"/>
          <ac:spMkLst>
            <pc:docMk/>
            <pc:sldMk cId="2801540055" sldId="256"/>
            <ac:spMk id="649" creationId="{CC42BA42-9DC6-CA76-E7E8-4C8B21A074A0}"/>
          </ac:spMkLst>
        </pc:spChg>
        <pc:spChg chg="mod">
          <ac:chgData name="Potter, John [A&amp;BE]" userId="c6b96edd-c8e6-4ccd-9001-ccc49a10a254" providerId="ADAL" clId="{5F292AF6-4390-4122-92D2-76D6E936A1D3}" dt="2023-04-07T15:01:57.557" v="338"/>
          <ac:spMkLst>
            <pc:docMk/>
            <pc:sldMk cId="2801540055" sldId="256"/>
            <ac:spMk id="650" creationId="{1779D663-2C54-3B42-D9FD-CA7288C9A796}"/>
          </ac:spMkLst>
        </pc:spChg>
        <pc:spChg chg="mod">
          <ac:chgData name="Potter, John [A&amp;BE]" userId="c6b96edd-c8e6-4ccd-9001-ccc49a10a254" providerId="ADAL" clId="{5F292AF6-4390-4122-92D2-76D6E936A1D3}" dt="2023-04-07T15:01:57.557" v="338"/>
          <ac:spMkLst>
            <pc:docMk/>
            <pc:sldMk cId="2801540055" sldId="256"/>
            <ac:spMk id="651" creationId="{712874C2-353A-C4DE-0C2C-1992B1055508}"/>
          </ac:spMkLst>
        </pc:spChg>
        <pc:spChg chg="mod">
          <ac:chgData name="Potter, John [A&amp;BE]" userId="c6b96edd-c8e6-4ccd-9001-ccc49a10a254" providerId="ADAL" clId="{5F292AF6-4390-4122-92D2-76D6E936A1D3}" dt="2023-04-07T15:01:57.557" v="338"/>
          <ac:spMkLst>
            <pc:docMk/>
            <pc:sldMk cId="2801540055" sldId="256"/>
            <ac:spMk id="655" creationId="{23BDC48B-EF7D-5D80-2882-02326E88C331}"/>
          </ac:spMkLst>
        </pc:spChg>
        <pc:spChg chg="mod">
          <ac:chgData name="Potter, John [A&amp;BE]" userId="c6b96edd-c8e6-4ccd-9001-ccc49a10a254" providerId="ADAL" clId="{5F292AF6-4390-4122-92D2-76D6E936A1D3}" dt="2023-04-07T15:01:57.557" v="338"/>
          <ac:spMkLst>
            <pc:docMk/>
            <pc:sldMk cId="2801540055" sldId="256"/>
            <ac:spMk id="656" creationId="{3B231822-A44E-5DD2-2DB6-1DDEB3086D25}"/>
          </ac:spMkLst>
        </pc:spChg>
        <pc:spChg chg="mod">
          <ac:chgData name="Potter, John [A&amp;BE]" userId="c6b96edd-c8e6-4ccd-9001-ccc49a10a254" providerId="ADAL" clId="{5F292AF6-4390-4122-92D2-76D6E936A1D3}" dt="2023-04-07T15:01:57.557" v="338"/>
          <ac:spMkLst>
            <pc:docMk/>
            <pc:sldMk cId="2801540055" sldId="256"/>
            <ac:spMk id="657" creationId="{FB8E3080-07F7-C853-A53B-D350A53323C3}"/>
          </ac:spMkLst>
        </pc:spChg>
        <pc:spChg chg="mod">
          <ac:chgData name="Potter, John [A&amp;BE]" userId="c6b96edd-c8e6-4ccd-9001-ccc49a10a254" providerId="ADAL" clId="{5F292AF6-4390-4122-92D2-76D6E936A1D3}" dt="2023-04-07T15:01:57.557" v="338"/>
          <ac:spMkLst>
            <pc:docMk/>
            <pc:sldMk cId="2801540055" sldId="256"/>
            <ac:spMk id="658" creationId="{7128491A-5C43-5D37-B19F-4587B8EBD757}"/>
          </ac:spMkLst>
        </pc:spChg>
        <pc:spChg chg="mod">
          <ac:chgData name="Potter, John [A&amp;BE]" userId="c6b96edd-c8e6-4ccd-9001-ccc49a10a254" providerId="ADAL" clId="{5F292AF6-4390-4122-92D2-76D6E936A1D3}" dt="2023-04-07T15:01:57.557" v="338"/>
          <ac:spMkLst>
            <pc:docMk/>
            <pc:sldMk cId="2801540055" sldId="256"/>
            <ac:spMk id="659" creationId="{FD85227D-6B47-4F2F-EDB2-724AA952F384}"/>
          </ac:spMkLst>
        </pc:spChg>
        <pc:spChg chg="mod">
          <ac:chgData name="Potter, John [A&amp;BE]" userId="c6b96edd-c8e6-4ccd-9001-ccc49a10a254" providerId="ADAL" clId="{5F292AF6-4390-4122-92D2-76D6E936A1D3}" dt="2023-04-07T15:01:57.557" v="338"/>
          <ac:spMkLst>
            <pc:docMk/>
            <pc:sldMk cId="2801540055" sldId="256"/>
            <ac:spMk id="660" creationId="{C0391D5B-3C62-B203-B55A-24EBBA07BF89}"/>
          </ac:spMkLst>
        </pc:spChg>
        <pc:spChg chg="mod">
          <ac:chgData name="Potter, John [A&amp;BE]" userId="c6b96edd-c8e6-4ccd-9001-ccc49a10a254" providerId="ADAL" clId="{5F292AF6-4390-4122-92D2-76D6E936A1D3}" dt="2023-04-07T15:01:57.557" v="338"/>
          <ac:spMkLst>
            <pc:docMk/>
            <pc:sldMk cId="2801540055" sldId="256"/>
            <ac:spMk id="667" creationId="{8D949BB2-106C-919E-6A5A-EFBC06256E91}"/>
          </ac:spMkLst>
        </pc:spChg>
        <pc:spChg chg="mod">
          <ac:chgData name="Potter, John [A&amp;BE]" userId="c6b96edd-c8e6-4ccd-9001-ccc49a10a254" providerId="ADAL" clId="{5F292AF6-4390-4122-92D2-76D6E936A1D3}" dt="2023-04-07T15:01:57.557" v="338"/>
          <ac:spMkLst>
            <pc:docMk/>
            <pc:sldMk cId="2801540055" sldId="256"/>
            <ac:spMk id="668" creationId="{9CC760A2-0446-2A8A-7C74-BFFC3EFD475F}"/>
          </ac:spMkLst>
        </pc:spChg>
        <pc:spChg chg="mod">
          <ac:chgData name="Potter, John [A&amp;BE]" userId="c6b96edd-c8e6-4ccd-9001-ccc49a10a254" providerId="ADAL" clId="{5F292AF6-4390-4122-92D2-76D6E936A1D3}" dt="2023-04-07T15:01:57.557" v="338"/>
          <ac:spMkLst>
            <pc:docMk/>
            <pc:sldMk cId="2801540055" sldId="256"/>
            <ac:spMk id="669" creationId="{76A3A553-EBFA-689A-770E-DBF203A3028F}"/>
          </ac:spMkLst>
        </pc:spChg>
        <pc:spChg chg="mod">
          <ac:chgData name="Potter, John [A&amp;BE]" userId="c6b96edd-c8e6-4ccd-9001-ccc49a10a254" providerId="ADAL" clId="{5F292AF6-4390-4122-92D2-76D6E936A1D3}" dt="2023-04-07T15:01:57.557" v="338"/>
          <ac:spMkLst>
            <pc:docMk/>
            <pc:sldMk cId="2801540055" sldId="256"/>
            <ac:spMk id="670" creationId="{5E682DFA-9714-BE9D-73A4-6B0317EB5071}"/>
          </ac:spMkLst>
        </pc:spChg>
        <pc:spChg chg="mod">
          <ac:chgData name="Potter, John [A&amp;BE]" userId="c6b96edd-c8e6-4ccd-9001-ccc49a10a254" providerId="ADAL" clId="{5F292AF6-4390-4122-92D2-76D6E936A1D3}" dt="2023-04-07T15:01:57.557" v="338"/>
          <ac:spMkLst>
            <pc:docMk/>
            <pc:sldMk cId="2801540055" sldId="256"/>
            <ac:spMk id="671" creationId="{483658C7-5A49-A25D-A2CD-C5586C84AFF5}"/>
          </ac:spMkLst>
        </pc:spChg>
        <pc:spChg chg="mod">
          <ac:chgData name="Potter, John [A&amp;BE]" userId="c6b96edd-c8e6-4ccd-9001-ccc49a10a254" providerId="ADAL" clId="{5F292AF6-4390-4122-92D2-76D6E936A1D3}" dt="2023-04-07T15:01:57.557" v="338"/>
          <ac:spMkLst>
            <pc:docMk/>
            <pc:sldMk cId="2801540055" sldId="256"/>
            <ac:spMk id="672" creationId="{5C1DE4F7-AB38-E867-B857-C140509C322E}"/>
          </ac:spMkLst>
        </pc:spChg>
        <pc:spChg chg="mod">
          <ac:chgData name="Potter, John [A&amp;BE]" userId="c6b96edd-c8e6-4ccd-9001-ccc49a10a254" providerId="ADAL" clId="{5F292AF6-4390-4122-92D2-76D6E936A1D3}" dt="2023-04-07T15:01:57.557" v="338"/>
          <ac:spMkLst>
            <pc:docMk/>
            <pc:sldMk cId="2801540055" sldId="256"/>
            <ac:spMk id="673" creationId="{F2FF1DC7-04A8-FAB9-3812-4A86070588D5}"/>
          </ac:spMkLst>
        </pc:spChg>
        <pc:spChg chg="mod">
          <ac:chgData name="Potter, John [A&amp;BE]" userId="c6b96edd-c8e6-4ccd-9001-ccc49a10a254" providerId="ADAL" clId="{5F292AF6-4390-4122-92D2-76D6E936A1D3}" dt="2023-04-07T15:01:57.557" v="338"/>
          <ac:spMkLst>
            <pc:docMk/>
            <pc:sldMk cId="2801540055" sldId="256"/>
            <ac:spMk id="674" creationId="{9C073CCA-C8FF-AFE8-AE58-C3FB5145E09B}"/>
          </ac:spMkLst>
        </pc:spChg>
        <pc:spChg chg="mod">
          <ac:chgData name="Potter, John [A&amp;BE]" userId="c6b96edd-c8e6-4ccd-9001-ccc49a10a254" providerId="ADAL" clId="{5F292AF6-4390-4122-92D2-76D6E936A1D3}" dt="2023-04-07T15:01:57.557" v="338"/>
          <ac:spMkLst>
            <pc:docMk/>
            <pc:sldMk cId="2801540055" sldId="256"/>
            <ac:spMk id="675" creationId="{D0A6CF6F-94E2-18DC-154F-A8329C3548A9}"/>
          </ac:spMkLst>
        </pc:spChg>
        <pc:spChg chg="mod">
          <ac:chgData name="Potter, John [A&amp;BE]" userId="c6b96edd-c8e6-4ccd-9001-ccc49a10a254" providerId="ADAL" clId="{5F292AF6-4390-4122-92D2-76D6E936A1D3}" dt="2023-04-07T15:01:57.557" v="338"/>
          <ac:spMkLst>
            <pc:docMk/>
            <pc:sldMk cId="2801540055" sldId="256"/>
            <ac:spMk id="676" creationId="{2B27B77C-9D28-49C0-503C-CB72971A3B70}"/>
          </ac:spMkLst>
        </pc:spChg>
        <pc:spChg chg="mod">
          <ac:chgData name="Potter, John [A&amp;BE]" userId="c6b96edd-c8e6-4ccd-9001-ccc49a10a254" providerId="ADAL" clId="{5F292AF6-4390-4122-92D2-76D6E936A1D3}" dt="2023-04-07T15:01:57.557" v="338"/>
          <ac:spMkLst>
            <pc:docMk/>
            <pc:sldMk cId="2801540055" sldId="256"/>
            <ac:spMk id="677" creationId="{C789FC8B-708C-37AE-D574-563979BF3966}"/>
          </ac:spMkLst>
        </pc:spChg>
        <pc:spChg chg="mod">
          <ac:chgData name="Potter, John [A&amp;BE]" userId="c6b96edd-c8e6-4ccd-9001-ccc49a10a254" providerId="ADAL" clId="{5F292AF6-4390-4122-92D2-76D6E936A1D3}" dt="2023-04-07T15:01:57.557" v="338"/>
          <ac:spMkLst>
            <pc:docMk/>
            <pc:sldMk cId="2801540055" sldId="256"/>
            <ac:spMk id="681" creationId="{E1E8072B-D41A-0BC6-2314-5DAB52FDC16A}"/>
          </ac:spMkLst>
        </pc:spChg>
        <pc:spChg chg="mod">
          <ac:chgData name="Potter, John [A&amp;BE]" userId="c6b96edd-c8e6-4ccd-9001-ccc49a10a254" providerId="ADAL" clId="{5F292AF6-4390-4122-92D2-76D6E936A1D3}" dt="2023-04-07T15:01:57.557" v="338"/>
          <ac:spMkLst>
            <pc:docMk/>
            <pc:sldMk cId="2801540055" sldId="256"/>
            <ac:spMk id="682" creationId="{F1302CFA-011D-3B5E-743A-685C4AD52FB4}"/>
          </ac:spMkLst>
        </pc:spChg>
        <pc:spChg chg="mod">
          <ac:chgData name="Potter, John [A&amp;BE]" userId="c6b96edd-c8e6-4ccd-9001-ccc49a10a254" providerId="ADAL" clId="{5F292AF6-4390-4122-92D2-76D6E936A1D3}" dt="2023-04-07T15:01:57.557" v="338"/>
          <ac:spMkLst>
            <pc:docMk/>
            <pc:sldMk cId="2801540055" sldId="256"/>
            <ac:spMk id="683" creationId="{021EE629-DB23-F9EB-AF6D-B94A5D480362}"/>
          </ac:spMkLst>
        </pc:spChg>
        <pc:spChg chg="mod">
          <ac:chgData name="Potter, John [A&amp;BE]" userId="c6b96edd-c8e6-4ccd-9001-ccc49a10a254" providerId="ADAL" clId="{5F292AF6-4390-4122-92D2-76D6E936A1D3}" dt="2023-04-07T15:01:57.557" v="338"/>
          <ac:spMkLst>
            <pc:docMk/>
            <pc:sldMk cId="2801540055" sldId="256"/>
            <ac:spMk id="684" creationId="{5A967E37-098E-D488-298F-4B5408FD5D9B}"/>
          </ac:spMkLst>
        </pc:spChg>
        <pc:spChg chg="mod">
          <ac:chgData name="Potter, John [A&amp;BE]" userId="c6b96edd-c8e6-4ccd-9001-ccc49a10a254" providerId="ADAL" clId="{5F292AF6-4390-4122-92D2-76D6E936A1D3}" dt="2023-04-07T15:01:57.557" v="338"/>
          <ac:spMkLst>
            <pc:docMk/>
            <pc:sldMk cId="2801540055" sldId="256"/>
            <ac:spMk id="685" creationId="{9D50490D-C084-7295-D78B-BE92C6A26B80}"/>
          </ac:spMkLst>
        </pc:spChg>
        <pc:spChg chg="mod">
          <ac:chgData name="Potter, John [A&amp;BE]" userId="c6b96edd-c8e6-4ccd-9001-ccc49a10a254" providerId="ADAL" clId="{5F292AF6-4390-4122-92D2-76D6E936A1D3}" dt="2023-04-07T15:01:57.557" v="338"/>
          <ac:spMkLst>
            <pc:docMk/>
            <pc:sldMk cId="2801540055" sldId="256"/>
            <ac:spMk id="686" creationId="{2B1DF542-EA78-26D1-9B04-EAA6290AED27}"/>
          </ac:spMkLst>
        </pc:spChg>
        <pc:spChg chg="mod">
          <ac:chgData name="Potter, John [A&amp;BE]" userId="c6b96edd-c8e6-4ccd-9001-ccc49a10a254" providerId="ADAL" clId="{5F292AF6-4390-4122-92D2-76D6E936A1D3}" dt="2023-04-07T15:01:57.557" v="338"/>
          <ac:spMkLst>
            <pc:docMk/>
            <pc:sldMk cId="2801540055" sldId="256"/>
            <ac:spMk id="693" creationId="{6555A30E-A38C-4239-1E1A-98D28BDF2FD9}"/>
          </ac:spMkLst>
        </pc:spChg>
        <pc:spChg chg="mod">
          <ac:chgData name="Potter, John [A&amp;BE]" userId="c6b96edd-c8e6-4ccd-9001-ccc49a10a254" providerId="ADAL" clId="{5F292AF6-4390-4122-92D2-76D6E936A1D3}" dt="2023-04-07T15:01:57.557" v="338"/>
          <ac:spMkLst>
            <pc:docMk/>
            <pc:sldMk cId="2801540055" sldId="256"/>
            <ac:spMk id="694" creationId="{3FD7EF3E-C163-4ECC-07DD-110FE0B857DF}"/>
          </ac:spMkLst>
        </pc:spChg>
        <pc:spChg chg="mod">
          <ac:chgData name="Potter, John [A&amp;BE]" userId="c6b96edd-c8e6-4ccd-9001-ccc49a10a254" providerId="ADAL" clId="{5F292AF6-4390-4122-92D2-76D6E936A1D3}" dt="2023-04-07T15:01:57.557" v="338"/>
          <ac:spMkLst>
            <pc:docMk/>
            <pc:sldMk cId="2801540055" sldId="256"/>
            <ac:spMk id="695" creationId="{7F9F4C6D-D475-6500-0543-67E0EC958E35}"/>
          </ac:spMkLst>
        </pc:spChg>
        <pc:spChg chg="mod">
          <ac:chgData name="Potter, John [A&amp;BE]" userId="c6b96edd-c8e6-4ccd-9001-ccc49a10a254" providerId="ADAL" clId="{5F292AF6-4390-4122-92D2-76D6E936A1D3}" dt="2023-04-07T15:01:57.557" v="338"/>
          <ac:spMkLst>
            <pc:docMk/>
            <pc:sldMk cId="2801540055" sldId="256"/>
            <ac:spMk id="696" creationId="{BDB1DCA7-3F41-0E2C-35AB-CB86C4D71213}"/>
          </ac:spMkLst>
        </pc:spChg>
        <pc:spChg chg="mod">
          <ac:chgData name="Potter, John [A&amp;BE]" userId="c6b96edd-c8e6-4ccd-9001-ccc49a10a254" providerId="ADAL" clId="{5F292AF6-4390-4122-92D2-76D6E936A1D3}" dt="2023-04-07T15:01:57.557" v="338"/>
          <ac:spMkLst>
            <pc:docMk/>
            <pc:sldMk cId="2801540055" sldId="256"/>
            <ac:spMk id="697" creationId="{E5D526CD-68FE-22F3-A476-BBBCC38BD427}"/>
          </ac:spMkLst>
        </pc:spChg>
        <pc:spChg chg="mod">
          <ac:chgData name="Potter, John [A&amp;BE]" userId="c6b96edd-c8e6-4ccd-9001-ccc49a10a254" providerId="ADAL" clId="{5F292AF6-4390-4122-92D2-76D6E936A1D3}" dt="2023-04-07T15:01:57.557" v="338"/>
          <ac:spMkLst>
            <pc:docMk/>
            <pc:sldMk cId="2801540055" sldId="256"/>
            <ac:spMk id="698" creationId="{544D18AD-1208-CAA5-1A34-388C65277766}"/>
          </ac:spMkLst>
        </pc:spChg>
        <pc:spChg chg="mod">
          <ac:chgData name="Potter, John [A&amp;BE]" userId="c6b96edd-c8e6-4ccd-9001-ccc49a10a254" providerId="ADAL" clId="{5F292AF6-4390-4122-92D2-76D6E936A1D3}" dt="2023-04-07T15:01:57.557" v="338"/>
          <ac:spMkLst>
            <pc:docMk/>
            <pc:sldMk cId="2801540055" sldId="256"/>
            <ac:spMk id="699" creationId="{F2798BA7-AF98-ADF1-39B7-1D1E412B572D}"/>
          </ac:spMkLst>
        </pc:spChg>
        <pc:spChg chg="mod">
          <ac:chgData name="Potter, John [A&amp;BE]" userId="c6b96edd-c8e6-4ccd-9001-ccc49a10a254" providerId="ADAL" clId="{5F292AF6-4390-4122-92D2-76D6E936A1D3}" dt="2023-04-07T15:01:57.557" v="338"/>
          <ac:spMkLst>
            <pc:docMk/>
            <pc:sldMk cId="2801540055" sldId="256"/>
            <ac:spMk id="700" creationId="{1D858874-9FD6-2E7E-1D90-1A055E203646}"/>
          </ac:spMkLst>
        </pc:spChg>
        <pc:spChg chg="mod">
          <ac:chgData name="Potter, John [A&amp;BE]" userId="c6b96edd-c8e6-4ccd-9001-ccc49a10a254" providerId="ADAL" clId="{5F292AF6-4390-4122-92D2-76D6E936A1D3}" dt="2023-04-07T15:01:57.557" v="338"/>
          <ac:spMkLst>
            <pc:docMk/>
            <pc:sldMk cId="2801540055" sldId="256"/>
            <ac:spMk id="701" creationId="{4599BA71-66EE-009D-4BAC-3B074CFD804B}"/>
          </ac:spMkLst>
        </pc:spChg>
        <pc:spChg chg="mod">
          <ac:chgData name="Potter, John [A&amp;BE]" userId="c6b96edd-c8e6-4ccd-9001-ccc49a10a254" providerId="ADAL" clId="{5F292AF6-4390-4122-92D2-76D6E936A1D3}" dt="2023-04-07T15:01:57.557" v="338"/>
          <ac:spMkLst>
            <pc:docMk/>
            <pc:sldMk cId="2801540055" sldId="256"/>
            <ac:spMk id="702" creationId="{E58FF8EA-9250-78A4-644A-3BFF11D497F7}"/>
          </ac:spMkLst>
        </pc:spChg>
        <pc:spChg chg="mod">
          <ac:chgData name="Potter, John [A&amp;BE]" userId="c6b96edd-c8e6-4ccd-9001-ccc49a10a254" providerId="ADAL" clId="{5F292AF6-4390-4122-92D2-76D6E936A1D3}" dt="2023-04-07T15:01:57.557" v="338"/>
          <ac:spMkLst>
            <pc:docMk/>
            <pc:sldMk cId="2801540055" sldId="256"/>
            <ac:spMk id="703" creationId="{F4FCA2BA-E17C-56AC-6D66-8B350F59F162}"/>
          </ac:spMkLst>
        </pc:spChg>
        <pc:spChg chg="mod">
          <ac:chgData name="Potter, John [A&amp;BE]" userId="c6b96edd-c8e6-4ccd-9001-ccc49a10a254" providerId="ADAL" clId="{5F292AF6-4390-4122-92D2-76D6E936A1D3}" dt="2023-04-07T15:01:57.557" v="338"/>
          <ac:spMkLst>
            <pc:docMk/>
            <pc:sldMk cId="2801540055" sldId="256"/>
            <ac:spMk id="707" creationId="{0D405705-11BF-AC4D-43B8-129D9E9A5A3C}"/>
          </ac:spMkLst>
        </pc:spChg>
        <pc:spChg chg="mod">
          <ac:chgData name="Potter, John [A&amp;BE]" userId="c6b96edd-c8e6-4ccd-9001-ccc49a10a254" providerId="ADAL" clId="{5F292AF6-4390-4122-92D2-76D6E936A1D3}" dt="2023-04-07T15:01:57.557" v="338"/>
          <ac:spMkLst>
            <pc:docMk/>
            <pc:sldMk cId="2801540055" sldId="256"/>
            <ac:spMk id="708" creationId="{9A2193FD-EF73-8F68-77A2-0C00FA904218}"/>
          </ac:spMkLst>
        </pc:spChg>
        <pc:spChg chg="mod">
          <ac:chgData name="Potter, John [A&amp;BE]" userId="c6b96edd-c8e6-4ccd-9001-ccc49a10a254" providerId="ADAL" clId="{5F292AF6-4390-4122-92D2-76D6E936A1D3}" dt="2023-04-07T15:01:57.557" v="338"/>
          <ac:spMkLst>
            <pc:docMk/>
            <pc:sldMk cId="2801540055" sldId="256"/>
            <ac:spMk id="709" creationId="{C00BDD43-6933-882E-BC15-3490C1293135}"/>
          </ac:spMkLst>
        </pc:spChg>
        <pc:spChg chg="mod">
          <ac:chgData name="Potter, John [A&amp;BE]" userId="c6b96edd-c8e6-4ccd-9001-ccc49a10a254" providerId="ADAL" clId="{5F292AF6-4390-4122-92D2-76D6E936A1D3}" dt="2023-04-07T15:01:57.557" v="338"/>
          <ac:spMkLst>
            <pc:docMk/>
            <pc:sldMk cId="2801540055" sldId="256"/>
            <ac:spMk id="710" creationId="{6CEF6E97-035E-24A2-8A5E-0AE93F71FC16}"/>
          </ac:spMkLst>
        </pc:spChg>
        <pc:spChg chg="mod">
          <ac:chgData name="Potter, John [A&amp;BE]" userId="c6b96edd-c8e6-4ccd-9001-ccc49a10a254" providerId="ADAL" clId="{5F292AF6-4390-4122-92D2-76D6E936A1D3}" dt="2023-04-07T15:01:57.557" v="338"/>
          <ac:spMkLst>
            <pc:docMk/>
            <pc:sldMk cId="2801540055" sldId="256"/>
            <ac:spMk id="711" creationId="{A498D7E1-9D69-0E2B-25FB-9E5B4502A656}"/>
          </ac:spMkLst>
        </pc:spChg>
        <pc:spChg chg="mod">
          <ac:chgData name="Potter, John [A&amp;BE]" userId="c6b96edd-c8e6-4ccd-9001-ccc49a10a254" providerId="ADAL" clId="{5F292AF6-4390-4122-92D2-76D6E936A1D3}" dt="2023-04-07T15:01:57.557" v="338"/>
          <ac:spMkLst>
            <pc:docMk/>
            <pc:sldMk cId="2801540055" sldId="256"/>
            <ac:spMk id="712" creationId="{A11E5CF8-D973-5595-4B0B-BEE0C761E379}"/>
          </ac:spMkLst>
        </pc:spChg>
        <pc:spChg chg="mod">
          <ac:chgData name="Potter, John [A&amp;BE]" userId="c6b96edd-c8e6-4ccd-9001-ccc49a10a254" providerId="ADAL" clId="{5F292AF6-4390-4122-92D2-76D6E936A1D3}" dt="2023-04-07T15:01:57.557" v="338"/>
          <ac:spMkLst>
            <pc:docMk/>
            <pc:sldMk cId="2801540055" sldId="256"/>
            <ac:spMk id="719" creationId="{4A920764-374A-9ADA-68E2-C9E9A2769E5C}"/>
          </ac:spMkLst>
        </pc:spChg>
        <pc:spChg chg="mod">
          <ac:chgData name="Potter, John [A&amp;BE]" userId="c6b96edd-c8e6-4ccd-9001-ccc49a10a254" providerId="ADAL" clId="{5F292AF6-4390-4122-92D2-76D6E936A1D3}" dt="2023-04-07T15:01:57.557" v="338"/>
          <ac:spMkLst>
            <pc:docMk/>
            <pc:sldMk cId="2801540055" sldId="256"/>
            <ac:spMk id="720" creationId="{544A8D1D-8DB3-3467-2E71-B42B84612BA6}"/>
          </ac:spMkLst>
        </pc:spChg>
        <pc:spChg chg="mod">
          <ac:chgData name="Potter, John [A&amp;BE]" userId="c6b96edd-c8e6-4ccd-9001-ccc49a10a254" providerId="ADAL" clId="{5F292AF6-4390-4122-92D2-76D6E936A1D3}" dt="2023-04-07T15:01:57.557" v="338"/>
          <ac:spMkLst>
            <pc:docMk/>
            <pc:sldMk cId="2801540055" sldId="256"/>
            <ac:spMk id="721" creationId="{3B8E0D93-5364-B7DA-655F-87C2AEDC2453}"/>
          </ac:spMkLst>
        </pc:spChg>
        <pc:spChg chg="mod">
          <ac:chgData name="Potter, John [A&amp;BE]" userId="c6b96edd-c8e6-4ccd-9001-ccc49a10a254" providerId="ADAL" clId="{5F292AF6-4390-4122-92D2-76D6E936A1D3}" dt="2023-04-07T15:01:57.557" v="338"/>
          <ac:spMkLst>
            <pc:docMk/>
            <pc:sldMk cId="2801540055" sldId="256"/>
            <ac:spMk id="722" creationId="{BD48A770-C01A-5759-DA8A-D70A355E5B4E}"/>
          </ac:spMkLst>
        </pc:spChg>
        <pc:spChg chg="mod">
          <ac:chgData name="Potter, John [A&amp;BE]" userId="c6b96edd-c8e6-4ccd-9001-ccc49a10a254" providerId="ADAL" clId="{5F292AF6-4390-4122-92D2-76D6E936A1D3}" dt="2023-04-07T15:01:57.557" v="338"/>
          <ac:spMkLst>
            <pc:docMk/>
            <pc:sldMk cId="2801540055" sldId="256"/>
            <ac:spMk id="723" creationId="{A69E102E-E4E0-098D-AC21-44BC02E9FA5F}"/>
          </ac:spMkLst>
        </pc:spChg>
        <pc:spChg chg="mod">
          <ac:chgData name="Potter, John [A&amp;BE]" userId="c6b96edd-c8e6-4ccd-9001-ccc49a10a254" providerId="ADAL" clId="{5F292AF6-4390-4122-92D2-76D6E936A1D3}" dt="2023-04-07T15:01:57.557" v="338"/>
          <ac:spMkLst>
            <pc:docMk/>
            <pc:sldMk cId="2801540055" sldId="256"/>
            <ac:spMk id="724" creationId="{655A195E-C6C4-5F50-751F-D567FF3A9E3B}"/>
          </ac:spMkLst>
        </pc:spChg>
        <pc:spChg chg="mod">
          <ac:chgData name="Potter, John [A&amp;BE]" userId="c6b96edd-c8e6-4ccd-9001-ccc49a10a254" providerId="ADAL" clId="{5F292AF6-4390-4122-92D2-76D6E936A1D3}" dt="2023-04-07T15:01:57.557" v="338"/>
          <ac:spMkLst>
            <pc:docMk/>
            <pc:sldMk cId="2801540055" sldId="256"/>
            <ac:spMk id="725" creationId="{6CC6E654-EEF2-1868-A1A5-8A32678F1426}"/>
          </ac:spMkLst>
        </pc:spChg>
        <pc:spChg chg="mod">
          <ac:chgData name="Potter, John [A&amp;BE]" userId="c6b96edd-c8e6-4ccd-9001-ccc49a10a254" providerId="ADAL" clId="{5F292AF6-4390-4122-92D2-76D6E936A1D3}" dt="2023-04-07T15:01:57.557" v="338"/>
          <ac:spMkLst>
            <pc:docMk/>
            <pc:sldMk cId="2801540055" sldId="256"/>
            <ac:spMk id="726" creationId="{825000C9-FA69-87D3-9681-107D50010111}"/>
          </ac:spMkLst>
        </pc:spChg>
        <pc:spChg chg="mod">
          <ac:chgData name="Potter, John [A&amp;BE]" userId="c6b96edd-c8e6-4ccd-9001-ccc49a10a254" providerId="ADAL" clId="{5F292AF6-4390-4122-92D2-76D6E936A1D3}" dt="2023-04-07T15:01:57.557" v="338"/>
          <ac:spMkLst>
            <pc:docMk/>
            <pc:sldMk cId="2801540055" sldId="256"/>
            <ac:spMk id="727" creationId="{BEFA16CA-8A39-9365-ACC8-CE383096FDA8}"/>
          </ac:spMkLst>
        </pc:spChg>
        <pc:spChg chg="mod">
          <ac:chgData name="Potter, John [A&amp;BE]" userId="c6b96edd-c8e6-4ccd-9001-ccc49a10a254" providerId="ADAL" clId="{5F292AF6-4390-4122-92D2-76D6E936A1D3}" dt="2023-04-07T15:01:57.557" v="338"/>
          <ac:spMkLst>
            <pc:docMk/>
            <pc:sldMk cId="2801540055" sldId="256"/>
            <ac:spMk id="728" creationId="{449E8655-8A7F-131B-7244-B6AAB09DC5BF}"/>
          </ac:spMkLst>
        </pc:spChg>
        <pc:spChg chg="mod">
          <ac:chgData name="Potter, John [A&amp;BE]" userId="c6b96edd-c8e6-4ccd-9001-ccc49a10a254" providerId="ADAL" clId="{5F292AF6-4390-4122-92D2-76D6E936A1D3}" dt="2023-04-07T15:01:57.557" v="338"/>
          <ac:spMkLst>
            <pc:docMk/>
            <pc:sldMk cId="2801540055" sldId="256"/>
            <ac:spMk id="729" creationId="{ECEF741E-7A39-C7E3-E08A-3C126F455B61}"/>
          </ac:spMkLst>
        </pc:spChg>
        <pc:spChg chg="mod">
          <ac:chgData name="Potter, John [A&amp;BE]" userId="c6b96edd-c8e6-4ccd-9001-ccc49a10a254" providerId="ADAL" clId="{5F292AF6-4390-4122-92D2-76D6E936A1D3}" dt="2023-04-07T15:02:03.565" v="339"/>
          <ac:spMkLst>
            <pc:docMk/>
            <pc:sldMk cId="2801540055" sldId="256"/>
            <ac:spMk id="733" creationId="{0CB16DD1-B08B-721F-BBDE-846D2BC27928}"/>
          </ac:spMkLst>
        </pc:spChg>
        <pc:spChg chg="mod">
          <ac:chgData name="Potter, John [A&amp;BE]" userId="c6b96edd-c8e6-4ccd-9001-ccc49a10a254" providerId="ADAL" clId="{5F292AF6-4390-4122-92D2-76D6E936A1D3}" dt="2023-04-07T15:02:03.565" v="339"/>
          <ac:spMkLst>
            <pc:docMk/>
            <pc:sldMk cId="2801540055" sldId="256"/>
            <ac:spMk id="734" creationId="{5EC49886-3B3D-0B40-5589-5FDCF5DE8C5F}"/>
          </ac:spMkLst>
        </pc:spChg>
        <pc:spChg chg="mod">
          <ac:chgData name="Potter, John [A&amp;BE]" userId="c6b96edd-c8e6-4ccd-9001-ccc49a10a254" providerId="ADAL" clId="{5F292AF6-4390-4122-92D2-76D6E936A1D3}" dt="2023-04-07T15:02:03.565" v="339"/>
          <ac:spMkLst>
            <pc:docMk/>
            <pc:sldMk cId="2801540055" sldId="256"/>
            <ac:spMk id="735" creationId="{967FE3B1-2F5C-3672-F980-D1AF472991D2}"/>
          </ac:spMkLst>
        </pc:spChg>
        <pc:spChg chg="mod">
          <ac:chgData name="Potter, John [A&amp;BE]" userId="c6b96edd-c8e6-4ccd-9001-ccc49a10a254" providerId="ADAL" clId="{5F292AF6-4390-4122-92D2-76D6E936A1D3}" dt="2023-04-07T15:02:03.565" v="339"/>
          <ac:spMkLst>
            <pc:docMk/>
            <pc:sldMk cId="2801540055" sldId="256"/>
            <ac:spMk id="736" creationId="{CC39FEE7-03AF-740B-8C9A-DD38BC0CB29C}"/>
          </ac:spMkLst>
        </pc:spChg>
        <pc:spChg chg="mod">
          <ac:chgData name="Potter, John [A&amp;BE]" userId="c6b96edd-c8e6-4ccd-9001-ccc49a10a254" providerId="ADAL" clId="{5F292AF6-4390-4122-92D2-76D6E936A1D3}" dt="2023-04-07T15:02:03.565" v="339"/>
          <ac:spMkLst>
            <pc:docMk/>
            <pc:sldMk cId="2801540055" sldId="256"/>
            <ac:spMk id="737" creationId="{F1D7CAD5-C41D-FB3E-7D80-E5974C7778AC}"/>
          </ac:spMkLst>
        </pc:spChg>
        <pc:spChg chg="mod">
          <ac:chgData name="Potter, John [A&amp;BE]" userId="c6b96edd-c8e6-4ccd-9001-ccc49a10a254" providerId="ADAL" clId="{5F292AF6-4390-4122-92D2-76D6E936A1D3}" dt="2023-04-07T15:02:03.565" v="339"/>
          <ac:spMkLst>
            <pc:docMk/>
            <pc:sldMk cId="2801540055" sldId="256"/>
            <ac:spMk id="738" creationId="{A6B36BBE-F702-4D95-DCE4-824746B3AC0C}"/>
          </ac:spMkLst>
        </pc:spChg>
        <pc:spChg chg="mod">
          <ac:chgData name="Potter, John [A&amp;BE]" userId="c6b96edd-c8e6-4ccd-9001-ccc49a10a254" providerId="ADAL" clId="{5F292AF6-4390-4122-92D2-76D6E936A1D3}" dt="2023-04-07T15:02:03.565" v="339"/>
          <ac:spMkLst>
            <pc:docMk/>
            <pc:sldMk cId="2801540055" sldId="256"/>
            <ac:spMk id="745" creationId="{B5412D61-F898-F291-7DE7-86507633F520}"/>
          </ac:spMkLst>
        </pc:spChg>
        <pc:spChg chg="mod">
          <ac:chgData name="Potter, John [A&amp;BE]" userId="c6b96edd-c8e6-4ccd-9001-ccc49a10a254" providerId="ADAL" clId="{5F292AF6-4390-4122-92D2-76D6E936A1D3}" dt="2023-04-07T15:02:03.565" v="339"/>
          <ac:spMkLst>
            <pc:docMk/>
            <pc:sldMk cId="2801540055" sldId="256"/>
            <ac:spMk id="746" creationId="{93221E36-943D-C52D-C2C2-A5FD0446DAA6}"/>
          </ac:spMkLst>
        </pc:spChg>
        <pc:spChg chg="mod">
          <ac:chgData name="Potter, John [A&amp;BE]" userId="c6b96edd-c8e6-4ccd-9001-ccc49a10a254" providerId="ADAL" clId="{5F292AF6-4390-4122-92D2-76D6E936A1D3}" dt="2023-04-07T15:02:03.565" v="339"/>
          <ac:spMkLst>
            <pc:docMk/>
            <pc:sldMk cId="2801540055" sldId="256"/>
            <ac:spMk id="747" creationId="{0EC1BEAC-A010-860B-3ABD-98745022C700}"/>
          </ac:spMkLst>
        </pc:spChg>
        <pc:spChg chg="mod">
          <ac:chgData name="Potter, John [A&amp;BE]" userId="c6b96edd-c8e6-4ccd-9001-ccc49a10a254" providerId="ADAL" clId="{5F292AF6-4390-4122-92D2-76D6E936A1D3}" dt="2023-04-07T15:02:03.565" v="339"/>
          <ac:spMkLst>
            <pc:docMk/>
            <pc:sldMk cId="2801540055" sldId="256"/>
            <ac:spMk id="748" creationId="{971AF6B0-1946-6029-0C99-3044DD7068D6}"/>
          </ac:spMkLst>
        </pc:spChg>
        <pc:spChg chg="mod">
          <ac:chgData name="Potter, John [A&amp;BE]" userId="c6b96edd-c8e6-4ccd-9001-ccc49a10a254" providerId="ADAL" clId="{5F292AF6-4390-4122-92D2-76D6E936A1D3}" dt="2023-04-07T15:02:03.565" v="339"/>
          <ac:spMkLst>
            <pc:docMk/>
            <pc:sldMk cId="2801540055" sldId="256"/>
            <ac:spMk id="749" creationId="{07BA4463-95F3-B749-064C-5C43999EDE35}"/>
          </ac:spMkLst>
        </pc:spChg>
        <pc:spChg chg="mod">
          <ac:chgData name="Potter, John [A&amp;BE]" userId="c6b96edd-c8e6-4ccd-9001-ccc49a10a254" providerId="ADAL" clId="{5F292AF6-4390-4122-92D2-76D6E936A1D3}" dt="2023-04-07T15:02:03.565" v="339"/>
          <ac:spMkLst>
            <pc:docMk/>
            <pc:sldMk cId="2801540055" sldId="256"/>
            <ac:spMk id="750" creationId="{675C96F1-23E1-D6C4-8192-B5F08DA912CD}"/>
          </ac:spMkLst>
        </pc:spChg>
        <pc:spChg chg="mod">
          <ac:chgData name="Potter, John [A&amp;BE]" userId="c6b96edd-c8e6-4ccd-9001-ccc49a10a254" providerId="ADAL" clId="{5F292AF6-4390-4122-92D2-76D6E936A1D3}" dt="2023-04-07T15:02:03.565" v="339"/>
          <ac:spMkLst>
            <pc:docMk/>
            <pc:sldMk cId="2801540055" sldId="256"/>
            <ac:spMk id="751" creationId="{5FDEA571-5CDD-246E-4E3C-887BD17129C7}"/>
          </ac:spMkLst>
        </pc:spChg>
        <pc:spChg chg="mod">
          <ac:chgData name="Potter, John [A&amp;BE]" userId="c6b96edd-c8e6-4ccd-9001-ccc49a10a254" providerId="ADAL" clId="{5F292AF6-4390-4122-92D2-76D6E936A1D3}" dt="2023-04-07T15:02:03.565" v="339"/>
          <ac:spMkLst>
            <pc:docMk/>
            <pc:sldMk cId="2801540055" sldId="256"/>
            <ac:spMk id="752" creationId="{4A3EBD21-D767-D845-C1E3-3F7CCCDAD35E}"/>
          </ac:spMkLst>
        </pc:spChg>
        <pc:spChg chg="mod">
          <ac:chgData name="Potter, John [A&amp;BE]" userId="c6b96edd-c8e6-4ccd-9001-ccc49a10a254" providerId="ADAL" clId="{5F292AF6-4390-4122-92D2-76D6E936A1D3}" dt="2023-04-07T15:02:03.565" v="339"/>
          <ac:spMkLst>
            <pc:docMk/>
            <pc:sldMk cId="2801540055" sldId="256"/>
            <ac:spMk id="753" creationId="{9FF1B49C-052C-9201-6CD3-DF5D3F3F9D66}"/>
          </ac:spMkLst>
        </pc:spChg>
        <pc:spChg chg="mod">
          <ac:chgData name="Potter, John [A&amp;BE]" userId="c6b96edd-c8e6-4ccd-9001-ccc49a10a254" providerId="ADAL" clId="{5F292AF6-4390-4122-92D2-76D6E936A1D3}" dt="2023-04-07T15:02:03.565" v="339"/>
          <ac:spMkLst>
            <pc:docMk/>
            <pc:sldMk cId="2801540055" sldId="256"/>
            <ac:spMk id="754" creationId="{60C2F441-EF37-699A-4DBD-994FE22756ED}"/>
          </ac:spMkLst>
        </pc:spChg>
        <pc:spChg chg="mod">
          <ac:chgData name="Potter, John [A&amp;BE]" userId="c6b96edd-c8e6-4ccd-9001-ccc49a10a254" providerId="ADAL" clId="{5F292AF6-4390-4122-92D2-76D6E936A1D3}" dt="2023-04-07T15:02:03.565" v="339"/>
          <ac:spMkLst>
            <pc:docMk/>
            <pc:sldMk cId="2801540055" sldId="256"/>
            <ac:spMk id="755" creationId="{286E79AE-B528-44EE-B669-E1F3B8594BB9}"/>
          </ac:spMkLst>
        </pc:spChg>
        <pc:spChg chg="mod">
          <ac:chgData name="Potter, John [A&amp;BE]" userId="c6b96edd-c8e6-4ccd-9001-ccc49a10a254" providerId="ADAL" clId="{5F292AF6-4390-4122-92D2-76D6E936A1D3}" dt="2023-04-07T15:02:03.565" v="339"/>
          <ac:spMkLst>
            <pc:docMk/>
            <pc:sldMk cId="2801540055" sldId="256"/>
            <ac:spMk id="759" creationId="{99AF16B1-8129-3405-449A-06C567BC8C63}"/>
          </ac:spMkLst>
        </pc:spChg>
        <pc:spChg chg="mod">
          <ac:chgData name="Potter, John [A&amp;BE]" userId="c6b96edd-c8e6-4ccd-9001-ccc49a10a254" providerId="ADAL" clId="{5F292AF6-4390-4122-92D2-76D6E936A1D3}" dt="2023-04-07T15:02:03.565" v="339"/>
          <ac:spMkLst>
            <pc:docMk/>
            <pc:sldMk cId="2801540055" sldId="256"/>
            <ac:spMk id="760" creationId="{15BA4715-9052-AFF3-F1CF-9D402AC4F9EF}"/>
          </ac:spMkLst>
        </pc:spChg>
        <pc:spChg chg="mod">
          <ac:chgData name="Potter, John [A&amp;BE]" userId="c6b96edd-c8e6-4ccd-9001-ccc49a10a254" providerId="ADAL" clId="{5F292AF6-4390-4122-92D2-76D6E936A1D3}" dt="2023-04-07T15:02:03.565" v="339"/>
          <ac:spMkLst>
            <pc:docMk/>
            <pc:sldMk cId="2801540055" sldId="256"/>
            <ac:spMk id="761" creationId="{62C25305-E23B-4992-93DB-B5E89D36ACE4}"/>
          </ac:spMkLst>
        </pc:spChg>
        <pc:spChg chg="mod">
          <ac:chgData name="Potter, John [A&amp;BE]" userId="c6b96edd-c8e6-4ccd-9001-ccc49a10a254" providerId="ADAL" clId="{5F292AF6-4390-4122-92D2-76D6E936A1D3}" dt="2023-04-07T15:02:03.565" v="339"/>
          <ac:spMkLst>
            <pc:docMk/>
            <pc:sldMk cId="2801540055" sldId="256"/>
            <ac:spMk id="762" creationId="{E20936B1-BB49-7946-148F-78B481E380A4}"/>
          </ac:spMkLst>
        </pc:spChg>
        <pc:spChg chg="mod">
          <ac:chgData name="Potter, John [A&amp;BE]" userId="c6b96edd-c8e6-4ccd-9001-ccc49a10a254" providerId="ADAL" clId="{5F292AF6-4390-4122-92D2-76D6E936A1D3}" dt="2023-04-07T15:02:03.565" v="339"/>
          <ac:spMkLst>
            <pc:docMk/>
            <pc:sldMk cId="2801540055" sldId="256"/>
            <ac:spMk id="763" creationId="{CFCFB2EF-D33C-DE84-CF9E-97B360D00667}"/>
          </ac:spMkLst>
        </pc:spChg>
        <pc:spChg chg="mod">
          <ac:chgData name="Potter, John [A&amp;BE]" userId="c6b96edd-c8e6-4ccd-9001-ccc49a10a254" providerId="ADAL" clId="{5F292AF6-4390-4122-92D2-76D6E936A1D3}" dt="2023-04-07T15:02:03.565" v="339"/>
          <ac:spMkLst>
            <pc:docMk/>
            <pc:sldMk cId="2801540055" sldId="256"/>
            <ac:spMk id="764" creationId="{05ED71AD-11D3-687B-FC08-D260A8FFEB24}"/>
          </ac:spMkLst>
        </pc:spChg>
        <pc:spChg chg="mod">
          <ac:chgData name="Potter, John [A&amp;BE]" userId="c6b96edd-c8e6-4ccd-9001-ccc49a10a254" providerId="ADAL" clId="{5F292AF6-4390-4122-92D2-76D6E936A1D3}" dt="2023-04-07T15:02:03.565" v="339"/>
          <ac:spMkLst>
            <pc:docMk/>
            <pc:sldMk cId="2801540055" sldId="256"/>
            <ac:spMk id="771" creationId="{9BEB24A0-D6E3-8C4F-A0FE-0C6786FDFA72}"/>
          </ac:spMkLst>
        </pc:spChg>
        <pc:spChg chg="mod">
          <ac:chgData name="Potter, John [A&amp;BE]" userId="c6b96edd-c8e6-4ccd-9001-ccc49a10a254" providerId="ADAL" clId="{5F292AF6-4390-4122-92D2-76D6E936A1D3}" dt="2023-04-07T15:02:03.565" v="339"/>
          <ac:spMkLst>
            <pc:docMk/>
            <pc:sldMk cId="2801540055" sldId="256"/>
            <ac:spMk id="772" creationId="{95449B1C-3570-9CA5-5CB6-EFC995DAB913}"/>
          </ac:spMkLst>
        </pc:spChg>
        <pc:spChg chg="mod">
          <ac:chgData name="Potter, John [A&amp;BE]" userId="c6b96edd-c8e6-4ccd-9001-ccc49a10a254" providerId="ADAL" clId="{5F292AF6-4390-4122-92D2-76D6E936A1D3}" dt="2023-04-07T15:02:03.565" v="339"/>
          <ac:spMkLst>
            <pc:docMk/>
            <pc:sldMk cId="2801540055" sldId="256"/>
            <ac:spMk id="773" creationId="{5BC2DE2D-024F-559B-F222-0C89025B5F80}"/>
          </ac:spMkLst>
        </pc:spChg>
        <pc:spChg chg="mod">
          <ac:chgData name="Potter, John [A&amp;BE]" userId="c6b96edd-c8e6-4ccd-9001-ccc49a10a254" providerId="ADAL" clId="{5F292AF6-4390-4122-92D2-76D6E936A1D3}" dt="2023-04-07T15:02:03.565" v="339"/>
          <ac:spMkLst>
            <pc:docMk/>
            <pc:sldMk cId="2801540055" sldId="256"/>
            <ac:spMk id="774" creationId="{2CBF2E4D-3C13-5EAF-F12C-46EF3EE799D4}"/>
          </ac:spMkLst>
        </pc:spChg>
        <pc:spChg chg="mod">
          <ac:chgData name="Potter, John [A&amp;BE]" userId="c6b96edd-c8e6-4ccd-9001-ccc49a10a254" providerId="ADAL" clId="{5F292AF6-4390-4122-92D2-76D6E936A1D3}" dt="2023-04-07T15:02:03.565" v="339"/>
          <ac:spMkLst>
            <pc:docMk/>
            <pc:sldMk cId="2801540055" sldId="256"/>
            <ac:spMk id="775" creationId="{9B2CF1D8-0A71-5841-E2C4-9B923982D77E}"/>
          </ac:spMkLst>
        </pc:spChg>
        <pc:spChg chg="mod">
          <ac:chgData name="Potter, John [A&amp;BE]" userId="c6b96edd-c8e6-4ccd-9001-ccc49a10a254" providerId="ADAL" clId="{5F292AF6-4390-4122-92D2-76D6E936A1D3}" dt="2023-04-07T15:02:03.565" v="339"/>
          <ac:spMkLst>
            <pc:docMk/>
            <pc:sldMk cId="2801540055" sldId="256"/>
            <ac:spMk id="776" creationId="{4BD246E8-A482-1601-879A-25945713EB28}"/>
          </ac:spMkLst>
        </pc:spChg>
        <pc:spChg chg="mod">
          <ac:chgData name="Potter, John [A&amp;BE]" userId="c6b96edd-c8e6-4ccd-9001-ccc49a10a254" providerId="ADAL" clId="{5F292AF6-4390-4122-92D2-76D6E936A1D3}" dt="2023-04-07T15:02:03.565" v="339"/>
          <ac:spMkLst>
            <pc:docMk/>
            <pc:sldMk cId="2801540055" sldId="256"/>
            <ac:spMk id="777" creationId="{F572AD80-3B5C-46D1-B961-3B77245F0DCB}"/>
          </ac:spMkLst>
        </pc:spChg>
        <pc:spChg chg="mod">
          <ac:chgData name="Potter, John [A&amp;BE]" userId="c6b96edd-c8e6-4ccd-9001-ccc49a10a254" providerId="ADAL" clId="{5F292AF6-4390-4122-92D2-76D6E936A1D3}" dt="2023-04-07T15:02:03.565" v="339"/>
          <ac:spMkLst>
            <pc:docMk/>
            <pc:sldMk cId="2801540055" sldId="256"/>
            <ac:spMk id="778" creationId="{1E0882F3-DFC0-6581-101A-4DDB60FF8E52}"/>
          </ac:spMkLst>
        </pc:spChg>
        <pc:spChg chg="mod">
          <ac:chgData name="Potter, John [A&amp;BE]" userId="c6b96edd-c8e6-4ccd-9001-ccc49a10a254" providerId="ADAL" clId="{5F292AF6-4390-4122-92D2-76D6E936A1D3}" dt="2023-04-07T15:02:03.565" v="339"/>
          <ac:spMkLst>
            <pc:docMk/>
            <pc:sldMk cId="2801540055" sldId="256"/>
            <ac:spMk id="779" creationId="{A073B570-75F6-BF2E-F5A7-405B656BED10}"/>
          </ac:spMkLst>
        </pc:spChg>
        <pc:spChg chg="mod">
          <ac:chgData name="Potter, John [A&amp;BE]" userId="c6b96edd-c8e6-4ccd-9001-ccc49a10a254" providerId="ADAL" clId="{5F292AF6-4390-4122-92D2-76D6E936A1D3}" dt="2023-04-07T15:02:03.565" v="339"/>
          <ac:spMkLst>
            <pc:docMk/>
            <pc:sldMk cId="2801540055" sldId="256"/>
            <ac:spMk id="780" creationId="{EE7BE5E6-C992-FB71-B07A-F8BF58395D18}"/>
          </ac:spMkLst>
        </pc:spChg>
        <pc:spChg chg="mod">
          <ac:chgData name="Potter, John [A&amp;BE]" userId="c6b96edd-c8e6-4ccd-9001-ccc49a10a254" providerId="ADAL" clId="{5F292AF6-4390-4122-92D2-76D6E936A1D3}" dt="2023-04-07T15:02:03.565" v="339"/>
          <ac:spMkLst>
            <pc:docMk/>
            <pc:sldMk cId="2801540055" sldId="256"/>
            <ac:spMk id="781" creationId="{492F8A8F-71FD-B916-F90D-536C8EF9696D}"/>
          </ac:spMkLst>
        </pc:spChg>
        <pc:spChg chg="mod">
          <ac:chgData name="Potter, John [A&amp;BE]" userId="c6b96edd-c8e6-4ccd-9001-ccc49a10a254" providerId="ADAL" clId="{5F292AF6-4390-4122-92D2-76D6E936A1D3}" dt="2023-04-07T15:02:03.565" v="339"/>
          <ac:spMkLst>
            <pc:docMk/>
            <pc:sldMk cId="2801540055" sldId="256"/>
            <ac:spMk id="785" creationId="{8DEDF1CE-035B-EB39-D943-1C7D1754397F}"/>
          </ac:spMkLst>
        </pc:spChg>
        <pc:spChg chg="mod">
          <ac:chgData name="Potter, John [A&amp;BE]" userId="c6b96edd-c8e6-4ccd-9001-ccc49a10a254" providerId="ADAL" clId="{5F292AF6-4390-4122-92D2-76D6E936A1D3}" dt="2023-04-07T15:02:03.565" v="339"/>
          <ac:spMkLst>
            <pc:docMk/>
            <pc:sldMk cId="2801540055" sldId="256"/>
            <ac:spMk id="786" creationId="{C75E11D5-0E7D-0020-1311-4111ABBBFA91}"/>
          </ac:spMkLst>
        </pc:spChg>
        <pc:spChg chg="mod">
          <ac:chgData name="Potter, John [A&amp;BE]" userId="c6b96edd-c8e6-4ccd-9001-ccc49a10a254" providerId="ADAL" clId="{5F292AF6-4390-4122-92D2-76D6E936A1D3}" dt="2023-04-07T15:02:03.565" v="339"/>
          <ac:spMkLst>
            <pc:docMk/>
            <pc:sldMk cId="2801540055" sldId="256"/>
            <ac:spMk id="787" creationId="{CE6F6080-3200-6DAB-A139-34171DFBAF78}"/>
          </ac:spMkLst>
        </pc:spChg>
        <pc:spChg chg="mod">
          <ac:chgData name="Potter, John [A&amp;BE]" userId="c6b96edd-c8e6-4ccd-9001-ccc49a10a254" providerId="ADAL" clId="{5F292AF6-4390-4122-92D2-76D6E936A1D3}" dt="2023-04-07T15:02:03.565" v="339"/>
          <ac:spMkLst>
            <pc:docMk/>
            <pc:sldMk cId="2801540055" sldId="256"/>
            <ac:spMk id="788" creationId="{E25CE827-151D-9E15-3FAE-33509F2D6B26}"/>
          </ac:spMkLst>
        </pc:spChg>
        <pc:spChg chg="mod">
          <ac:chgData name="Potter, John [A&amp;BE]" userId="c6b96edd-c8e6-4ccd-9001-ccc49a10a254" providerId="ADAL" clId="{5F292AF6-4390-4122-92D2-76D6E936A1D3}" dt="2023-04-07T15:02:03.565" v="339"/>
          <ac:spMkLst>
            <pc:docMk/>
            <pc:sldMk cId="2801540055" sldId="256"/>
            <ac:spMk id="789" creationId="{33A1AA46-BEEE-32BF-9EB0-98A448D45858}"/>
          </ac:spMkLst>
        </pc:spChg>
        <pc:spChg chg="mod">
          <ac:chgData name="Potter, John [A&amp;BE]" userId="c6b96edd-c8e6-4ccd-9001-ccc49a10a254" providerId="ADAL" clId="{5F292AF6-4390-4122-92D2-76D6E936A1D3}" dt="2023-04-07T15:02:03.565" v="339"/>
          <ac:spMkLst>
            <pc:docMk/>
            <pc:sldMk cId="2801540055" sldId="256"/>
            <ac:spMk id="790" creationId="{2A9BD136-7CF8-765F-589D-2700D56FF6C9}"/>
          </ac:spMkLst>
        </pc:spChg>
        <pc:spChg chg="mod">
          <ac:chgData name="Potter, John [A&amp;BE]" userId="c6b96edd-c8e6-4ccd-9001-ccc49a10a254" providerId="ADAL" clId="{5F292AF6-4390-4122-92D2-76D6E936A1D3}" dt="2023-04-07T15:02:03.565" v="339"/>
          <ac:spMkLst>
            <pc:docMk/>
            <pc:sldMk cId="2801540055" sldId="256"/>
            <ac:spMk id="797" creationId="{E019F87A-3AE3-CBE2-D285-2281DF86D6BC}"/>
          </ac:spMkLst>
        </pc:spChg>
        <pc:spChg chg="mod">
          <ac:chgData name="Potter, John [A&amp;BE]" userId="c6b96edd-c8e6-4ccd-9001-ccc49a10a254" providerId="ADAL" clId="{5F292AF6-4390-4122-92D2-76D6E936A1D3}" dt="2023-04-07T15:02:03.565" v="339"/>
          <ac:spMkLst>
            <pc:docMk/>
            <pc:sldMk cId="2801540055" sldId="256"/>
            <ac:spMk id="798" creationId="{3B15C713-312E-DF85-04FB-52990E3605DD}"/>
          </ac:spMkLst>
        </pc:spChg>
        <pc:spChg chg="mod">
          <ac:chgData name="Potter, John [A&amp;BE]" userId="c6b96edd-c8e6-4ccd-9001-ccc49a10a254" providerId="ADAL" clId="{5F292AF6-4390-4122-92D2-76D6E936A1D3}" dt="2023-04-07T15:02:03.565" v="339"/>
          <ac:spMkLst>
            <pc:docMk/>
            <pc:sldMk cId="2801540055" sldId="256"/>
            <ac:spMk id="799" creationId="{312CB5B1-B913-6A08-FBF0-A86BA1EC0622}"/>
          </ac:spMkLst>
        </pc:spChg>
        <pc:spChg chg="mod">
          <ac:chgData name="Potter, John [A&amp;BE]" userId="c6b96edd-c8e6-4ccd-9001-ccc49a10a254" providerId="ADAL" clId="{5F292AF6-4390-4122-92D2-76D6E936A1D3}" dt="2023-04-07T15:02:03.565" v="339"/>
          <ac:spMkLst>
            <pc:docMk/>
            <pc:sldMk cId="2801540055" sldId="256"/>
            <ac:spMk id="800" creationId="{EAC0AFD7-FC30-DA20-0D48-0AF3789CF7A5}"/>
          </ac:spMkLst>
        </pc:spChg>
        <pc:spChg chg="mod">
          <ac:chgData name="Potter, John [A&amp;BE]" userId="c6b96edd-c8e6-4ccd-9001-ccc49a10a254" providerId="ADAL" clId="{5F292AF6-4390-4122-92D2-76D6E936A1D3}" dt="2023-04-07T15:02:03.565" v="339"/>
          <ac:spMkLst>
            <pc:docMk/>
            <pc:sldMk cId="2801540055" sldId="256"/>
            <ac:spMk id="801" creationId="{590C3BCB-7740-B6DD-9D62-B978873DE3CC}"/>
          </ac:spMkLst>
        </pc:spChg>
        <pc:spChg chg="mod">
          <ac:chgData name="Potter, John [A&amp;BE]" userId="c6b96edd-c8e6-4ccd-9001-ccc49a10a254" providerId="ADAL" clId="{5F292AF6-4390-4122-92D2-76D6E936A1D3}" dt="2023-04-07T15:02:03.565" v="339"/>
          <ac:spMkLst>
            <pc:docMk/>
            <pc:sldMk cId="2801540055" sldId="256"/>
            <ac:spMk id="802" creationId="{607F3731-B472-2254-C27F-4C66EBA8D51B}"/>
          </ac:spMkLst>
        </pc:spChg>
        <pc:spChg chg="mod">
          <ac:chgData name="Potter, John [A&amp;BE]" userId="c6b96edd-c8e6-4ccd-9001-ccc49a10a254" providerId="ADAL" clId="{5F292AF6-4390-4122-92D2-76D6E936A1D3}" dt="2023-04-07T15:02:03.565" v="339"/>
          <ac:spMkLst>
            <pc:docMk/>
            <pc:sldMk cId="2801540055" sldId="256"/>
            <ac:spMk id="803" creationId="{81DC061B-AD77-2CAD-F627-097AAA9695F2}"/>
          </ac:spMkLst>
        </pc:spChg>
        <pc:spChg chg="mod">
          <ac:chgData name="Potter, John [A&amp;BE]" userId="c6b96edd-c8e6-4ccd-9001-ccc49a10a254" providerId="ADAL" clId="{5F292AF6-4390-4122-92D2-76D6E936A1D3}" dt="2023-04-07T15:02:03.565" v="339"/>
          <ac:spMkLst>
            <pc:docMk/>
            <pc:sldMk cId="2801540055" sldId="256"/>
            <ac:spMk id="804" creationId="{157E7661-EB20-8F6F-EE98-C650A806B044}"/>
          </ac:spMkLst>
        </pc:spChg>
        <pc:spChg chg="mod">
          <ac:chgData name="Potter, John [A&amp;BE]" userId="c6b96edd-c8e6-4ccd-9001-ccc49a10a254" providerId="ADAL" clId="{5F292AF6-4390-4122-92D2-76D6E936A1D3}" dt="2023-04-07T15:02:03.565" v="339"/>
          <ac:spMkLst>
            <pc:docMk/>
            <pc:sldMk cId="2801540055" sldId="256"/>
            <ac:spMk id="805" creationId="{5FB3CDB5-858C-5514-471A-0B69830F9034}"/>
          </ac:spMkLst>
        </pc:spChg>
        <pc:spChg chg="mod">
          <ac:chgData name="Potter, John [A&amp;BE]" userId="c6b96edd-c8e6-4ccd-9001-ccc49a10a254" providerId="ADAL" clId="{5F292AF6-4390-4122-92D2-76D6E936A1D3}" dt="2023-04-07T15:02:03.565" v="339"/>
          <ac:spMkLst>
            <pc:docMk/>
            <pc:sldMk cId="2801540055" sldId="256"/>
            <ac:spMk id="806" creationId="{C397D820-84D3-58F9-C2AE-40B792420241}"/>
          </ac:spMkLst>
        </pc:spChg>
        <pc:spChg chg="mod">
          <ac:chgData name="Potter, John [A&amp;BE]" userId="c6b96edd-c8e6-4ccd-9001-ccc49a10a254" providerId="ADAL" clId="{5F292AF6-4390-4122-92D2-76D6E936A1D3}" dt="2023-04-07T15:02:03.565" v="339"/>
          <ac:spMkLst>
            <pc:docMk/>
            <pc:sldMk cId="2801540055" sldId="256"/>
            <ac:spMk id="807" creationId="{1B5DB457-0DD7-7C86-C0DB-F06F2A188A44}"/>
          </ac:spMkLst>
        </pc:spChg>
        <pc:spChg chg="mod">
          <ac:chgData name="Potter, John [A&amp;BE]" userId="c6b96edd-c8e6-4ccd-9001-ccc49a10a254" providerId="ADAL" clId="{5F292AF6-4390-4122-92D2-76D6E936A1D3}" dt="2023-04-07T15:02:03.565" v="339"/>
          <ac:spMkLst>
            <pc:docMk/>
            <pc:sldMk cId="2801540055" sldId="256"/>
            <ac:spMk id="811" creationId="{C8F7EBE8-EA0C-CECA-F598-94712F16A6AD}"/>
          </ac:spMkLst>
        </pc:spChg>
        <pc:spChg chg="mod">
          <ac:chgData name="Potter, John [A&amp;BE]" userId="c6b96edd-c8e6-4ccd-9001-ccc49a10a254" providerId="ADAL" clId="{5F292AF6-4390-4122-92D2-76D6E936A1D3}" dt="2023-04-07T15:02:03.565" v="339"/>
          <ac:spMkLst>
            <pc:docMk/>
            <pc:sldMk cId="2801540055" sldId="256"/>
            <ac:spMk id="812" creationId="{5293DA5D-FD64-44A1-EC29-B34F7E0D1154}"/>
          </ac:spMkLst>
        </pc:spChg>
        <pc:spChg chg="mod">
          <ac:chgData name="Potter, John [A&amp;BE]" userId="c6b96edd-c8e6-4ccd-9001-ccc49a10a254" providerId="ADAL" clId="{5F292AF6-4390-4122-92D2-76D6E936A1D3}" dt="2023-04-07T15:02:03.565" v="339"/>
          <ac:spMkLst>
            <pc:docMk/>
            <pc:sldMk cId="2801540055" sldId="256"/>
            <ac:spMk id="813" creationId="{17B14D25-AEDB-0CA3-3256-23554E0A8346}"/>
          </ac:spMkLst>
        </pc:spChg>
        <pc:spChg chg="mod">
          <ac:chgData name="Potter, John [A&amp;BE]" userId="c6b96edd-c8e6-4ccd-9001-ccc49a10a254" providerId="ADAL" clId="{5F292AF6-4390-4122-92D2-76D6E936A1D3}" dt="2023-04-07T15:02:03.565" v="339"/>
          <ac:spMkLst>
            <pc:docMk/>
            <pc:sldMk cId="2801540055" sldId="256"/>
            <ac:spMk id="814" creationId="{E8581380-F2DC-073E-979E-1C6E3FA9C0F5}"/>
          </ac:spMkLst>
        </pc:spChg>
        <pc:spChg chg="mod">
          <ac:chgData name="Potter, John [A&amp;BE]" userId="c6b96edd-c8e6-4ccd-9001-ccc49a10a254" providerId="ADAL" clId="{5F292AF6-4390-4122-92D2-76D6E936A1D3}" dt="2023-04-07T15:02:03.565" v="339"/>
          <ac:spMkLst>
            <pc:docMk/>
            <pc:sldMk cId="2801540055" sldId="256"/>
            <ac:spMk id="815" creationId="{F11994A8-4DB4-5771-37A6-C0A7002EEB89}"/>
          </ac:spMkLst>
        </pc:spChg>
        <pc:spChg chg="mod">
          <ac:chgData name="Potter, John [A&amp;BE]" userId="c6b96edd-c8e6-4ccd-9001-ccc49a10a254" providerId="ADAL" clId="{5F292AF6-4390-4122-92D2-76D6E936A1D3}" dt="2023-04-07T15:02:03.565" v="339"/>
          <ac:spMkLst>
            <pc:docMk/>
            <pc:sldMk cId="2801540055" sldId="256"/>
            <ac:spMk id="816" creationId="{3696D034-D924-D609-CB7D-C669860EBF73}"/>
          </ac:spMkLst>
        </pc:spChg>
        <pc:spChg chg="mod">
          <ac:chgData name="Potter, John [A&amp;BE]" userId="c6b96edd-c8e6-4ccd-9001-ccc49a10a254" providerId="ADAL" clId="{5F292AF6-4390-4122-92D2-76D6E936A1D3}" dt="2023-04-07T15:02:03.565" v="339"/>
          <ac:spMkLst>
            <pc:docMk/>
            <pc:sldMk cId="2801540055" sldId="256"/>
            <ac:spMk id="823" creationId="{E4765DBC-07C3-7190-A5DC-B58A3A544C6A}"/>
          </ac:spMkLst>
        </pc:spChg>
        <pc:spChg chg="mod">
          <ac:chgData name="Potter, John [A&amp;BE]" userId="c6b96edd-c8e6-4ccd-9001-ccc49a10a254" providerId="ADAL" clId="{5F292AF6-4390-4122-92D2-76D6E936A1D3}" dt="2023-04-07T15:02:03.565" v="339"/>
          <ac:spMkLst>
            <pc:docMk/>
            <pc:sldMk cId="2801540055" sldId="256"/>
            <ac:spMk id="824" creationId="{48028717-8B52-D2E3-9F9C-C7B860361BE8}"/>
          </ac:spMkLst>
        </pc:spChg>
        <pc:spChg chg="mod">
          <ac:chgData name="Potter, John [A&amp;BE]" userId="c6b96edd-c8e6-4ccd-9001-ccc49a10a254" providerId="ADAL" clId="{5F292AF6-4390-4122-92D2-76D6E936A1D3}" dt="2023-04-07T15:02:03.565" v="339"/>
          <ac:spMkLst>
            <pc:docMk/>
            <pc:sldMk cId="2801540055" sldId="256"/>
            <ac:spMk id="825" creationId="{E8F48B2D-949F-ED25-DD42-5B52A41D3623}"/>
          </ac:spMkLst>
        </pc:spChg>
        <pc:spChg chg="mod">
          <ac:chgData name="Potter, John [A&amp;BE]" userId="c6b96edd-c8e6-4ccd-9001-ccc49a10a254" providerId="ADAL" clId="{5F292AF6-4390-4122-92D2-76D6E936A1D3}" dt="2023-04-07T15:02:03.565" v="339"/>
          <ac:spMkLst>
            <pc:docMk/>
            <pc:sldMk cId="2801540055" sldId="256"/>
            <ac:spMk id="826" creationId="{021681A3-70C3-000F-255D-E8C5E6484986}"/>
          </ac:spMkLst>
        </pc:spChg>
        <pc:spChg chg="mod">
          <ac:chgData name="Potter, John [A&amp;BE]" userId="c6b96edd-c8e6-4ccd-9001-ccc49a10a254" providerId="ADAL" clId="{5F292AF6-4390-4122-92D2-76D6E936A1D3}" dt="2023-04-07T15:02:03.565" v="339"/>
          <ac:spMkLst>
            <pc:docMk/>
            <pc:sldMk cId="2801540055" sldId="256"/>
            <ac:spMk id="827" creationId="{34951568-F3D2-7813-CC58-40D579A98C7D}"/>
          </ac:spMkLst>
        </pc:spChg>
        <pc:spChg chg="mod">
          <ac:chgData name="Potter, John [A&amp;BE]" userId="c6b96edd-c8e6-4ccd-9001-ccc49a10a254" providerId="ADAL" clId="{5F292AF6-4390-4122-92D2-76D6E936A1D3}" dt="2023-04-07T15:02:03.565" v="339"/>
          <ac:spMkLst>
            <pc:docMk/>
            <pc:sldMk cId="2801540055" sldId="256"/>
            <ac:spMk id="828" creationId="{A88E0C83-DDC1-6063-F9E2-5782E16129C4}"/>
          </ac:spMkLst>
        </pc:spChg>
        <pc:spChg chg="mod">
          <ac:chgData name="Potter, John [A&amp;BE]" userId="c6b96edd-c8e6-4ccd-9001-ccc49a10a254" providerId="ADAL" clId="{5F292AF6-4390-4122-92D2-76D6E936A1D3}" dt="2023-04-07T15:02:03.565" v="339"/>
          <ac:spMkLst>
            <pc:docMk/>
            <pc:sldMk cId="2801540055" sldId="256"/>
            <ac:spMk id="829" creationId="{8A163B37-8BD3-72DC-E96C-AA9DC1ED0800}"/>
          </ac:spMkLst>
        </pc:spChg>
        <pc:spChg chg="mod">
          <ac:chgData name="Potter, John [A&amp;BE]" userId="c6b96edd-c8e6-4ccd-9001-ccc49a10a254" providerId="ADAL" clId="{5F292AF6-4390-4122-92D2-76D6E936A1D3}" dt="2023-04-07T15:02:03.565" v="339"/>
          <ac:spMkLst>
            <pc:docMk/>
            <pc:sldMk cId="2801540055" sldId="256"/>
            <ac:spMk id="830" creationId="{0A4B16EE-1524-16B1-475E-697422710D1B}"/>
          </ac:spMkLst>
        </pc:spChg>
        <pc:spChg chg="mod">
          <ac:chgData name="Potter, John [A&amp;BE]" userId="c6b96edd-c8e6-4ccd-9001-ccc49a10a254" providerId="ADAL" clId="{5F292AF6-4390-4122-92D2-76D6E936A1D3}" dt="2023-04-07T15:02:03.565" v="339"/>
          <ac:spMkLst>
            <pc:docMk/>
            <pc:sldMk cId="2801540055" sldId="256"/>
            <ac:spMk id="831" creationId="{B719F0A0-F064-2700-4C1D-F1A04B7C6B7E}"/>
          </ac:spMkLst>
        </pc:spChg>
        <pc:spChg chg="mod">
          <ac:chgData name="Potter, John [A&amp;BE]" userId="c6b96edd-c8e6-4ccd-9001-ccc49a10a254" providerId="ADAL" clId="{5F292AF6-4390-4122-92D2-76D6E936A1D3}" dt="2023-04-07T15:02:03.565" v="339"/>
          <ac:spMkLst>
            <pc:docMk/>
            <pc:sldMk cId="2801540055" sldId="256"/>
            <ac:spMk id="832" creationId="{F41952A8-D0B6-C742-5186-143EB63789D9}"/>
          </ac:spMkLst>
        </pc:spChg>
        <pc:spChg chg="mod">
          <ac:chgData name="Potter, John [A&amp;BE]" userId="c6b96edd-c8e6-4ccd-9001-ccc49a10a254" providerId="ADAL" clId="{5F292AF6-4390-4122-92D2-76D6E936A1D3}" dt="2023-04-07T15:02:03.565" v="339"/>
          <ac:spMkLst>
            <pc:docMk/>
            <pc:sldMk cId="2801540055" sldId="256"/>
            <ac:spMk id="833" creationId="{2717D15D-F713-6BA9-18BB-27BE6C3A6F31}"/>
          </ac:spMkLst>
        </pc:spChg>
        <pc:spChg chg="mod topLvl">
          <ac:chgData name="Potter, John [A&amp;BE]" userId="c6b96edd-c8e6-4ccd-9001-ccc49a10a254" providerId="ADAL" clId="{5F292AF6-4390-4122-92D2-76D6E936A1D3}" dt="2023-04-07T15:39:31.953" v="755" actId="3064"/>
          <ac:spMkLst>
            <pc:docMk/>
            <pc:sldMk cId="2801540055" sldId="256"/>
            <ac:spMk id="839" creationId="{68F8DEFF-DAC4-097F-C271-C8E251D2539D}"/>
          </ac:spMkLst>
        </pc:spChg>
        <pc:spChg chg="mod topLvl">
          <ac:chgData name="Potter, John [A&amp;BE]" userId="c6b96edd-c8e6-4ccd-9001-ccc49a10a254" providerId="ADAL" clId="{5F292AF6-4390-4122-92D2-76D6E936A1D3}" dt="2023-04-07T15:32:55.952" v="585" actId="164"/>
          <ac:spMkLst>
            <pc:docMk/>
            <pc:sldMk cId="2801540055" sldId="256"/>
            <ac:spMk id="840" creationId="{14A0F742-4BE7-7378-1543-A032DEAD1C60}"/>
          </ac:spMkLst>
        </pc:spChg>
        <pc:spChg chg="mod topLvl">
          <ac:chgData name="Potter, John [A&amp;BE]" userId="c6b96edd-c8e6-4ccd-9001-ccc49a10a254" providerId="ADAL" clId="{5F292AF6-4390-4122-92D2-76D6E936A1D3}" dt="2023-04-07T15:32:55.952" v="585" actId="164"/>
          <ac:spMkLst>
            <pc:docMk/>
            <pc:sldMk cId="2801540055" sldId="256"/>
            <ac:spMk id="841" creationId="{57B41AE9-22A8-4F76-23FC-625A79E97371}"/>
          </ac:spMkLst>
        </pc:spChg>
        <pc:spChg chg="mod topLvl">
          <ac:chgData name="Potter, John [A&amp;BE]" userId="c6b96edd-c8e6-4ccd-9001-ccc49a10a254" providerId="ADAL" clId="{5F292AF6-4390-4122-92D2-76D6E936A1D3}" dt="2023-04-07T15:32:55.952" v="585" actId="164"/>
          <ac:spMkLst>
            <pc:docMk/>
            <pc:sldMk cId="2801540055" sldId="256"/>
            <ac:spMk id="842" creationId="{D0E7D1E0-547B-4BDE-EA96-18CA7C133281}"/>
          </ac:spMkLst>
        </pc:spChg>
        <pc:spChg chg="mod topLvl">
          <ac:chgData name="Potter, John [A&amp;BE]" userId="c6b96edd-c8e6-4ccd-9001-ccc49a10a254" providerId="ADAL" clId="{5F292AF6-4390-4122-92D2-76D6E936A1D3}" dt="2023-04-07T15:32:55.952" v="585" actId="164"/>
          <ac:spMkLst>
            <pc:docMk/>
            <pc:sldMk cId="2801540055" sldId="256"/>
            <ac:spMk id="843" creationId="{9FA22DE3-6A9F-4405-67A0-E518E52D75E3}"/>
          </ac:spMkLst>
        </pc:spChg>
        <pc:spChg chg="mod topLvl">
          <ac:chgData name="Potter, John [A&amp;BE]" userId="c6b96edd-c8e6-4ccd-9001-ccc49a10a254" providerId="ADAL" clId="{5F292AF6-4390-4122-92D2-76D6E936A1D3}" dt="2023-04-07T15:32:55.952" v="585" actId="164"/>
          <ac:spMkLst>
            <pc:docMk/>
            <pc:sldMk cId="2801540055" sldId="256"/>
            <ac:spMk id="844" creationId="{5570ECF9-73DE-E432-6664-CD36F8F8FD43}"/>
          </ac:spMkLst>
        </pc:spChg>
        <pc:spChg chg="mod topLvl">
          <ac:chgData name="Potter, John [A&amp;BE]" userId="c6b96edd-c8e6-4ccd-9001-ccc49a10a254" providerId="ADAL" clId="{5F292AF6-4390-4122-92D2-76D6E936A1D3}" dt="2023-04-07T15:32:55.952" v="585" actId="164"/>
          <ac:spMkLst>
            <pc:docMk/>
            <pc:sldMk cId="2801540055" sldId="256"/>
            <ac:spMk id="848" creationId="{7554B248-13F9-95A4-C84C-EFD32C8A0ECE}"/>
          </ac:spMkLst>
        </pc:spChg>
        <pc:spChg chg="mod topLvl">
          <ac:chgData name="Potter, John [A&amp;BE]" userId="c6b96edd-c8e6-4ccd-9001-ccc49a10a254" providerId="ADAL" clId="{5F292AF6-4390-4122-92D2-76D6E936A1D3}" dt="2023-04-07T15:32:55.952" v="585" actId="164"/>
          <ac:spMkLst>
            <pc:docMk/>
            <pc:sldMk cId="2801540055" sldId="256"/>
            <ac:spMk id="849" creationId="{8B617BC1-D774-50F3-1FAB-79B2A88F2AC1}"/>
          </ac:spMkLst>
        </pc:spChg>
        <pc:spChg chg="mod topLvl">
          <ac:chgData name="Potter, John [A&amp;BE]" userId="c6b96edd-c8e6-4ccd-9001-ccc49a10a254" providerId="ADAL" clId="{5F292AF6-4390-4122-92D2-76D6E936A1D3}" dt="2023-04-07T15:32:55.952" v="585" actId="164"/>
          <ac:spMkLst>
            <pc:docMk/>
            <pc:sldMk cId="2801540055" sldId="256"/>
            <ac:spMk id="850" creationId="{7658FA28-7AD0-CE5D-B721-2A1FAE8C4B8C}"/>
          </ac:spMkLst>
        </pc:spChg>
        <pc:spChg chg="mod topLvl">
          <ac:chgData name="Potter, John [A&amp;BE]" userId="c6b96edd-c8e6-4ccd-9001-ccc49a10a254" providerId="ADAL" clId="{5F292AF6-4390-4122-92D2-76D6E936A1D3}" dt="2023-04-07T15:32:55.952" v="585" actId="164"/>
          <ac:spMkLst>
            <pc:docMk/>
            <pc:sldMk cId="2801540055" sldId="256"/>
            <ac:spMk id="851" creationId="{72A66D59-82B5-E367-C943-27909FB923B0}"/>
          </ac:spMkLst>
        </pc:spChg>
        <pc:spChg chg="mod topLvl">
          <ac:chgData name="Potter, John [A&amp;BE]" userId="c6b96edd-c8e6-4ccd-9001-ccc49a10a254" providerId="ADAL" clId="{5F292AF6-4390-4122-92D2-76D6E936A1D3}" dt="2023-04-07T15:32:55.952" v="585" actId="164"/>
          <ac:spMkLst>
            <pc:docMk/>
            <pc:sldMk cId="2801540055" sldId="256"/>
            <ac:spMk id="852" creationId="{38178A1B-2D4F-B38D-633C-F6F9E4FCE629}"/>
          </ac:spMkLst>
        </pc:spChg>
        <pc:spChg chg="mod topLvl">
          <ac:chgData name="Potter, John [A&amp;BE]" userId="c6b96edd-c8e6-4ccd-9001-ccc49a10a254" providerId="ADAL" clId="{5F292AF6-4390-4122-92D2-76D6E936A1D3}" dt="2023-04-07T17:19:34.034" v="1773" actId="3064"/>
          <ac:spMkLst>
            <pc:docMk/>
            <pc:sldMk cId="2801540055" sldId="256"/>
            <ac:spMk id="853" creationId="{A9424982-EF6B-ABBE-0A9F-72E8A161B0DD}"/>
          </ac:spMkLst>
        </pc:spChg>
        <pc:spChg chg="mod topLvl">
          <ac:chgData name="Potter, John [A&amp;BE]" userId="c6b96edd-c8e6-4ccd-9001-ccc49a10a254" providerId="ADAL" clId="{5F292AF6-4390-4122-92D2-76D6E936A1D3}" dt="2023-04-07T15:32:55.952" v="585" actId="164"/>
          <ac:spMkLst>
            <pc:docMk/>
            <pc:sldMk cId="2801540055" sldId="256"/>
            <ac:spMk id="854" creationId="{CDFD3CC5-EBD6-560C-9079-5BF7E550AE71}"/>
          </ac:spMkLst>
        </pc:spChg>
        <pc:spChg chg="mod topLvl">
          <ac:chgData name="Potter, John [A&amp;BE]" userId="c6b96edd-c8e6-4ccd-9001-ccc49a10a254" providerId="ADAL" clId="{5F292AF6-4390-4122-92D2-76D6E936A1D3}" dt="2023-04-07T15:38:48.886" v="750" actId="121"/>
          <ac:spMkLst>
            <pc:docMk/>
            <pc:sldMk cId="2801540055" sldId="256"/>
            <ac:spMk id="855" creationId="{E96711EF-C7BE-1252-EA5B-E5A9E88E6324}"/>
          </ac:spMkLst>
        </pc:spChg>
        <pc:spChg chg="add mod topLvl">
          <ac:chgData name="Potter, John [A&amp;BE]" userId="c6b96edd-c8e6-4ccd-9001-ccc49a10a254" providerId="ADAL" clId="{5F292AF6-4390-4122-92D2-76D6E936A1D3}" dt="2023-04-07T15:32:55.952" v="585" actId="164"/>
          <ac:spMkLst>
            <pc:docMk/>
            <pc:sldMk cId="2801540055" sldId="256"/>
            <ac:spMk id="859" creationId="{A2406D5C-79ED-AB25-FD5C-0037EED53762}"/>
          </ac:spMkLst>
        </pc:spChg>
        <pc:spChg chg="add mod topLvl">
          <ac:chgData name="Potter, John [A&amp;BE]" userId="c6b96edd-c8e6-4ccd-9001-ccc49a10a254" providerId="ADAL" clId="{5F292AF6-4390-4122-92D2-76D6E936A1D3}" dt="2023-04-07T15:32:55.952" v="585" actId="164"/>
          <ac:spMkLst>
            <pc:docMk/>
            <pc:sldMk cId="2801540055" sldId="256"/>
            <ac:spMk id="860" creationId="{B8107A0C-3A1F-1017-C5A0-DCF2F46BF158}"/>
          </ac:spMkLst>
        </pc:spChg>
        <pc:spChg chg="add mod topLvl">
          <ac:chgData name="Potter, John [A&amp;BE]" userId="c6b96edd-c8e6-4ccd-9001-ccc49a10a254" providerId="ADAL" clId="{5F292AF6-4390-4122-92D2-76D6E936A1D3}" dt="2023-04-07T15:32:55.952" v="585" actId="164"/>
          <ac:spMkLst>
            <pc:docMk/>
            <pc:sldMk cId="2801540055" sldId="256"/>
            <ac:spMk id="861" creationId="{8F17AE00-B96F-F275-BB9F-58F4C9355534}"/>
          </ac:spMkLst>
        </pc:spChg>
        <pc:spChg chg="mod">
          <ac:chgData name="Potter, John [A&amp;BE]" userId="c6b96edd-c8e6-4ccd-9001-ccc49a10a254" providerId="ADAL" clId="{5F292AF6-4390-4122-92D2-76D6E936A1D3}" dt="2023-04-07T17:20:04.888" v="1778" actId="3064"/>
          <ac:spMkLst>
            <pc:docMk/>
            <pc:sldMk cId="2801540055" sldId="256"/>
            <ac:spMk id="880" creationId="{A13A5595-F809-69E9-E511-D4DD13FAF302}"/>
          </ac:spMkLst>
        </pc:spChg>
        <pc:spChg chg="mod">
          <ac:chgData name="Potter, John [A&amp;BE]" userId="c6b96edd-c8e6-4ccd-9001-ccc49a10a254" providerId="ADAL" clId="{5F292AF6-4390-4122-92D2-76D6E936A1D3}" dt="2023-04-07T17:20:04.888" v="1778" actId="3064"/>
          <ac:spMkLst>
            <pc:docMk/>
            <pc:sldMk cId="2801540055" sldId="256"/>
            <ac:spMk id="881" creationId="{0D52D934-74B3-7CBC-44A5-B7E3836ED8A6}"/>
          </ac:spMkLst>
        </pc:spChg>
        <pc:spChg chg="mod">
          <ac:chgData name="Potter, John [A&amp;BE]" userId="c6b96edd-c8e6-4ccd-9001-ccc49a10a254" providerId="ADAL" clId="{5F292AF6-4390-4122-92D2-76D6E936A1D3}" dt="2023-04-07T17:20:04.888" v="1778" actId="3064"/>
          <ac:spMkLst>
            <pc:docMk/>
            <pc:sldMk cId="2801540055" sldId="256"/>
            <ac:spMk id="882" creationId="{12E2DDAC-6C6C-7C56-981C-BF819221A067}"/>
          </ac:spMkLst>
        </pc:spChg>
        <pc:spChg chg="mod">
          <ac:chgData name="Potter, John [A&amp;BE]" userId="c6b96edd-c8e6-4ccd-9001-ccc49a10a254" providerId="ADAL" clId="{5F292AF6-4390-4122-92D2-76D6E936A1D3}" dt="2023-04-07T17:20:04.888" v="1778" actId="3064"/>
          <ac:spMkLst>
            <pc:docMk/>
            <pc:sldMk cId="2801540055" sldId="256"/>
            <ac:spMk id="883" creationId="{CE3E1B30-0116-984F-55FA-C3B6598C9938}"/>
          </ac:spMkLst>
        </pc:spChg>
        <pc:spChg chg="mod">
          <ac:chgData name="Potter, John [A&amp;BE]" userId="c6b96edd-c8e6-4ccd-9001-ccc49a10a254" providerId="ADAL" clId="{5F292AF6-4390-4122-92D2-76D6E936A1D3}" dt="2023-04-07T17:20:04.888" v="1778" actId="3064"/>
          <ac:spMkLst>
            <pc:docMk/>
            <pc:sldMk cId="2801540055" sldId="256"/>
            <ac:spMk id="884" creationId="{9E173E54-6149-EB5F-1B5B-A71FDA6EF67E}"/>
          </ac:spMkLst>
        </pc:spChg>
        <pc:spChg chg="mod">
          <ac:chgData name="Potter, John [A&amp;BE]" userId="c6b96edd-c8e6-4ccd-9001-ccc49a10a254" providerId="ADAL" clId="{5F292AF6-4390-4122-92D2-76D6E936A1D3}" dt="2023-04-07T17:20:04.888" v="1778" actId="3064"/>
          <ac:spMkLst>
            <pc:docMk/>
            <pc:sldMk cId="2801540055" sldId="256"/>
            <ac:spMk id="885" creationId="{9ADA5A1D-F4B8-32EE-FFA1-C601D1B09F11}"/>
          </ac:spMkLst>
        </pc:spChg>
        <pc:spChg chg="mod">
          <ac:chgData name="Potter, John [A&amp;BE]" userId="c6b96edd-c8e6-4ccd-9001-ccc49a10a254" providerId="ADAL" clId="{5F292AF6-4390-4122-92D2-76D6E936A1D3}" dt="2023-04-07T17:20:04.888" v="1778" actId="3064"/>
          <ac:spMkLst>
            <pc:docMk/>
            <pc:sldMk cId="2801540055" sldId="256"/>
            <ac:spMk id="889" creationId="{2FFF5EEF-2F9E-6779-CCA3-14AF0677DC1D}"/>
          </ac:spMkLst>
        </pc:spChg>
        <pc:spChg chg="mod">
          <ac:chgData name="Potter, John [A&amp;BE]" userId="c6b96edd-c8e6-4ccd-9001-ccc49a10a254" providerId="ADAL" clId="{5F292AF6-4390-4122-92D2-76D6E936A1D3}" dt="2023-04-07T17:20:04.888" v="1778" actId="3064"/>
          <ac:spMkLst>
            <pc:docMk/>
            <pc:sldMk cId="2801540055" sldId="256"/>
            <ac:spMk id="890" creationId="{92590F10-40CC-400E-8B7B-6D93A361A454}"/>
          </ac:spMkLst>
        </pc:spChg>
        <pc:spChg chg="mod">
          <ac:chgData name="Potter, John [A&amp;BE]" userId="c6b96edd-c8e6-4ccd-9001-ccc49a10a254" providerId="ADAL" clId="{5F292AF6-4390-4122-92D2-76D6E936A1D3}" dt="2023-04-07T17:20:04.888" v="1778" actId="3064"/>
          <ac:spMkLst>
            <pc:docMk/>
            <pc:sldMk cId="2801540055" sldId="256"/>
            <ac:spMk id="891" creationId="{160F39F4-CB24-2585-DCDE-9D18685925A5}"/>
          </ac:spMkLst>
        </pc:spChg>
        <pc:spChg chg="mod">
          <ac:chgData name="Potter, John [A&amp;BE]" userId="c6b96edd-c8e6-4ccd-9001-ccc49a10a254" providerId="ADAL" clId="{5F292AF6-4390-4122-92D2-76D6E936A1D3}" dt="2023-04-07T17:20:04.888" v="1778" actId="3064"/>
          <ac:spMkLst>
            <pc:docMk/>
            <pc:sldMk cId="2801540055" sldId="256"/>
            <ac:spMk id="892" creationId="{FEAAA3DD-BB79-464A-A151-D4F225A58882}"/>
          </ac:spMkLst>
        </pc:spChg>
        <pc:spChg chg="mod">
          <ac:chgData name="Potter, John [A&amp;BE]" userId="c6b96edd-c8e6-4ccd-9001-ccc49a10a254" providerId="ADAL" clId="{5F292AF6-4390-4122-92D2-76D6E936A1D3}" dt="2023-04-07T17:20:04.888" v="1778" actId="3064"/>
          <ac:spMkLst>
            <pc:docMk/>
            <pc:sldMk cId="2801540055" sldId="256"/>
            <ac:spMk id="893" creationId="{276075D2-D102-D9C5-92F1-C5A57607A7AF}"/>
          </ac:spMkLst>
        </pc:spChg>
        <pc:spChg chg="mod">
          <ac:chgData name="Potter, John [A&amp;BE]" userId="c6b96edd-c8e6-4ccd-9001-ccc49a10a254" providerId="ADAL" clId="{5F292AF6-4390-4122-92D2-76D6E936A1D3}" dt="2023-04-07T17:20:04.888" v="1778" actId="3064"/>
          <ac:spMkLst>
            <pc:docMk/>
            <pc:sldMk cId="2801540055" sldId="256"/>
            <ac:spMk id="894" creationId="{63952397-62CE-6C05-6EBD-096CA8D2747D}"/>
          </ac:spMkLst>
        </pc:spChg>
        <pc:spChg chg="mod">
          <ac:chgData name="Potter, John [A&amp;BE]" userId="c6b96edd-c8e6-4ccd-9001-ccc49a10a254" providerId="ADAL" clId="{5F292AF6-4390-4122-92D2-76D6E936A1D3}" dt="2023-04-07T17:20:04.888" v="1778" actId="3064"/>
          <ac:spMkLst>
            <pc:docMk/>
            <pc:sldMk cId="2801540055" sldId="256"/>
            <ac:spMk id="895" creationId="{2B32A8A5-2E34-29B0-D8BD-C197BF59D8B8}"/>
          </ac:spMkLst>
        </pc:spChg>
        <pc:spChg chg="mod">
          <ac:chgData name="Potter, John [A&amp;BE]" userId="c6b96edd-c8e6-4ccd-9001-ccc49a10a254" providerId="ADAL" clId="{5F292AF6-4390-4122-92D2-76D6E936A1D3}" dt="2023-04-07T17:20:04.888" v="1778" actId="3064"/>
          <ac:spMkLst>
            <pc:docMk/>
            <pc:sldMk cId="2801540055" sldId="256"/>
            <ac:spMk id="896" creationId="{57CB3F45-0EEE-F203-D7D9-890A77C50E14}"/>
          </ac:spMkLst>
        </pc:spChg>
        <pc:spChg chg="mod">
          <ac:chgData name="Potter, John [A&amp;BE]" userId="c6b96edd-c8e6-4ccd-9001-ccc49a10a254" providerId="ADAL" clId="{5F292AF6-4390-4122-92D2-76D6E936A1D3}" dt="2023-04-07T15:36:52.189" v="720" actId="3064"/>
          <ac:spMkLst>
            <pc:docMk/>
            <pc:sldMk cId="2801540055" sldId="256"/>
            <ac:spMk id="900" creationId="{C90BFB39-E780-4361-605A-08B6A158B519}"/>
          </ac:spMkLst>
        </pc:spChg>
        <pc:spChg chg="mod">
          <ac:chgData name="Potter, John [A&amp;BE]" userId="c6b96edd-c8e6-4ccd-9001-ccc49a10a254" providerId="ADAL" clId="{5F292AF6-4390-4122-92D2-76D6E936A1D3}" dt="2023-04-07T15:34:48.576" v="637"/>
          <ac:spMkLst>
            <pc:docMk/>
            <pc:sldMk cId="2801540055" sldId="256"/>
            <ac:spMk id="901" creationId="{C8211D19-673A-B612-DCD6-BEA7D8FAD1DA}"/>
          </ac:spMkLst>
        </pc:spChg>
        <pc:spChg chg="mod">
          <ac:chgData name="Potter, John [A&amp;BE]" userId="c6b96edd-c8e6-4ccd-9001-ccc49a10a254" providerId="ADAL" clId="{5F292AF6-4390-4122-92D2-76D6E936A1D3}" dt="2023-04-07T15:34:48.576" v="637"/>
          <ac:spMkLst>
            <pc:docMk/>
            <pc:sldMk cId="2801540055" sldId="256"/>
            <ac:spMk id="902" creationId="{562B0E11-A1B2-C577-E59F-8BB6E0246B33}"/>
          </ac:spMkLst>
        </pc:spChg>
        <pc:spChg chg="mod">
          <ac:chgData name="Potter, John [A&amp;BE]" userId="c6b96edd-c8e6-4ccd-9001-ccc49a10a254" providerId="ADAL" clId="{5F292AF6-4390-4122-92D2-76D6E936A1D3}" dt="2023-04-07T15:34:48.576" v="637"/>
          <ac:spMkLst>
            <pc:docMk/>
            <pc:sldMk cId="2801540055" sldId="256"/>
            <ac:spMk id="903" creationId="{2F848107-8141-11E5-AF61-E339B72DDA17}"/>
          </ac:spMkLst>
        </pc:spChg>
        <pc:spChg chg="mod">
          <ac:chgData name="Potter, John [A&amp;BE]" userId="c6b96edd-c8e6-4ccd-9001-ccc49a10a254" providerId="ADAL" clId="{5F292AF6-4390-4122-92D2-76D6E936A1D3}" dt="2023-04-07T15:34:48.576" v="637"/>
          <ac:spMkLst>
            <pc:docMk/>
            <pc:sldMk cId="2801540055" sldId="256"/>
            <ac:spMk id="904" creationId="{F929AA7F-D2A8-56BE-3A2D-3A885C5B791E}"/>
          </ac:spMkLst>
        </pc:spChg>
        <pc:spChg chg="mod">
          <ac:chgData name="Potter, John [A&amp;BE]" userId="c6b96edd-c8e6-4ccd-9001-ccc49a10a254" providerId="ADAL" clId="{5F292AF6-4390-4122-92D2-76D6E936A1D3}" dt="2023-04-07T15:34:48.576" v="637"/>
          <ac:spMkLst>
            <pc:docMk/>
            <pc:sldMk cId="2801540055" sldId="256"/>
            <ac:spMk id="905" creationId="{FB281ABE-D5C7-0549-DEAD-429A8DC02C5F}"/>
          </ac:spMkLst>
        </pc:spChg>
        <pc:spChg chg="mod">
          <ac:chgData name="Potter, John [A&amp;BE]" userId="c6b96edd-c8e6-4ccd-9001-ccc49a10a254" providerId="ADAL" clId="{5F292AF6-4390-4122-92D2-76D6E936A1D3}" dt="2023-04-07T16:06:33.650" v="1260" actId="20577"/>
          <ac:spMkLst>
            <pc:docMk/>
            <pc:sldMk cId="2801540055" sldId="256"/>
            <ac:spMk id="909" creationId="{2D6E133F-DFE9-5286-FCF7-B70D603D7A1B}"/>
          </ac:spMkLst>
        </pc:spChg>
        <pc:spChg chg="mod">
          <ac:chgData name="Potter, John [A&amp;BE]" userId="c6b96edd-c8e6-4ccd-9001-ccc49a10a254" providerId="ADAL" clId="{5F292AF6-4390-4122-92D2-76D6E936A1D3}" dt="2023-04-07T16:06:09.176" v="1248" actId="20577"/>
          <ac:spMkLst>
            <pc:docMk/>
            <pc:sldMk cId="2801540055" sldId="256"/>
            <ac:spMk id="910" creationId="{8F7092D3-A7E9-5C80-669E-F0E2B3C1C392}"/>
          </ac:spMkLst>
        </pc:spChg>
        <pc:spChg chg="mod">
          <ac:chgData name="Potter, John [A&amp;BE]" userId="c6b96edd-c8e6-4ccd-9001-ccc49a10a254" providerId="ADAL" clId="{5F292AF6-4390-4122-92D2-76D6E936A1D3}" dt="2023-04-07T15:34:48.576" v="637"/>
          <ac:spMkLst>
            <pc:docMk/>
            <pc:sldMk cId="2801540055" sldId="256"/>
            <ac:spMk id="911" creationId="{AD8BB44C-CC7D-81B6-3B03-FE50A830F76A}"/>
          </ac:spMkLst>
        </pc:spChg>
        <pc:spChg chg="mod">
          <ac:chgData name="Potter, John [A&amp;BE]" userId="c6b96edd-c8e6-4ccd-9001-ccc49a10a254" providerId="ADAL" clId="{5F292AF6-4390-4122-92D2-76D6E936A1D3}" dt="2023-04-07T15:34:48.576" v="637"/>
          <ac:spMkLst>
            <pc:docMk/>
            <pc:sldMk cId="2801540055" sldId="256"/>
            <ac:spMk id="912" creationId="{2763165D-51BA-F155-7019-1AEB52AD865C}"/>
          </ac:spMkLst>
        </pc:spChg>
        <pc:spChg chg="mod">
          <ac:chgData name="Potter, John [A&amp;BE]" userId="c6b96edd-c8e6-4ccd-9001-ccc49a10a254" providerId="ADAL" clId="{5F292AF6-4390-4122-92D2-76D6E936A1D3}" dt="2023-04-07T15:34:48.576" v="637"/>
          <ac:spMkLst>
            <pc:docMk/>
            <pc:sldMk cId="2801540055" sldId="256"/>
            <ac:spMk id="913" creationId="{CD848831-EF42-3915-0B38-ECEA395DB07F}"/>
          </ac:spMkLst>
        </pc:spChg>
        <pc:spChg chg="mod">
          <ac:chgData name="Potter, John [A&amp;BE]" userId="c6b96edd-c8e6-4ccd-9001-ccc49a10a254" providerId="ADAL" clId="{5F292AF6-4390-4122-92D2-76D6E936A1D3}" dt="2023-04-07T15:35:27.893" v="694" actId="20577"/>
          <ac:spMkLst>
            <pc:docMk/>
            <pc:sldMk cId="2801540055" sldId="256"/>
            <ac:spMk id="914" creationId="{95952458-B17B-9AEA-5CCC-19BF10EA650F}"/>
          </ac:spMkLst>
        </pc:spChg>
        <pc:spChg chg="mod">
          <ac:chgData name="Potter, John [A&amp;BE]" userId="c6b96edd-c8e6-4ccd-9001-ccc49a10a254" providerId="ADAL" clId="{5F292AF6-4390-4122-92D2-76D6E936A1D3}" dt="2023-04-07T15:35:56.564" v="703" actId="20577"/>
          <ac:spMkLst>
            <pc:docMk/>
            <pc:sldMk cId="2801540055" sldId="256"/>
            <ac:spMk id="915" creationId="{E0C20D9D-CBFC-B2DE-AB87-A9718E3FFD96}"/>
          </ac:spMkLst>
        </pc:spChg>
        <pc:spChg chg="mod">
          <ac:chgData name="Potter, John [A&amp;BE]" userId="c6b96edd-c8e6-4ccd-9001-ccc49a10a254" providerId="ADAL" clId="{5F292AF6-4390-4122-92D2-76D6E936A1D3}" dt="2023-04-07T15:38:36.131" v="749" actId="20577"/>
          <ac:spMkLst>
            <pc:docMk/>
            <pc:sldMk cId="2801540055" sldId="256"/>
            <ac:spMk id="916" creationId="{98E889C5-6C29-A4EC-D580-5AC88F8C1BA1}"/>
          </ac:spMkLst>
        </pc:spChg>
        <pc:spChg chg="mod">
          <ac:chgData name="Potter, John [A&amp;BE]" userId="c6b96edd-c8e6-4ccd-9001-ccc49a10a254" providerId="ADAL" clId="{5F292AF6-4390-4122-92D2-76D6E936A1D3}" dt="2023-04-07T15:37:10.997" v="729" actId="3064"/>
          <ac:spMkLst>
            <pc:docMk/>
            <pc:sldMk cId="2801540055" sldId="256"/>
            <ac:spMk id="920" creationId="{B6D91C67-0E3F-5B16-F1D0-58A6BDBA166C}"/>
          </ac:spMkLst>
        </pc:spChg>
        <pc:spChg chg="mod">
          <ac:chgData name="Potter, John [A&amp;BE]" userId="c6b96edd-c8e6-4ccd-9001-ccc49a10a254" providerId="ADAL" clId="{5F292AF6-4390-4122-92D2-76D6E936A1D3}" dt="2023-04-07T15:35:10.812" v="663"/>
          <ac:spMkLst>
            <pc:docMk/>
            <pc:sldMk cId="2801540055" sldId="256"/>
            <ac:spMk id="921" creationId="{18A9EF97-CBC4-4FB6-D3FD-026B51DA6CAA}"/>
          </ac:spMkLst>
        </pc:spChg>
        <pc:spChg chg="mod">
          <ac:chgData name="Potter, John [A&amp;BE]" userId="c6b96edd-c8e6-4ccd-9001-ccc49a10a254" providerId="ADAL" clId="{5F292AF6-4390-4122-92D2-76D6E936A1D3}" dt="2023-04-07T15:35:10.812" v="663"/>
          <ac:spMkLst>
            <pc:docMk/>
            <pc:sldMk cId="2801540055" sldId="256"/>
            <ac:spMk id="922" creationId="{95B6A576-E03C-0549-89B2-EEF8EC4F1EEC}"/>
          </ac:spMkLst>
        </pc:spChg>
        <pc:spChg chg="mod">
          <ac:chgData name="Potter, John [A&amp;BE]" userId="c6b96edd-c8e6-4ccd-9001-ccc49a10a254" providerId="ADAL" clId="{5F292AF6-4390-4122-92D2-76D6E936A1D3}" dt="2023-04-07T15:35:10.812" v="663"/>
          <ac:spMkLst>
            <pc:docMk/>
            <pc:sldMk cId="2801540055" sldId="256"/>
            <ac:spMk id="923" creationId="{3B0C978F-1280-0D18-F894-82BD65C46987}"/>
          </ac:spMkLst>
        </pc:spChg>
        <pc:spChg chg="mod">
          <ac:chgData name="Potter, John [A&amp;BE]" userId="c6b96edd-c8e6-4ccd-9001-ccc49a10a254" providerId="ADAL" clId="{5F292AF6-4390-4122-92D2-76D6E936A1D3}" dt="2023-04-07T15:35:10.812" v="663"/>
          <ac:spMkLst>
            <pc:docMk/>
            <pc:sldMk cId="2801540055" sldId="256"/>
            <ac:spMk id="924" creationId="{8D585690-42B8-1EF1-CAC9-73A167B486CF}"/>
          </ac:spMkLst>
        </pc:spChg>
        <pc:spChg chg="mod">
          <ac:chgData name="Potter, John [A&amp;BE]" userId="c6b96edd-c8e6-4ccd-9001-ccc49a10a254" providerId="ADAL" clId="{5F292AF6-4390-4122-92D2-76D6E936A1D3}" dt="2023-04-07T15:35:10.812" v="663"/>
          <ac:spMkLst>
            <pc:docMk/>
            <pc:sldMk cId="2801540055" sldId="256"/>
            <ac:spMk id="925" creationId="{0FCC255E-09EF-6B39-B6F9-13A832D2D992}"/>
          </ac:spMkLst>
        </pc:spChg>
        <pc:spChg chg="mod">
          <ac:chgData name="Potter, John [A&amp;BE]" userId="c6b96edd-c8e6-4ccd-9001-ccc49a10a254" providerId="ADAL" clId="{5F292AF6-4390-4122-92D2-76D6E936A1D3}" dt="2023-04-07T16:06:14.697" v="1250" actId="20577"/>
          <ac:spMkLst>
            <pc:docMk/>
            <pc:sldMk cId="2801540055" sldId="256"/>
            <ac:spMk id="929" creationId="{2EE43F45-F0CC-0B46-B11B-B4F5FA431171}"/>
          </ac:spMkLst>
        </pc:spChg>
        <pc:spChg chg="mod">
          <ac:chgData name="Potter, John [A&amp;BE]" userId="c6b96edd-c8e6-4ccd-9001-ccc49a10a254" providerId="ADAL" clId="{5F292AF6-4390-4122-92D2-76D6E936A1D3}" dt="2023-04-07T16:06:28.482" v="1258" actId="20577"/>
          <ac:spMkLst>
            <pc:docMk/>
            <pc:sldMk cId="2801540055" sldId="256"/>
            <ac:spMk id="930" creationId="{11D8E198-782F-8B7E-89F8-9C88166DBC38}"/>
          </ac:spMkLst>
        </pc:spChg>
        <pc:spChg chg="mod">
          <ac:chgData name="Potter, John [A&amp;BE]" userId="c6b96edd-c8e6-4ccd-9001-ccc49a10a254" providerId="ADAL" clId="{5F292AF6-4390-4122-92D2-76D6E936A1D3}" dt="2023-04-07T15:35:10.812" v="663"/>
          <ac:spMkLst>
            <pc:docMk/>
            <pc:sldMk cId="2801540055" sldId="256"/>
            <ac:spMk id="931" creationId="{04B1A4FC-2C71-070F-2480-5711DDC90D0E}"/>
          </ac:spMkLst>
        </pc:spChg>
        <pc:spChg chg="mod">
          <ac:chgData name="Potter, John [A&amp;BE]" userId="c6b96edd-c8e6-4ccd-9001-ccc49a10a254" providerId="ADAL" clId="{5F292AF6-4390-4122-92D2-76D6E936A1D3}" dt="2023-04-07T15:35:10.812" v="663"/>
          <ac:spMkLst>
            <pc:docMk/>
            <pc:sldMk cId="2801540055" sldId="256"/>
            <ac:spMk id="932" creationId="{842692C7-6989-A41A-E1BE-F885ED3EBDCF}"/>
          </ac:spMkLst>
        </pc:spChg>
        <pc:spChg chg="mod">
          <ac:chgData name="Potter, John [A&amp;BE]" userId="c6b96edd-c8e6-4ccd-9001-ccc49a10a254" providerId="ADAL" clId="{5F292AF6-4390-4122-92D2-76D6E936A1D3}" dt="2023-04-07T15:35:10.812" v="663"/>
          <ac:spMkLst>
            <pc:docMk/>
            <pc:sldMk cId="2801540055" sldId="256"/>
            <ac:spMk id="933" creationId="{21013077-B95C-92D3-E0F6-49D5AD2E260D}"/>
          </ac:spMkLst>
        </pc:spChg>
        <pc:spChg chg="mod">
          <ac:chgData name="Potter, John [A&amp;BE]" userId="c6b96edd-c8e6-4ccd-9001-ccc49a10a254" providerId="ADAL" clId="{5F292AF6-4390-4122-92D2-76D6E936A1D3}" dt="2023-04-07T15:35:44.698" v="700" actId="20577"/>
          <ac:spMkLst>
            <pc:docMk/>
            <pc:sldMk cId="2801540055" sldId="256"/>
            <ac:spMk id="934" creationId="{C1C8B83E-084C-1F0D-E7BF-F381516B77BA}"/>
          </ac:spMkLst>
        </pc:spChg>
        <pc:spChg chg="mod">
          <ac:chgData name="Potter, John [A&amp;BE]" userId="c6b96edd-c8e6-4ccd-9001-ccc49a10a254" providerId="ADAL" clId="{5F292AF6-4390-4122-92D2-76D6E936A1D3}" dt="2023-04-07T15:37:58.723" v="742" actId="20577"/>
          <ac:spMkLst>
            <pc:docMk/>
            <pc:sldMk cId="2801540055" sldId="256"/>
            <ac:spMk id="935" creationId="{E0FD8A98-BC0F-48F1-E1F7-A65DEF923BF8}"/>
          </ac:spMkLst>
        </pc:spChg>
        <pc:spChg chg="mod">
          <ac:chgData name="Potter, John [A&amp;BE]" userId="c6b96edd-c8e6-4ccd-9001-ccc49a10a254" providerId="ADAL" clId="{5F292AF6-4390-4122-92D2-76D6E936A1D3}" dt="2023-04-07T15:38:31.130" v="748" actId="20577"/>
          <ac:spMkLst>
            <pc:docMk/>
            <pc:sldMk cId="2801540055" sldId="256"/>
            <ac:spMk id="936" creationId="{5289D648-D855-112E-176C-EC0F01FB0914}"/>
          </ac:spMkLst>
        </pc:spChg>
        <pc:spChg chg="del mod">
          <ac:chgData name="Potter, John [A&amp;BE]" userId="c6b96edd-c8e6-4ccd-9001-ccc49a10a254" providerId="ADAL" clId="{5F292AF6-4390-4122-92D2-76D6E936A1D3}" dt="2023-04-07T15:42:01.064" v="837" actId="478"/>
          <ac:spMkLst>
            <pc:docMk/>
            <pc:sldMk cId="2801540055" sldId="256"/>
            <ac:spMk id="941" creationId="{636BCED8-CFA6-73FA-487C-C7EF694CB220}"/>
          </ac:spMkLst>
        </pc:spChg>
        <pc:spChg chg="del mod">
          <ac:chgData name="Potter, John [A&amp;BE]" userId="c6b96edd-c8e6-4ccd-9001-ccc49a10a254" providerId="ADAL" clId="{5F292AF6-4390-4122-92D2-76D6E936A1D3}" dt="2023-04-07T15:42:01.064" v="837" actId="478"/>
          <ac:spMkLst>
            <pc:docMk/>
            <pc:sldMk cId="2801540055" sldId="256"/>
            <ac:spMk id="942" creationId="{B960B2FA-F17D-6C50-2797-B53E6C40AC2E}"/>
          </ac:spMkLst>
        </pc:spChg>
        <pc:spChg chg="del mod">
          <ac:chgData name="Potter, John [A&amp;BE]" userId="c6b96edd-c8e6-4ccd-9001-ccc49a10a254" providerId="ADAL" clId="{5F292AF6-4390-4122-92D2-76D6E936A1D3}" dt="2023-04-07T15:42:01.064" v="837" actId="478"/>
          <ac:spMkLst>
            <pc:docMk/>
            <pc:sldMk cId="2801540055" sldId="256"/>
            <ac:spMk id="943" creationId="{26E76BD3-A5F6-3E73-387B-FBF297CC1970}"/>
          </ac:spMkLst>
        </pc:spChg>
        <pc:spChg chg="mod">
          <ac:chgData name="Potter, John [A&amp;BE]" userId="c6b96edd-c8e6-4ccd-9001-ccc49a10a254" providerId="ADAL" clId="{5F292AF6-4390-4122-92D2-76D6E936A1D3}" dt="2023-04-07T15:46:34.282" v="963" actId="20577"/>
          <ac:spMkLst>
            <pc:docMk/>
            <pc:sldMk cId="2801540055" sldId="256"/>
            <ac:spMk id="946" creationId="{AADE0622-873C-95AA-21AF-D426D8526E2D}"/>
          </ac:spMkLst>
        </pc:spChg>
        <pc:spChg chg="mod">
          <ac:chgData name="Potter, John [A&amp;BE]" userId="c6b96edd-c8e6-4ccd-9001-ccc49a10a254" providerId="ADAL" clId="{5F292AF6-4390-4122-92D2-76D6E936A1D3}" dt="2023-04-07T15:39:38.292" v="756"/>
          <ac:spMkLst>
            <pc:docMk/>
            <pc:sldMk cId="2801540055" sldId="256"/>
            <ac:spMk id="947" creationId="{1350822C-EE1A-1386-EC75-16A53A9993B6}"/>
          </ac:spMkLst>
        </pc:spChg>
        <pc:spChg chg="mod">
          <ac:chgData name="Potter, John [A&amp;BE]" userId="c6b96edd-c8e6-4ccd-9001-ccc49a10a254" providerId="ADAL" clId="{5F292AF6-4390-4122-92D2-76D6E936A1D3}" dt="2023-04-07T15:39:38.292" v="756"/>
          <ac:spMkLst>
            <pc:docMk/>
            <pc:sldMk cId="2801540055" sldId="256"/>
            <ac:spMk id="948" creationId="{368A38B5-5905-B8CA-BCFD-FA4C1D355BD0}"/>
          </ac:spMkLst>
        </pc:spChg>
        <pc:spChg chg="mod">
          <ac:chgData name="Potter, John [A&amp;BE]" userId="c6b96edd-c8e6-4ccd-9001-ccc49a10a254" providerId="ADAL" clId="{5F292AF6-4390-4122-92D2-76D6E936A1D3}" dt="2023-04-07T15:39:38.292" v="756"/>
          <ac:spMkLst>
            <pc:docMk/>
            <pc:sldMk cId="2801540055" sldId="256"/>
            <ac:spMk id="949" creationId="{87663DFB-2F4E-AEF1-027F-9B2357829346}"/>
          </ac:spMkLst>
        </pc:spChg>
        <pc:spChg chg="mod">
          <ac:chgData name="Potter, John [A&amp;BE]" userId="c6b96edd-c8e6-4ccd-9001-ccc49a10a254" providerId="ADAL" clId="{5F292AF6-4390-4122-92D2-76D6E936A1D3}" dt="2023-04-07T15:39:38.292" v="756"/>
          <ac:spMkLst>
            <pc:docMk/>
            <pc:sldMk cId="2801540055" sldId="256"/>
            <ac:spMk id="950" creationId="{A8533225-99B0-246E-B48D-A10211F04448}"/>
          </ac:spMkLst>
        </pc:spChg>
        <pc:spChg chg="mod">
          <ac:chgData name="Potter, John [A&amp;BE]" userId="c6b96edd-c8e6-4ccd-9001-ccc49a10a254" providerId="ADAL" clId="{5F292AF6-4390-4122-92D2-76D6E936A1D3}" dt="2023-04-07T15:39:38.292" v="756"/>
          <ac:spMkLst>
            <pc:docMk/>
            <pc:sldMk cId="2801540055" sldId="256"/>
            <ac:spMk id="951" creationId="{2E61B7AC-0CE8-56E7-15FD-97CD0D297426}"/>
          </ac:spMkLst>
        </pc:spChg>
        <pc:spChg chg="mod">
          <ac:chgData name="Potter, John [A&amp;BE]" userId="c6b96edd-c8e6-4ccd-9001-ccc49a10a254" providerId="ADAL" clId="{5F292AF6-4390-4122-92D2-76D6E936A1D3}" dt="2023-04-07T16:05:43.256" v="1232" actId="20577"/>
          <ac:spMkLst>
            <pc:docMk/>
            <pc:sldMk cId="2801540055" sldId="256"/>
            <ac:spMk id="955" creationId="{445D70E7-DFC2-2455-4458-101FED7FBC06}"/>
          </ac:spMkLst>
        </pc:spChg>
        <pc:spChg chg="mod">
          <ac:chgData name="Potter, John [A&amp;BE]" userId="c6b96edd-c8e6-4ccd-9001-ccc49a10a254" providerId="ADAL" clId="{5F292AF6-4390-4122-92D2-76D6E936A1D3}" dt="2023-04-07T15:40:41.693" v="829" actId="20577"/>
          <ac:spMkLst>
            <pc:docMk/>
            <pc:sldMk cId="2801540055" sldId="256"/>
            <ac:spMk id="956" creationId="{9D2FB815-493B-E060-2944-F46C4F09128E}"/>
          </ac:spMkLst>
        </pc:spChg>
        <pc:spChg chg="mod">
          <ac:chgData name="Potter, John [A&amp;BE]" userId="c6b96edd-c8e6-4ccd-9001-ccc49a10a254" providerId="ADAL" clId="{5F292AF6-4390-4122-92D2-76D6E936A1D3}" dt="2023-04-07T15:46:09.514" v="945" actId="20577"/>
          <ac:spMkLst>
            <pc:docMk/>
            <pc:sldMk cId="2801540055" sldId="256"/>
            <ac:spMk id="957" creationId="{7B13289F-DA4D-F8F5-C7D2-58D0296FD041}"/>
          </ac:spMkLst>
        </pc:spChg>
        <pc:spChg chg="mod">
          <ac:chgData name="Potter, John [A&amp;BE]" userId="c6b96edd-c8e6-4ccd-9001-ccc49a10a254" providerId="ADAL" clId="{5F292AF6-4390-4122-92D2-76D6E936A1D3}" dt="2023-04-07T16:16:29.378" v="1540" actId="1037"/>
          <ac:spMkLst>
            <pc:docMk/>
            <pc:sldMk cId="2801540055" sldId="256"/>
            <ac:spMk id="958" creationId="{10C7A125-6DBB-8814-05DA-F5B055381793}"/>
          </ac:spMkLst>
        </pc:spChg>
        <pc:spChg chg="mod">
          <ac:chgData name="Potter, John [A&amp;BE]" userId="c6b96edd-c8e6-4ccd-9001-ccc49a10a254" providerId="ADAL" clId="{5F292AF6-4390-4122-92D2-76D6E936A1D3}" dt="2023-04-07T15:39:38.292" v="756"/>
          <ac:spMkLst>
            <pc:docMk/>
            <pc:sldMk cId="2801540055" sldId="256"/>
            <ac:spMk id="959" creationId="{4A3933AB-9008-5330-03DC-2F21A5146D5F}"/>
          </ac:spMkLst>
        </pc:spChg>
        <pc:spChg chg="mod">
          <ac:chgData name="Potter, John [A&amp;BE]" userId="c6b96edd-c8e6-4ccd-9001-ccc49a10a254" providerId="ADAL" clId="{5F292AF6-4390-4122-92D2-76D6E936A1D3}" dt="2023-04-07T15:40:18.491" v="814" actId="20577"/>
          <ac:spMkLst>
            <pc:docMk/>
            <pc:sldMk cId="2801540055" sldId="256"/>
            <ac:spMk id="960" creationId="{DA0BE130-6674-5E9D-2373-7FD65E5683B5}"/>
          </ac:spMkLst>
        </pc:spChg>
        <pc:spChg chg="mod">
          <ac:chgData name="Potter, John [A&amp;BE]" userId="c6b96edd-c8e6-4ccd-9001-ccc49a10a254" providerId="ADAL" clId="{5F292AF6-4390-4122-92D2-76D6E936A1D3}" dt="2023-04-07T15:41:10.831" v="830" actId="20577"/>
          <ac:spMkLst>
            <pc:docMk/>
            <pc:sldMk cId="2801540055" sldId="256"/>
            <ac:spMk id="961" creationId="{F0C57816-F38F-C43B-B0F4-83B4F3742F7E}"/>
          </ac:spMkLst>
        </pc:spChg>
        <pc:spChg chg="mod">
          <ac:chgData name="Potter, John [A&amp;BE]" userId="c6b96edd-c8e6-4ccd-9001-ccc49a10a254" providerId="ADAL" clId="{5F292AF6-4390-4122-92D2-76D6E936A1D3}" dt="2023-04-07T15:50:13.458" v="1047" actId="20577"/>
          <ac:spMkLst>
            <pc:docMk/>
            <pc:sldMk cId="2801540055" sldId="256"/>
            <ac:spMk id="962" creationId="{344D05D5-9AF2-D56F-AA42-F228E097DF24}"/>
          </ac:spMkLst>
        </pc:spChg>
        <pc:spChg chg="mod">
          <ac:chgData name="Potter, John [A&amp;BE]" userId="c6b96edd-c8e6-4ccd-9001-ccc49a10a254" providerId="ADAL" clId="{5F292AF6-4390-4122-92D2-76D6E936A1D3}" dt="2023-04-07T15:42:26.654" v="841"/>
          <ac:spMkLst>
            <pc:docMk/>
            <pc:sldMk cId="2801540055" sldId="256"/>
            <ac:spMk id="966" creationId="{D0C36FD9-CC07-C070-444C-5745B7734FDE}"/>
          </ac:spMkLst>
        </pc:spChg>
        <pc:spChg chg="mod">
          <ac:chgData name="Potter, John [A&amp;BE]" userId="c6b96edd-c8e6-4ccd-9001-ccc49a10a254" providerId="ADAL" clId="{5F292AF6-4390-4122-92D2-76D6E936A1D3}" dt="2023-04-07T15:42:26.654" v="841"/>
          <ac:spMkLst>
            <pc:docMk/>
            <pc:sldMk cId="2801540055" sldId="256"/>
            <ac:spMk id="967" creationId="{3C8EFD8B-C412-370B-D5E6-3ED11AF18064}"/>
          </ac:spMkLst>
        </pc:spChg>
        <pc:spChg chg="mod">
          <ac:chgData name="Potter, John [A&amp;BE]" userId="c6b96edd-c8e6-4ccd-9001-ccc49a10a254" providerId="ADAL" clId="{5F292AF6-4390-4122-92D2-76D6E936A1D3}" dt="2023-04-07T15:42:26.654" v="841"/>
          <ac:spMkLst>
            <pc:docMk/>
            <pc:sldMk cId="2801540055" sldId="256"/>
            <ac:spMk id="968" creationId="{B053647B-83F9-4AF9-DCC4-97D12D36D76B}"/>
          </ac:spMkLst>
        </pc:spChg>
        <pc:spChg chg="mod">
          <ac:chgData name="Potter, John [A&amp;BE]" userId="c6b96edd-c8e6-4ccd-9001-ccc49a10a254" providerId="ADAL" clId="{5F292AF6-4390-4122-92D2-76D6E936A1D3}" dt="2023-04-07T15:42:26.654" v="841"/>
          <ac:spMkLst>
            <pc:docMk/>
            <pc:sldMk cId="2801540055" sldId="256"/>
            <ac:spMk id="969" creationId="{99CBF18E-CD80-D287-D814-68E94E8938A8}"/>
          </ac:spMkLst>
        </pc:spChg>
        <pc:spChg chg="mod">
          <ac:chgData name="Potter, John [A&amp;BE]" userId="c6b96edd-c8e6-4ccd-9001-ccc49a10a254" providerId="ADAL" clId="{5F292AF6-4390-4122-92D2-76D6E936A1D3}" dt="2023-04-07T15:42:26.654" v="841"/>
          <ac:spMkLst>
            <pc:docMk/>
            <pc:sldMk cId="2801540055" sldId="256"/>
            <ac:spMk id="970" creationId="{AB26CDC2-4405-2D8B-8748-1C5AA02AD83B}"/>
          </ac:spMkLst>
        </pc:spChg>
        <pc:spChg chg="mod">
          <ac:chgData name="Potter, John [A&amp;BE]" userId="c6b96edd-c8e6-4ccd-9001-ccc49a10a254" providerId="ADAL" clId="{5F292AF6-4390-4122-92D2-76D6E936A1D3}" dt="2023-04-07T15:42:26.654" v="841"/>
          <ac:spMkLst>
            <pc:docMk/>
            <pc:sldMk cId="2801540055" sldId="256"/>
            <ac:spMk id="971" creationId="{BA2A98EC-3B8A-0FD5-1DAF-442F36204DD6}"/>
          </ac:spMkLst>
        </pc:spChg>
        <pc:spChg chg="mod">
          <ac:chgData name="Potter, John [A&amp;BE]" userId="c6b96edd-c8e6-4ccd-9001-ccc49a10a254" providerId="ADAL" clId="{5F292AF6-4390-4122-92D2-76D6E936A1D3}" dt="2023-04-07T15:43:03.481" v="878" actId="14100"/>
          <ac:spMkLst>
            <pc:docMk/>
            <pc:sldMk cId="2801540055" sldId="256"/>
            <ac:spMk id="975" creationId="{A59BDD0E-B6D0-C20A-9E4E-83F0D5C0C1DF}"/>
          </ac:spMkLst>
        </pc:spChg>
        <pc:spChg chg="mod">
          <ac:chgData name="Potter, John [A&amp;BE]" userId="c6b96edd-c8e6-4ccd-9001-ccc49a10a254" providerId="ADAL" clId="{5F292AF6-4390-4122-92D2-76D6E936A1D3}" dt="2023-04-07T15:43:35.390" v="895" actId="5793"/>
          <ac:spMkLst>
            <pc:docMk/>
            <pc:sldMk cId="2801540055" sldId="256"/>
            <ac:spMk id="976" creationId="{37211D11-E52F-F773-5482-ECA95C3DA54E}"/>
          </ac:spMkLst>
        </pc:spChg>
        <pc:spChg chg="del mod">
          <ac:chgData name="Potter, John [A&amp;BE]" userId="c6b96edd-c8e6-4ccd-9001-ccc49a10a254" providerId="ADAL" clId="{5F292AF6-4390-4122-92D2-76D6E936A1D3}" dt="2023-04-07T15:43:58.706" v="898" actId="478"/>
          <ac:spMkLst>
            <pc:docMk/>
            <pc:sldMk cId="2801540055" sldId="256"/>
            <ac:spMk id="977" creationId="{A1381B03-4A65-00D1-49D0-CA7D4C385D1F}"/>
          </ac:spMkLst>
        </pc:spChg>
        <pc:spChg chg="mod">
          <ac:chgData name="Potter, John [A&amp;BE]" userId="c6b96edd-c8e6-4ccd-9001-ccc49a10a254" providerId="ADAL" clId="{5F292AF6-4390-4122-92D2-76D6E936A1D3}" dt="2023-04-07T15:42:26.654" v="841"/>
          <ac:spMkLst>
            <pc:docMk/>
            <pc:sldMk cId="2801540055" sldId="256"/>
            <ac:spMk id="978" creationId="{6A5C47F6-9E02-AE0C-DEBA-176217C49D9A}"/>
          </ac:spMkLst>
        </pc:spChg>
        <pc:spChg chg="mod">
          <ac:chgData name="Potter, John [A&amp;BE]" userId="c6b96edd-c8e6-4ccd-9001-ccc49a10a254" providerId="ADAL" clId="{5F292AF6-4390-4122-92D2-76D6E936A1D3}" dt="2023-04-07T15:42:26.654" v="841"/>
          <ac:spMkLst>
            <pc:docMk/>
            <pc:sldMk cId="2801540055" sldId="256"/>
            <ac:spMk id="979" creationId="{C642D38E-8BE6-D47F-C98E-A10F67090872}"/>
          </ac:spMkLst>
        </pc:spChg>
        <pc:spChg chg="mod">
          <ac:chgData name="Potter, John [A&amp;BE]" userId="c6b96edd-c8e6-4ccd-9001-ccc49a10a254" providerId="ADAL" clId="{5F292AF6-4390-4122-92D2-76D6E936A1D3}" dt="2023-04-07T15:42:37.966" v="864" actId="20577"/>
          <ac:spMkLst>
            <pc:docMk/>
            <pc:sldMk cId="2801540055" sldId="256"/>
            <ac:spMk id="980" creationId="{DE1AA869-3AC6-CDCD-D550-8A04518CC0E4}"/>
          </ac:spMkLst>
        </pc:spChg>
        <pc:spChg chg="mod">
          <ac:chgData name="Potter, John [A&amp;BE]" userId="c6b96edd-c8e6-4ccd-9001-ccc49a10a254" providerId="ADAL" clId="{5F292AF6-4390-4122-92D2-76D6E936A1D3}" dt="2023-04-07T15:43:12.222" v="883" actId="20577"/>
          <ac:spMkLst>
            <pc:docMk/>
            <pc:sldMk cId="2801540055" sldId="256"/>
            <ac:spMk id="981" creationId="{996E0E2E-9B3C-0653-4C7E-2DB2A2E377A2}"/>
          </ac:spMkLst>
        </pc:spChg>
        <pc:spChg chg="mod">
          <ac:chgData name="Potter, John [A&amp;BE]" userId="c6b96edd-c8e6-4ccd-9001-ccc49a10a254" providerId="ADAL" clId="{5F292AF6-4390-4122-92D2-76D6E936A1D3}" dt="2023-04-07T15:43:23.533" v="885" actId="20577"/>
          <ac:spMkLst>
            <pc:docMk/>
            <pc:sldMk cId="2801540055" sldId="256"/>
            <ac:spMk id="982" creationId="{AD73019F-5233-6010-0ECC-5CF7FF987B89}"/>
          </ac:spMkLst>
        </pc:spChg>
        <pc:spChg chg="mod">
          <ac:chgData name="Potter, John [A&amp;BE]" userId="c6b96edd-c8e6-4ccd-9001-ccc49a10a254" providerId="ADAL" clId="{5F292AF6-4390-4122-92D2-76D6E936A1D3}" dt="2023-04-07T15:45:59.557" v="942" actId="58"/>
          <ac:spMkLst>
            <pc:docMk/>
            <pc:sldMk cId="2801540055" sldId="256"/>
            <ac:spMk id="988" creationId="{27FB418F-6613-9131-B375-28BA14A24115}"/>
          </ac:spMkLst>
        </pc:spChg>
        <pc:spChg chg="del mod">
          <ac:chgData name="Potter, John [A&amp;BE]" userId="c6b96edd-c8e6-4ccd-9001-ccc49a10a254" providerId="ADAL" clId="{5F292AF6-4390-4122-92D2-76D6E936A1D3}" dt="2023-04-07T15:45:42.867" v="937" actId="478"/>
          <ac:spMkLst>
            <pc:docMk/>
            <pc:sldMk cId="2801540055" sldId="256"/>
            <ac:spMk id="989" creationId="{A39F7803-A5A0-EF00-8E52-57BA50028D0D}"/>
          </ac:spMkLst>
        </pc:spChg>
        <pc:spChg chg="del mod">
          <ac:chgData name="Potter, John [A&amp;BE]" userId="c6b96edd-c8e6-4ccd-9001-ccc49a10a254" providerId="ADAL" clId="{5F292AF6-4390-4122-92D2-76D6E936A1D3}" dt="2023-04-07T15:45:42.867" v="937" actId="478"/>
          <ac:spMkLst>
            <pc:docMk/>
            <pc:sldMk cId="2801540055" sldId="256"/>
            <ac:spMk id="990" creationId="{ECF55CB5-D373-E767-F65C-5C3CBEEE6D6F}"/>
          </ac:spMkLst>
        </pc:spChg>
        <pc:spChg chg="mod">
          <ac:chgData name="Potter, John [A&amp;BE]" userId="c6b96edd-c8e6-4ccd-9001-ccc49a10a254" providerId="ADAL" clId="{5F292AF6-4390-4122-92D2-76D6E936A1D3}" dt="2023-04-07T15:46:31.122" v="962" actId="20577"/>
          <ac:spMkLst>
            <pc:docMk/>
            <pc:sldMk cId="2801540055" sldId="256"/>
            <ac:spMk id="993" creationId="{DC52FEDB-BCD7-7856-E660-80E8D2C01461}"/>
          </ac:spMkLst>
        </pc:spChg>
        <pc:spChg chg="mod">
          <ac:chgData name="Potter, John [A&amp;BE]" userId="c6b96edd-c8e6-4ccd-9001-ccc49a10a254" providerId="ADAL" clId="{5F292AF6-4390-4122-92D2-76D6E936A1D3}" dt="2023-04-07T15:44:27.553" v="900"/>
          <ac:spMkLst>
            <pc:docMk/>
            <pc:sldMk cId="2801540055" sldId="256"/>
            <ac:spMk id="994" creationId="{F882EDBB-2E0E-2E71-939C-61A9CBDDA2E9}"/>
          </ac:spMkLst>
        </pc:spChg>
        <pc:spChg chg="mod">
          <ac:chgData name="Potter, John [A&amp;BE]" userId="c6b96edd-c8e6-4ccd-9001-ccc49a10a254" providerId="ADAL" clId="{5F292AF6-4390-4122-92D2-76D6E936A1D3}" dt="2023-04-07T15:44:27.553" v="900"/>
          <ac:spMkLst>
            <pc:docMk/>
            <pc:sldMk cId="2801540055" sldId="256"/>
            <ac:spMk id="995" creationId="{1DB73708-5CB2-22C7-342F-F33945006A5D}"/>
          </ac:spMkLst>
        </pc:spChg>
        <pc:spChg chg="mod">
          <ac:chgData name="Potter, John [A&amp;BE]" userId="c6b96edd-c8e6-4ccd-9001-ccc49a10a254" providerId="ADAL" clId="{5F292AF6-4390-4122-92D2-76D6E936A1D3}" dt="2023-04-07T15:44:27.553" v="900"/>
          <ac:spMkLst>
            <pc:docMk/>
            <pc:sldMk cId="2801540055" sldId="256"/>
            <ac:spMk id="996" creationId="{F9AD4F23-2306-85B0-B9F2-0E84E0A4498C}"/>
          </ac:spMkLst>
        </pc:spChg>
        <pc:spChg chg="mod">
          <ac:chgData name="Potter, John [A&amp;BE]" userId="c6b96edd-c8e6-4ccd-9001-ccc49a10a254" providerId="ADAL" clId="{5F292AF6-4390-4122-92D2-76D6E936A1D3}" dt="2023-04-07T15:44:27.553" v="900"/>
          <ac:spMkLst>
            <pc:docMk/>
            <pc:sldMk cId="2801540055" sldId="256"/>
            <ac:spMk id="997" creationId="{A4BDAC5E-E267-BD51-F19E-2159ECE834DD}"/>
          </ac:spMkLst>
        </pc:spChg>
        <pc:spChg chg="mod">
          <ac:chgData name="Potter, John [A&amp;BE]" userId="c6b96edd-c8e6-4ccd-9001-ccc49a10a254" providerId="ADAL" clId="{5F292AF6-4390-4122-92D2-76D6E936A1D3}" dt="2023-04-07T15:44:27.553" v="900"/>
          <ac:spMkLst>
            <pc:docMk/>
            <pc:sldMk cId="2801540055" sldId="256"/>
            <ac:spMk id="998" creationId="{FF8CAECF-1F35-5926-DBF3-6366FF5DD52F}"/>
          </ac:spMkLst>
        </pc:spChg>
        <pc:spChg chg="mod">
          <ac:chgData name="Potter, John [A&amp;BE]" userId="c6b96edd-c8e6-4ccd-9001-ccc49a10a254" providerId="ADAL" clId="{5F292AF6-4390-4122-92D2-76D6E936A1D3}" dt="2023-04-07T16:05:40.302" v="1230" actId="20577"/>
          <ac:spMkLst>
            <pc:docMk/>
            <pc:sldMk cId="2801540055" sldId="256"/>
            <ac:spMk id="1002" creationId="{4B7DE157-27DC-A914-2612-5E9EF62CE12A}"/>
          </ac:spMkLst>
        </pc:spChg>
        <pc:spChg chg="mod">
          <ac:chgData name="Potter, John [A&amp;BE]" userId="c6b96edd-c8e6-4ccd-9001-ccc49a10a254" providerId="ADAL" clId="{5F292AF6-4390-4122-92D2-76D6E936A1D3}" dt="2023-04-07T15:44:40.766" v="912" actId="5793"/>
          <ac:spMkLst>
            <pc:docMk/>
            <pc:sldMk cId="2801540055" sldId="256"/>
            <ac:spMk id="1003" creationId="{368237BE-4F13-A97A-2CE4-18AAB9B05225}"/>
          </ac:spMkLst>
        </pc:spChg>
        <pc:spChg chg="del mod">
          <ac:chgData name="Potter, John [A&amp;BE]" userId="c6b96edd-c8e6-4ccd-9001-ccc49a10a254" providerId="ADAL" clId="{5F292AF6-4390-4122-92D2-76D6E936A1D3}" dt="2023-04-07T15:45:31.274" v="936" actId="478"/>
          <ac:spMkLst>
            <pc:docMk/>
            <pc:sldMk cId="2801540055" sldId="256"/>
            <ac:spMk id="1004" creationId="{667C1496-E479-AFD6-528A-72525F33161F}"/>
          </ac:spMkLst>
        </pc:spChg>
        <pc:spChg chg="mod">
          <ac:chgData name="Potter, John [A&amp;BE]" userId="c6b96edd-c8e6-4ccd-9001-ccc49a10a254" providerId="ADAL" clId="{5F292AF6-4390-4122-92D2-76D6E936A1D3}" dt="2023-04-07T15:44:27.553" v="900"/>
          <ac:spMkLst>
            <pc:docMk/>
            <pc:sldMk cId="2801540055" sldId="256"/>
            <ac:spMk id="1005" creationId="{6B296C8B-1853-1E30-DCE8-0BE5F4D7EBE7}"/>
          </ac:spMkLst>
        </pc:spChg>
        <pc:spChg chg="mod">
          <ac:chgData name="Potter, John [A&amp;BE]" userId="c6b96edd-c8e6-4ccd-9001-ccc49a10a254" providerId="ADAL" clId="{5F292AF6-4390-4122-92D2-76D6E936A1D3}" dt="2023-04-07T15:44:27.553" v="900"/>
          <ac:spMkLst>
            <pc:docMk/>
            <pc:sldMk cId="2801540055" sldId="256"/>
            <ac:spMk id="1006" creationId="{56F5E797-827D-0D4B-A6F4-B2D58281A409}"/>
          </ac:spMkLst>
        </pc:spChg>
        <pc:spChg chg="mod">
          <ac:chgData name="Potter, John [A&amp;BE]" userId="c6b96edd-c8e6-4ccd-9001-ccc49a10a254" providerId="ADAL" clId="{5F292AF6-4390-4122-92D2-76D6E936A1D3}" dt="2023-04-07T15:47:03.126" v="973" actId="20577"/>
          <ac:spMkLst>
            <pc:docMk/>
            <pc:sldMk cId="2801540055" sldId="256"/>
            <ac:spMk id="1007" creationId="{5D800753-E290-32F3-781A-811137B1859E}"/>
          </ac:spMkLst>
        </pc:spChg>
        <pc:spChg chg="mod">
          <ac:chgData name="Potter, John [A&amp;BE]" userId="c6b96edd-c8e6-4ccd-9001-ccc49a10a254" providerId="ADAL" clId="{5F292AF6-4390-4122-92D2-76D6E936A1D3}" dt="2023-04-07T15:45:01.222" v="921" actId="20577"/>
          <ac:spMkLst>
            <pc:docMk/>
            <pc:sldMk cId="2801540055" sldId="256"/>
            <ac:spMk id="1008" creationId="{C49A570B-D71C-BFA6-45D0-BA39E4AC3638}"/>
          </ac:spMkLst>
        </pc:spChg>
        <pc:spChg chg="mod">
          <ac:chgData name="Potter, John [A&amp;BE]" userId="c6b96edd-c8e6-4ccd-9001-ccc49a10a254" providerId="ADAL" clId="{5F292AF6-4390-4122-92D2-76D6E936A1D3}" dt="2023-04-07T15:44:44.849" v="914" actId="20577"/>
          <ac:spMkLst>
            <pc:docMk/>
            <pc:sldMk cId="2801540055" sldId="256"/>
            <ac:spMk id="1009" creationId="{64FA47BE-05C2-B360-D80B-81FC2947961F}"/>
          </ac:spMkLst>
        </pc:spChg>
        <pc:spChg chg="mod">
          <ac:chgData name="Potter, John [A&amp;BE]" userId="c6b96edd-c8e6-4ccd-9001-ccc49a10a254" providerId="ADAL" clId="{5F292AF6-4390-4122-92D2-76D6E936A1D3}" dt="2023-04-07T15:49:03.943" v="1020" actId="58"/>
          <ac:spMkLst>
            <pc:docMk/>
            <pc:sldMk cId="2801540055" sldId="256"/>
            <ac:spMk id="1015" creationId="{2A0752B9-8CE8-70B3-1B84-1C433828A6A0}"/>
          </ac:spMkLst>
        </pc:spChg>
        <pc:spChg chg="del mod">
          <ac:chgData name="Potter, John [A&amp;BE]" userId="c6b96edd-c8e6-4ccd-9001-ccc49a10a254" providerId="ADAL" clId="{5F292AF6-4390-4122-92D2-76D6E936A1D3}" dt="2023-04-07T15:49:20.182" v="1022" actId="478"/>
          <ac:spMkLst>
            <pc:docMk/>
            <pc:sldMk cId="2801540055" sldId="256"/>
            <ac:spMk id="1016" creationId="{6F2969BF-1386-E074-9A42-EE32B6AEB35D}"/>
          </ac:spMkLst>
        </pc:spChg>
        <pc:spChg chg="del mod">
          <ac:chgData name="Potter, John [A&amp;BE]" userId="c6b96edd-c8e6-4ccd-9001-ccc49a10a254" providerId="ADAL" clId="{5F292AF6-4390-4122-92D2-76D6E936A1D3}" dt="2023-04-07T15:49:20.182" v="1022" actId="478"/>
          <ac:spMkLst>
            <pc:docMk/>
            <pc:sldMk cId="2801540055" sldId="256"/>
            <ac:spMk id="1017" creationId="{B96C461D-D366-3857-96C5-5345AAE687E3}"/>
          </ac:spMkLst>
        </pc:spChg>
        <pc:spChg chg="mod">
          <ac:chgData name="Potter, John [A&amp;BE]" userId="c6b96edd-c8e6-4ccd-9001-ccc49a10a254" providerId="ADAL" clId="{5F292AF6-4390-4122-92D2-76D6E936A1D3}" dt="2023-04-07T15:50:58.020" v="1059" actId="20577"/>
          <ac:spMkLst>
            <pc:docMk/>
            <pc:sldMk cId="2801540055" sldId="256"/>
            <ac:spMk id="1020" creationId="{3BCF2B69-D71D-CC51-F769-1BFA406AFA9B}"/>
          </ac:spMkLst>
        </pc:spChg>
        <pc:spChg chg="mod">
          <ac:chgData name="Potter, John [A&amp;BE]" userId="c6b96edd-c8e6-4ccd-9001-ccc49a10a254" providerId="ADAL" clId="{5F292AF6-4390-4122-92D2-76D6E936A1D3}" dt="2023-04-07T15:48:01.468" v="974"/>
          <ac:spMkLst>
            <pc:docMk/>
            <pc:sldMk cId="2801540055" sldId="256"/>
            <ac:spMk id="1021" creationId="{427BB5EE-BFD7-0BD2-BCB0-3B062305A845}"/>
          </ac:spMkLst>
        </pc:spChg>
        <pc:spChg chg="mod">
          <ac:chgData name="Potter, John [A&amp;BE]" userId="c6b96edd-c8e6-4ccd-9001-ccc49a10a254" providerId="ADAL" clId="{5F292AF6-4390-4122-92D2-76D6E936A1D3}" dt="2023-04-07T15:48:01.468" v="974"/>
          <ac:spMkLst>
            <pc:docMk/>
            <pc:sldMk cId="2801540055" sldId="256"/>
            <ac:spMk id="1022" creationId="{DCA4BC99-D874-D529-7515-670CF5793CD8}"/>
          </ac:spMkLst>
        </pc:spChg>
        <pc:spChg chg="mod">
          <ac:chgData name="Potter, John [A&amp;BE]" userId="c6b96edd-c8e6-4ccd-9001-ccc49a10a254" providerId="ADAL" clId="{5F292AF6-4390-4122-92D2-76D6E936A1D3}" dt="2023-04-07T15:48:01.468" v="974"/>
          <ac:spMkLst>
            <pc:docMk/>
            <pc:sldMk cId="2801540055" sldId="256"/>
            <ac:spMk id="1023" creationId="{8F4A3342-654A-8F67-AE79-196D3023E8D6}"/>
          </ac:spMkLst>
        </pc:spChg>
        <pc:spChg chg="mod">
          <ac:chgData name="Potter, John [A&amp;BE]" userId="c6b96edd-c8e6-4ccd-9001-ccc49a10a254" providerId="ADAL" clId="{5F292AF6-4390-4122-92D2-76D6E936A1D3}" dt="2023-04-07T15:48:01.468" v="974"/>
          <ac:spMkLst>
            <pc:docMk/>
            <pc:sldMk cId="2801540055" sldId="256"/>
            <ac:spMk id="1024" creationId="{3B465917-BCC6-79B1-DC32-1ED0824E7496}"/>
          </ac:spMkLst>
        </pc:spChg>
        <pc:spChg chg="mod">
          <ac:chgData name="Potter, John [A&amp;BE]" userId="c6b96edd-c8e6-4ccd-9001-ccc49a10a254" providerId="ADAL" clId="{5F292AF6-4390-4122-92D2-76D6E936A1D3}" dt="2023-04-07T15:48:01.468" v="974"/>
          <ac:spMkLst>
            <pc:docMk/>
            <pc:sldMk cId="2801540055" sldId="256"/>
            <ac:spMk id="1025" creationId="{E9EF3968-19ED-49FD-A766-8CB039387CB5}"/>
          </ac:spMkLst>
        </pc:spChg>
        <pc:spChg chg="del mod">
          <ac:chgData name="Potter, John [A&amp;BE]" userId="c6b96edd-c8e6-4ccd-9001-ccc49a10a254" providerId="ADAL" clId="{5F292AF6-4390-4122-92D2-76D6E936A1D3}" dt="2023-04-07T15:48:40.062" v="1006" actId="478"/>
          <ac:spMkLst>
            <pc:docMk/>
            <pc:sldMk cId="2801540055" sldId="256"/>
            <ac:spMk id="1029" creationId="{025AB793-40B1-FEED-7CE7-CDE2A3AE790D}"/>
          </ac:spMkLst>
        </pc:spChg>
        <pc:spChg chg="mod">
          <ac:chgData name="Potter, John [A&amp;BE]" userId="c6b96edd-c8e6-4ccd-9001-ccc49a10a254" providerId="ADAL" clId="{5F292AF6-4390-4122-92D2-76D6E936A1D3}" dt="2023-04-07T15:49:38.069" v="1035" actId="20577"/>
          <ac:spMkLst>
            <pc:docMk/>
            <pc:sldMk cId="2801540055" sldId="256"/>
            <ac:spMk id="1030" creationId="{830A204A-F3B4-DA50-AD20-59793EFD6535}"/>
          </ac:spMkLst>
        </pc:spChg>
        <pc:spChg chg="mod">
          <ac:chgData name="Potter, John [A&amp;BE]" userId="c6b96edd-c8e6-4ccd-9001-ccc49a10a254" providerId="ADAL" clId="{5F292AF6-4390-4122-92D2-76D6E936A1D3}" dt="2023-04-07T15:49:10.858" v="1021" actId="20577"/>
          <ac:spMkLst>
            <pc:docMk/>
            <pc:sldMk cId="2801540055" sldId="256"/>
            <ac:spMk id="1031" creationId="{2737B11F-893E-A503-23D6-4643BF55C849}"/>
          </ac:spMkLst>
        </pc:spChg>
        <pc:spChg chg="mod">
          <ac:chgData name="Potter, John [A&amp;BE]" userId="c6b96edd-c8e6-4ccd-9001-ccc49a10a254" providerId="ADAL" clId="{5F292AF6-4390-4122-92D2-76D6E936A1D3}" dt="2023-04-07T15:48:01.468" v="974"/>
          <ac:spMkLst>
            <pc:docMk/>
            <pc:sldMk cId="2801540055" sldId="256"/>
            <ac:spMk id="1032" creationId="{D80D1B17-1446-AC59-C11D-8B4FB7FDF090}"/>
          </ac:spMkLst>
        </pc:spChg>
        <pc:spChg chg="mod">
          <ac:chgData name="Potter, John [A&amp;BE]" userId="c6b96edd-c8e6-4ccd-9001-ccc49a10a254" providerId="ADAL" clId="{5F292AF6-4390-4122-92D2-76D6E936A1D3}" dt="2023-04-07T15:48:01.468" v="974"/>
          <ac:spMkLst>
            <pc:docMk/>
            <pc:sldMk cId="2801540055" sldId="256"/>
            <ac:spMk id="1033" creationId="{D4676B31-5F96-6463-F05A-9EE53B5105B5}"/>
          </ac:spMkLst>
        </pc:spChg>
        <pc:spChg chg="mod">
          <ac:chgData name="Potter, John [A&amp;BE]" userId="c6b96edd-c8e6-4ccd-9001-ccc49a10a254" providerId="ADAL" clId="{5F292AF6-4390-4122-92D2-76D6E936A1D3}" dt="2023-04-07T15:48:21.975" v="1004" actId="20577"/>
          <ac:spMkLst>
            <pc:docMk/>
            <pc:sldMk cId="2801540055" sldId="256"/>
            <ac:spMk id="1034" creationId="{1C021043-F42B-961D-9375-78DAE3CEC585}"/>
          </ac:spMkLst>
        </pc:spChg>
        <pc:spChg chg="del mod">
          <ac:chgData name="Potter, John [A&amp;BE]" userId="c6b96edd-c8e6-4ccd-9001-ccc49a10a254" providerId="ADAL" clId="{5F292AF6-4390-4122-92D2-76D6E936A1D3}" dt="2023-04-07T15:48:48.589" v="1008" actId="478"/>
          <ac:spMkLst>
            <pc:docMk/>
            <pc:sldMk cId="2801540055" sldId="256"/>
            <ac:spMk id="1035" creationId="{7A0B5964-B29A-F5B6-38B9-742E8099D1D0}"/>
          </ac:spMkLst>
        </pc:spChg>
        <pc:spChg chg="mod">
          <ac:chgData name="Potter, John [A&amp;BE]" userId="c6b96edd-c8e6-4ccd-9001-ccc49a10a254" providerId="ADAL" clId="{5F292AF6-4390-4122-92D2-76D6E936A1D3}" dt="2023-04-07T15:50:28.040" v="1050" actId="20577"/>
          <ac:spMkLst>
            <pc:docMk/>
            <pc:sldMk cId="2801540055" sldId="256"/>
            <ac:spMk id="1036" creationId="{670CA513-5A9C-D19C-0DF3-791A5AF8F610}"/>
          </ac:spMkLst>
        </pc:spChg>
        <pc:spChg chg="mod">
          <ac:chgData name="Potter, John [A&amp;BE]" userId="c6b96edd-c8e6-4ccd-9001-ccc49a10a254" providerId="ADAL" clId="{5F292AF6-4390-4122-92D2-76D6E936A1D3}" dt="2023-04-07T16:03:48.448" v="1162" actId="20577"/>
          <ac:spMkLst>
            <pc:docMk/>
            <pc:sldMk cId="2801540055" sldId="256"/>
            <ac:spMk id="1041" creationId="{69FE053F-A298-D2A5-31B5-823395E4667F}"/>
          </ac:spMkLst>
        </pc:spChg>
        <pc:spChg chg="mod">
          <ac:chgData name="Potter, John [A&amp;BE]" userId="c6b96edd-c8e6-4ccd-9001-ccc49a10a254" providerId="ADAL" clId="{5F292AF6-4390-4122-92D2-76D6E936A1D3}" dt="2023-04-07T16:03:44.872" v="1160" actId="20577"/>
          <ac:spMkLst>
            <pc:docMk/>
            <pc:sldMk cId="2801540055" sldId="256"/>
            <ac:spMk id="1042" creationId="{C9520333-0B38-B88A-2CEC-AED100581278}"/>
          </ac:spMkLst>
        </pc:spChg>
        <pc:spChg chg="mod">
          <ac:chgData name="Potter, John [A&amp;BE]" userId="c6b96edd-c8e6-4ccd-9001-ccc49a10a254" providerId="ADAL" clId="{5F292AF6-4390-4122-92D2-76D6E936A1D3}" dt="2023-04-07T16:01:39.553" v="1142" actId="20577"/>
          <ac:spMkLst>
            <pc:docMk/>
            <pc:sldMk cId="2801540055" sldId="256"/>
            <ac:spMk id="1043" creationId="{EB803BD1-A3C6-73A2-F404-981EA0923631}"/>
          </ac:spMkLst>
        </pc:spChg>
        <pc:spChg chg="mod">
          <ac:chgData name="Potter, John [A&amp;BE]" userId="c6b96edd-c8e6-4ccd-9001-ccc49a10a254" providerId="ADAL" clId="{5F292AF6-4390-4122-92D2-76D6E936A1D3}" dt="2023-04-07T15:51:08.117" v="1062" actId="20577"/>
          <ac:spMkLst>
            <pc:docMk/>
            <pc:sldMk cId="2801540055" sldId="256"/>
            <ac:spMk id="1046" creationId="{CA5B6F34-BA98-135F-7757-A1654C8EEAD2}"/>
          </ac:spMkLst>
        </pc:spChg>
        <pc:spChg chg="mod">
          <ac:chgData name="Potter, John [A&amp;BE]" userId="c6b96edd-c8e6-4ccd-9001-ccc49a10a254" providerId="ADAL" clId="{5F292AF6-4390-4122-92D2-76D6E936A1D3}" dt="2023-04-07T15:50:44.893" v="1051"/>
          <ac:spMkLst>
            <pc:docMk/>
            <pc:sldMk cId="2801540055" sldId="256"/>
            <ac:spMk id="1047" creationId="{90395D03-4F57-77CF-D24D-EC8FD696C563}"/>
          </ac:spMkLst>
        </pc:spChg>
        <pc:spChg chg="mod">
          <ac:chgData name="Potter, John [A&amp;BE]" userId="c6b96edd-c8e6-4ccd-9001-ccc49a10a254" providerId="ADAL" clId="{5F292AF6-4390-4122-92D2-76D6E936A1D3}" dt="2023-04-07T15:50:44.893" v="1051"/>
          <ac:spMkLst>
            <pc:docMk/>
            <pc:sldMk cId="2801540055" sldId="256"/>
            <ac:spMk id="1048" creationId="{B53BF60D-9FCE-15F6-0FF9-8E533FEDCE23}"/>
          </ac:spMkLst>
        </pc:spChg>
        <pc:spChg chg="mod">
          <ac:chgData name="Potter, John [A&amp;BE]" userId="c6b96edd-c8e6-4ccd-9001-ccc49a10a254" providerId="ADAL" clId="{5F292AF6-4390-4122-92D2-76D6E936A1D3}" dt="2023-04-07T15:50:44.893" v="1051"/>
          <ac:spMkLst>
            <pc:docMk/>
            <pc:sldMk cId="2801540055" sldId="256"/>
            <ac:spMk id="1049" creationId="{DFF69996-ADB6-AB47-9BE0-A101573A53E9}"/>
          </ac:spMkLst>
        </pc:spChg>
        <pc:spChg chg="mod">
          <ac:chgData name="Potter, John [A&amp;BE]" userId="c6b96edd-c8e6-4ccd-9001-ccc49a10a254" providerId="ADAL" clId="{5F292AF6-4390-4122-92D2-76D6E936A1D3}" dt="2023-04-07T15:50:44.893" v="1051"/>
          <ac:spMkLst>
            <pc:docMk/>
            <pc:sldMk cId="2801540055" sldId="256"/>
            <ac:spMk id="1050" creationId="{4E908BC7-A20A-7D71-8E25-8C653AC74745}"/>
          </ac:spMkLst>
        </pc:spChg>
        <pc:spChg chg="mod">
          <ac:chgData name="Potter, John [A&amp;BE]" userId="c6b96edd-c8e6-4ccd-9001-ccc49a10a254" providerId="ADAL" clId="{5F292AF6-4390-4122-92D2-76D6E936A1D3}" dt="2023-04-07T15:50:44.893" v="1051"/>
          <ac:spMkLst>
            <pc:docMk/>
            <pc:sldMk cId="2801540055" sldId="256"/>
            <ac:spMk id="1051" creationId="{CA9DE4D2-92DF-9D95-6DDC-E222769E9AC7}"/>
          </ac:spMkLst>
        </pc:spChg>
        <pc:spChg chg="del mod">
          <ac:chgData name="Potter, John [A&amp;BE]" userId="c6b96edd-c8e6-4ccd-9001-ccc49a10a254" providerId="ADAL" clId="{5F292AF6-4390-4122-92D2-76D6E936A1D3}" dt="2023-04-07T16:03:09.350" v="1157" actId="478"/>
          <ac:spMkLst>
            <pc:docMk/>
            <pc:sldMk cId="2801540055" sldId="256"/>
            <ac:spMk id="1055" creationId="{503744CE-EA47-3EE0-8D38-B29D10B78200}"/>
          </ac:spMkLst>
        </pc:spChg>
        <pc:spChg chg="mod">
          <ac:chgData name="Potter, John [A&amp;BE]" userId="c6b96edd-c8e6-4ccd-9001-ccc49a10a254" providerId="ADAL" clId="{5F292AF6-4390-4122-92D2-76D6E936A1D3}" dt="2023-04-07T15:51:31.269" v="1072" actId="58"/>
          <ac:spMkLst>
            <pc:docMk/>
            <pc:sldMk cId="2801540055" sldId="256"/>
            <ac:spMk id="1056" creationId="{6BA1BFB2-94AF-2A3A-0343-2CA91C222F9F}"/>
          </ac:spMkLst>
        </pc:spChg>
        <pc:spChg chg="mod">
          <ac:chgData name="Potter, John [A&amp;BE]" userId="c6b96edd-c8e6-4ccd-9001-ccc49a10a254" providerId="ADAL" clId="{5F292AF6-4390-4122-92D2-76D6E936A1D3}" dt="2023-04-07T15:53:31.062" v="1093" actId="14100"/>
          <ac:spMkLst>
            <pc:docMk/>
            <pc:sldMk cId="2801540055" sldId="256"/>
            <ac:spMk id="1057" creationId="{D116AC9E-2BB2-8EB9-A6DF-718A97CE5A49}"/>
          </ac:spMkLst>
        </pc:spChg>
        <pc:spChg chg="mod">
          <ac:chgData name="Potter, John [A&amp;BE]" userId="c6b96edd-c8e6-4ccd-9001-ccc49a10a254" providerId="ADAL" clId="{5F292AF6-4390-4122-92D2-76D6E936A1D3}" dt="2023-04-07T15:50:44.893" v="1051"/>
          <ac:spMkLst>
            <pc:docMk/>
            <pc:sldMk cId="2801540055" sldId="256"/>
            <ac:spMk id="1058" creationId="{F7E8048B-2071-F36D-3DF1-33B9698E76C4}"/>
          </ac:spMkLst>
        </pc:spChg>
        <pc:spChg chg="mod">
          <ac:chgData name="Potter, John [A&amp;BE]" userId="c6b96edd-c8e6-4ccd-9001-ccc49a10a254" providerId="ADAL" clId="{5F292AF6-4390-4122-92D2-76D6E936A1D3}" dt="2023-04-07T15:50:44.893" v="1051"/>
          <ac:spMkLst>
            <pc:docMk/>
            <pc:sldMk cId="2801540055" sldId="256"/>
            <ac:spMk id="1059" creationId="{3ADDBE0C-E703-45F4-89EB-D596CE9F4386}"/>
          </ac:spMkLst>
        </pc:spChg>
        <pc:spChg chg="mod">
          <ac:chgData name="Potter, John [A&amp;BE]" userId="c6b96edd-c8e6-4ccd-9001-ccc49a10a254" providerId="ADAL" clId="{5F292AF6-4390-4122-92D2-76D6E936A1D3}" dt="2023-04-07T16:00:59.148" v="1128" actId="20577"/>
          <ac:spMkLst>
            <pc:docMk/>
            <pc:sldMk cId="2801540055" sldId="256"/>
            <ac:spMk id="1060" creationId="{AF5951E6-E9B4-DE0F-82F7-BCE2EBD635DF}"/>
          </ac:spMkLst>
        </pc:spChg>
        <pc:spChg chg="del mod">
          <ac:chgData name="Potter, John [A&amp;BE]" userId="c6b96edd-c8e6-4ccd-9001-ccc49a10a254" providerId="ADAL" clId="{5F292AF6-4390-4122-92D2-76D6E936A1D3}" dt="2023-04-07T16:03:09.350" v="1157" actId="478"/>
          <ac:spMkLst>
            <pc:docMk/>
            <pc:sldMk cId="2801540055" sldId="256"/>
            <ac:spMk id="1061" creationId="{9E13C8E8-928A-D4D9-192C-E192085FBD57}"/>
          </ac:spMkLst>
        </pc:spChg>
        <pc:spChg chg="mod">
          <ac:chgData name="Potter, John [A&amp;BE]" userId="c6b96edd-c8e6-4ccd-9001-ccc49a10a254" providerId="ADAL" clId="{5F292AF6-4390-4122-92D2-76D6E936A1D3}" dt="2023-04-07T16:01:44.995" v="1143" actId="20577"/>
          <ac:spMkLst>
            <pc:docMk/>
            <pc:sldMk cId="2801540055" sldId="256"/>
            <ac:spMk id="1062" creationId="{082FF162-9B0C-2AC0-756C-B3A4AD69FDBF}"/>
          </ac:spMkLst>
        </pc:spChg>
        <pc:spChg chg="del mod">
          <ac:chgData name="Potter, John [A&amp;BE]" userId="c6b96edd-c8e6-4ccd-9001-ccc49a10a254" providerId="ADAL" clId="{5F292AF6-4390-4122-92D2-76D6E936A1D3}" dt="2023-04-07T16:07:10.624" v="1263" actId="478"/>
          <ac:spMkLst>
            <pc:docMk/>
            <pc:sldMk cId="2801540055" sldId="256"/>
            <ac:spMk id="1068" creationId="{8A6CA380-364A-83C1-D338-06FF92E102AA}"/>
          </ac:spMkLst>
        </pc:spChg>
        <pc:spChg chg="del mod">
          <ac:chgData name="Potter, John [A&amp;BE]" userId="c6b96edd-c8e6-4ccd-9001-ccc49a10a254" providerId="ADAL" clId="{5F292AF6-4390-4122-92D2-76D6E936A1D3}" dt="2023-04-07T16:07:10.624" v="1263" actId="478"/>
          <ac:spMkLst>
            <pc:docMk/>
            <pc:sldMk cId="2801540055" sldId="256"/>
            <ac:spMk id="1069" creationId="{0E220A75-3A3E-4E00-42DF-49C103EDE8F2}"/>
          </ac:spMkLst>
        </pc:spChg>
        <pc:spChg chg="del mod">
          <ac:chgData name="Potter, John [A&amp;BE]" userId="c6b96edd-c8e6-4ccd-9001-ccc49a10a254" providerId="ADAL" clId="{5F292AF6-4390-4122-92D2-76D6E936A1D3}" dt="2023-04-07T16:07:10.624" v="1263" actId="478"/>
          <ac:spMkLst>
            <pc:docMk/>
            <pc:sldMk cId="2801540055" sldId="256"/>
            <ac:spMk id="1070" creationId="{D453C226-6D3B-B6A5-D32B-E3D46E027A56}"/>
          </ac:spMkLst>
        </pc:spChg>
        <pc:spChg chg="mod">
          <ac:chgData name="Potter, John [A&amp;BE]" userId="c6b96edd-c8e6-4ccd-9001-ccc49a10a254" providerId="ADAL" clId="{5F292AF6-4390-4122-92D2-76D6E936A1D3}" dt="2023-04-07T16:04:37.362" v="1178" actId="20577"/>
          <ac:spMkLst>
            <pc:docMk/>
            <pc:sldMk cId="2801540055" sldId="256"/>
            <ac:spMk id="1073" creationId="{4E4301F5-3895-B75D-B6A0-91FA55FA0221}"/>
          </ac:spMkLst>
        </pc:spChg>
        <pc:spChg chg="mod">
          <ac:chgData name="Potter, John [A&amp;BE]" userId="c6b96edd-c8e6-4ccd-9001-ccc49a10a254" providerId="ADAL" clId="{5F292AF6-4390-4122-92D2-76D6E936A1D3}" dt="2023-04-07T16:04:21.500" v="1163"/>
          <ac:spMkLst>
            <pc:docMk/>
            <pc:sldMk cId="2801540055" sldId="256"/>
            <ac:spMk id="1074" creationId="{AF967116-5B7D-ACEF-A0F7-AE93B346E11F}"/>
          </ac:spMkLst>
        </pc:spChg>
        <pc:spChg chg="mod">
          <ac:chgData name="Potter, John [A&amp;BE]" userId="c6b96edd-c8e6-4ccd-9001-ccc49a10a254" providerId="ADAL" clId="{5F292AF6-4390-4122-92D2-76D6E936A1D3}" dt="2023-04-07T16:04:21.500" v="1163"/>
          <ac:spMkLst>
            <pc:docMk/>
            <pc:sldMk cId="2801540055" sldId="256"/>
            <ac:spMk id="1075" creationId="{D6F17621-A0E6-C16E-50EF-E9A33A40AD29}"/>
          </ac:spMkLst>
        </pc:spChg>
        <pc:spChg chg="mod">
          <ac:chgData name="Potter, John [A&amp;BE]" userId="c6b96edd-c8e6-4ccd-9001-ccc49a10a254" providerId="ADAL" clId="{5F292AF6-4390-4122-92D2-76D6E936A1D3}" dt="2023-04-07T16:04:21.500" v="1163"/>
          <ac:spMkLst>
            <pc:docMk/>
            <pc:sldMk cId="2801540055" sldId="256"/>
            <ac:spMk id="1076" creationId="{C67BD149-F81E-BB6E-E7D8-4273095797FE}"/>
          </ac:spMkLst>
        </pc:spChg>
        <pc:spChg chg="mod">
          <ac:chgData name="Potter, John [A&amp;BE]" userId="c6b96edd-c8e6-4ccd-9001-ccc49a10a254" providerId="ADAL" clId="{5F292AF6-4390-4122-92D2-76D6E936A1D3}" dt="2023-04-07T16:04:21.500" v="1163"/>
          <ac:spMkLst>
            <pc:docMk/>
            <pc:sldMk cId="2801540055" sldId="256"/>
            <ac:spMk id="1077" creationId="{C4563F28-0039-2F5F-76AD-E67929FE8917}"/>
          </ac:spMkLst>
        </pc:spChg>
        <pc:spChg chg="mod">
          <ac:chgData name="Potter, John [A&amp;BE]" userId="c6b96edd-c8e6-4ccd-9001-ccc49a10a254" providerId="ADAL" clId="{5F292AF6-4390-4122-92D2-76D6E936A1D3}" dt="2023-04-07T16:04:21.500" v="1163"/>
          <ac:spMkLst>
            <pc:docMk/>
            <pc:sldMk cId="2801540055" sldId="256"/>
            <ac:spMk id="1078" creationId="{62934367-BFBB-13FE-B350-8EC57F01B179}"/>
          </ac:spMkLst>
        </pc:spChg>
        <pc:spChg chg="mod">
          <ac:chgData name="Potter, John [A&amp;BE]" userId="c6b96edd-c8e6-4ccd-9001-ccc49a10a254" providerId="ADAL" clId="{5F292AF6-4390-4122-92D2-76D6E936A1D3}" dt="2023-04-07T16:06:58.127" v="1262" actId="20577"/>
          <ac:spMkLst>
            <pc:docMk/>
            <pc:sldMk cId="2801540055" sldId="256"/>
            <ac:spMk id="1082" creationId="{72DA1A5A-B7A8-127B-C353-234AFED4A01C}"/>
          </ac:spMkLst>
        </pc:spChg>
        <pc:spChg chg="mod">
          <ac:chgData name="Potter, John [A&amp;BE]" userId="c6b96edd-c8e6-4ccd-9001-ccc49a10a254" providerId="ADAL" clId="{5F292AF6-4390-4122-92D2-76D6E936A1D3}" dt="2023-04-07T16:09:04.491" v="1315" actId="20577"/>
          <ac:spMkLst>
            <pc:docMk/>
            <pc:sldMk cId="2801540055" sldId="256"/>
            <ac:spMk id="1083" creationId="{FF958820-EA79-7C03-B835-DEFBEF4F6C31}"/>
          </ac:spMkLst>
        </pc:spChg>
        <pc:spChg chg="del mod">
          <ac:chgData name="Potter, John [A&amp;BE]" userId="c6b96edd-c8e6-4ccd-9001-ccc49a10a254" providerId="ADAL" clId="{5F292AF6-4390-4122-92D2-76D6E936A1D3}" dt="2023-04-07T16:07:15.554" v="1264" actId="478"/>
          <ac:spMkLst>
            <pc:docMk/>
            <pc:sldMk cId="2801540055" sldId="256"/>
            <ac:spMk id="1084" creationId="{C2B7577E-A379-C7DA-E588-685C4127BDEA}"/>
          </ac:spMkLst>
        </pc:spChg>
        <pc:spChg chg="mod">
          <ac:chgData name="Potter, John [A&amp;BE]" userId="c6b96edd-c8e6-4ccd-9001-ccc49a10a254" providerId="ADAL" clId="{5F292AF6-4390-4122-92D2-76D6E936A1D3}" dt="2023-04-07T16:04:21.500" v="1163"/>
          <ac:spMkLst>
            <pc:docMk/>
            <pc:sldMk cId="2801540055" sldId="256"/>
            <ac:spMk id="1085" creationId="{C1B82C94-76EC-7960-4018-A8B270FD7BFD}"/>
          </ac:spMkLst>
        </pc:spChg>
        <pc:spChg chg="mod">
          <ac:chgData name="Potter, John [A&amp;BE]" userId="c6b96edd-c8e6-4ccd-9001-ccc49a10a254" providerId="ADAL" clId="{5F292AF6-4390-4122-92D2-76D6E936A1D3}" dt="2023-04-07T16:04:21.500" v="1163"/>
          <ac:spMkLst>
            <pc:docMk/>
            <pc:sldMk cId="2801540055" sldId="256"/>
            <ac:spMk id="1086" creationId="{7DDDC512-3DD0-546E-0349-A19D511F81DC}"/>
          </ac:spMkLst>
        </pc:spChg>
        <pc:spChg chg="mod">
          <ac:chgData name="Potter, John [A&amp;BE]" userId="c6b96edd-c8e6-4ccd-9001-ccc49a10a254" providerId="ADAL" clId="{5F292AF6-4390-4122-92D2-76D6E936A1D3}" dt="2023-04-07T16:05:01.925" v="1206" actId="20577"/>
          <ac:spMkLst>
            <pc:docMk/>
            <pc:sldMk cId="2801540055" sldId="256"/>
            <ac:spMk id="1087" creationId="{1D3786D1-C771-D5DD-76A3-467A4D5C4F30}"/>
          </ac:spMkLst>
        </pc:spChg>
        <pc:spChg chg="mod">
          <ac:chgData name="Potter, John [A&amp;BE]" userId="c6b96edd-c8e6-4ccd-9001-ccc49a10a254" providerId="ADAL" clId="{5F292AF6-4390-4122-92D2-76D6E936A1D3}" dt="2023-04-07T16:05:10.017" v="1207" actId="20577"/>
          <ac:spMkLst>
            <pc:docMk/>
            <pc:sldMk cId="2801540055" sldId="256"/>
            <ac:spMk id="1088" creationId="{7AC3B90B-2B11-E4E2-4A7A-A90BA12F3362}"/>
          </ac:spMkLst>
        </pc:spChg>
        <pc:spChg chg="mod">
          <ac:chgData name="Potter, John [A&amp;BE]" userId="c6b96edd-c8e6-4ccd-9001-ccc49a10a254" providerId="ADAL" clId="{5F292AF6-4390-4122-92D2-76D6E936A1D3}" dt="2023-04-07T16:07:32.947" v="1271" actId="20577"/>
          <ac:spMkLst>
            <pc:docMk/>
            <pc:sldMk cId="2801540055" sldId="256"/>
            <ac:spMk id="1089" creationId="{354F206D-0006-FB18-18ED-015933CE4262}"/>
          </ac:spMkLst>
        </pc:spChg>
        <pc:spChg chg="del mod">
          <ac:chgData name="Potter, John [A&amp;BE]" userId="c6b96edd-c8e6-4ccd-9001-ccc49a10a254" providerId="ADAL" clId="{5F292AF6-4390-4122-92D2-76D6E936A1D3}" dt="2023-04-07T16:10:35.880" v="1352" actId="478"/>
          <ac:spMkLst>
            <pc:docMk/>
            <pc:sldMk cId="2801540055" sldId="256"/>
            <ac:spMk id="1094" creationId="{1292557C-F353-1246-14C9-E2737AA29682}"/>
          </ac:spMkLst>
        </pc:spChg>
        <pc:spChg chg="del mod">
          <ac:chgData name="Potter, John [A&amp;BE]" userId="c6b96edd-c8e6-4ccd-9001-ccc49a10a254" providerId="ADAL" clId="{5F292AF6-4390-4122-92D2-76D6E936A1D3}" dt="2023-04-07T16:10:35.880" v="1352" actId="478"/>
          <ac:spMkLst>
            <pc:docMk/>
            <pc:sldMk cId="2801540055" sldId="256"/>
            <ac:spMk id="1095" creationId="{03A2C384-D680-11A0-3531-3EBE4A840CFB}"/>
          </ac:spMkLst>
        </pc:spChg>
        <pc:spChg chg="del mod">
          <ac:chgData name="Potter, John [A&amp;BE]" userId="c6b96edd-c8e6-4ccd-9001-ccc49a10a254" providerId="ADAL" clId="{5F292AF6-4390-4122-92D2-76D6E936A1D3}" dt="2023-04-07T16:10:35.880" v="1352" actId="478"/>
          <ac:spMkLst>
            <pc:docMk/>
            <pc:sldMk cId="2801540055" sldId="256"/>
            <ac:spMk id="1096" creationId="{597F0D0A-77F1-CD76-6DCA-2802DB27C782}"/>
          </ac:spMkLst>
        </pc:spChg>
        <pc:spChg chg="mod">
          <ac:chgData name="Potter, John [A&amp;BE]" userId="c6b96edd-c8e6-4ccd-9001-ccc49a10a254" providerId="ADAL" clId="{5F292AF6-4390-4122-92D2-76D6E936A1D3}" dt="2023-04-07T16:09:46.943" v="1349" actId="20577"/>
          <ac:spMkLst>
            <pc:docMk/>
            <pc:sldMk cId="2801540055" sldId="256"/>
            <ac:spMk id="1099" creationId="{2FE75D78-4DFB-84FA-CA22-8128F0C71445}"/>
          </ac:spMkLst>
        </pc:spChg>
        <pc:spChg chg="mod">
          <ac:chgData name="Potter, John [A&amp;BE]" userId="c6b96edd-c8e6-4ccd-9001-ccc49a10a254" providerId="ADAL" clId="{5F292AF6-4390-4122-92D2-76D6E936A1D3}" dt="2023-04-07T16:07:58.690" v="1272"/>
          <ac:spMkLst>
            <pc:docMk/>
            <pc:sldMk cId="2801540055" sldId="256"/>
            <ac:spMk id="1100" creationId="{55AFBBDF-085F-682E-E30B-2E7856581595}"/>
          </ac:spMkLst>
        </pc:spChg>
        <pc:spChg chg="mod">
          <ac:chgData name="Potter, John [A&amp;BE]" userId="c6b96edd-c8e6-4ccd-9001-ccc49a10a254" providerId="ADAL" clId="{5F292AF6-4390-4122-92D2-76D6E936A1D3}" dt="2023-04-07T16:07:58.690" v="1272"/>
          <ac:spMkLst>
            <pc:docMk/>
            <pc:sldMk cId="2801540055" sldId="256"/>
            <ac:spMk id="1101" creationId="{57BD1CB9-481A-D795-EF1B-02E53F9C7804}"/>
          </ac:spMkLst>
        </pc:spChg>
        <pc:spChg chg="mod">
          <ac:chgData name="Potter, John [A&amp;BE]" userId="c6b96edd-c8e6-4ccd-9001-ccc49a10a254" providerId="ADAL" clId="{5F292AF6-4390-4122-92D2-76D6E936A1D3}" dt="2023-04-07T16:07:58.690" v="1272"/>
          <ac:spMkLst>
            <pc:docMk/>
            <pc:sldMk cId="2801540055" sldId="256"/>
            <ac:spMk id="1102" creationId="{6FC398EC-2667-DC9C-AFDC-6CDA152F08C5}"/>
          </ac:spMkLst>
        </pc:spChg>
        <pc:spChg chg="mod">
          <ac:chgData name="Potter, John [A&amp;BE]" userId="c6b96edd-c8e6-4ccd-9001-ccc49a10a254" providerId="ADAL" clId="{5F292AF6-4390-4122-92D2-76D6E936A1D3}" dt="2023-04-07T16:07:58.690" v="1272"/>
          <ac:spMkLst>
            <pc:docMk/>
            <pc:sldMk cId="2801540055" sldId="256"/>
            <ac:spMk id="1103" creationId="{92C631B4-AF85-5813-02CA-75E52F4BAC97}"/>
          </ac:spMkLst>
        </pc:spChg>
        <pc:spChg chg="mod">
          <ac:chgData name="Potter, John [A&amp;BE]" userId="c6b96edd-c8e6-4ccd-9001-ccc49a10a254" providerId="ADAL" clId="{5F292AF6-4390-4122-92D2-76D6E936A1D3}" dt="2023-04-07T16:07:58.690" v="1272"/>
          <ac:spMkLst>
            <pc:docMk/>
            <pc:sldMk cId="2801540055" sldId="256"/>
            <ac:spMk id="1104" creationId="{D3A4BE14-4593-4443-EDD2-72F70870B507}"/>
          </ac:spMkLst>
        </pc:spChg>
        <pc:spChg chg="mod">
          <ac:chgData name="Potter, John [A&amp;BE]" userId="c6b96edd-c8e6-4ccd-9001-ccc49a10a254" providerId="ADAL" clId="{5F292AF6-4390-4122-92D2-76D6E936A1D3}" dt="2023-04-07T16:08:47.599" v="1306" actId="20577"/>
          <ac:spMkLst>
            <pc:docMk/>
            <pc:sldMk cId="2801540055" sldId="256"/>
            <ac:spMk id="1108" creationId="{EB482A9D-5580-6460-AE1C-2CDF3B682875}"/>
          </ac:spMkLst>
        </pc:spChg>
        <pc:spChg chg="mod">
          <ac:chgData name="Potter, John [A&amp;BE]" userId="c6b96edd-c8e6-4ccd-9001-ccc49a10a254" providerId="ADAL" clId="{5F292AF6-4390-4122-92D2-76D6E936A1D3}" dt="2023-04-07T16:09:09.135" v="1321" actId="20577"/>
          <ac:spMkLst>
            <pc:docMk/>
            <pc:sldMk cId="2801540055" sldId="256"/>
            <ac:spMk id="1109" creationId="{6BD0059B-8FAD-8CE6-2E34-3C881A67E86B}"/>
          </ac:spMkLst>
        </pc:spChg>
        <pc:spChg chg="mod">
          <ac:chgData name="Potter, John [A&amp;BE]" userId="c6b96edd-c8e6-4ccd-9001-ccc49a10a254" providerId="ADAL" clId="{5F292AF6-4390-4122-92D2-76D6E936A1D3}" dt="2023-04-07T16:09:16.133" v="1327" actId="20577"/>
          <ac:spMkLst>
            <pc:docMk/>
            <pc:sldMk cId="2801540055" sldId="256"/>
            <ac:spMk id="1110" creationId="{4C607324-C68B-4DDD-981C-66FD4DB290F1}"/>
          </ac:spMkLst>
        </pc:spChg>
        <pc:spChg chg="mod">
          <ac:chgData name="Potter, John [A&amp;BE]" userId="c6b96edd-c8e6-4ccd-9001-ccc49a10a254" providerId="ADAL" clId="{5F292AF6-4390-4122-92D2-76D6E936A1D3}" dt="2023-04-07T16:07:58.690" v="1272"/>
          <ac:spMkLst>
            <pc:docMk/>
            <pc:sldMk cId="2801540055" sldId="256"/>
            <ac:spMk id="1111" creationId="{90CC36BC-A9C1-9C62-90AF-255B856C798B}"/>
          </ac:spMkLst>
        </pc:spChg>
        <pc:spChg chg="mod">
          <ac:chgData name="Potter, John [A&amp;BE]" userId="c6b96edd-c8e6-4ccd-9001-ccc49a10a254" providerId="ADAL" clId="{5F292AF6-4390-4122-92D2-76D6E936A1D3}" dt="2023-04-07T16:07:58.690" v="1272"/>
          <ac:spMkLst>
            <pc:docMk/>
            <pc:sldMk cId="2801540055" sldId="256"/>
            <ac:spMk id="1112" creationId="{150CAE9A-1E32-B309-D80B-7A842C60497F}"/>
          </ac:spMkLst>
        </pc:spChg>
        <pc:spChg chg="mod">
          <ac:chgData name="Potter, John [A&amp;BE]" userId="c6b96edd-c8e6-4ccd-9001-ccc49a10a254" providerId="ADAL" clId="{5F292AF6-4390-4122-92D2-76D6E936A1D3}" dt="2023-04-07T16:08:19.977" v="1299" actId="20577"/>
          <ac:spMkLst>
            <pc:docMk/>
            <pc:sldMk cId="2801540055" sldId="256"/>
            <ac:spMk id="1113" creationId="{DEA8B52E-5B82-F34A-8EAC-FFAEAC75E9A9}"/>
          </ac:spMkLst>
        </pc:spChg>
        <pc:spChg chg="mod">
          <ac:chgData name="Potter, John [A&amp;BE]" userId="c6b96edd-c8e6-4ccd-9001-ccc49a10a254" providerId="ADAL" clId="{5F292AF6-4390-4122-92D2-76D6E936A1D3}" dt="2023-04-07T16:08:51.427" v="1307" actId="20577"/>
          <ac:spMkLst>
            <pc:docMk/>
            <pc:sldMk cId="2801540055" sldId="256"/>
            <ac:spMk id="1114" creationId="{EB0E64F3-B3B5-38EC-F402-639AC4D1BCA3}"/>
          </ac:spMkLst>
        </pc:spChg>
        <pc:spChg chg="mod">
          <ac:chgData name="Potter, John [A&amp;BE]" userId="c6b96edd-c8e6-4ccd-9001-ccc49a10a254" providerId="ADAL" clId="{5F292AF6-4390-4122-92D2-76D6E936A1D3}" dt="2023-04-07T16:10:03.579" v="1351" actId="20577"/>
          <ac:spMkLst>
            <pc:docMk/>
            <pc:sldMk cId="2801540055" sldId="256"/>
            <ac:spMk id="1115" creationId="{230DA94B-DA80-D025-DEB1-2338C17FA3CB}"/>
          </ac:spMkLst>
        </pc:spChg>
        <pc:spChg chg="mod">
          <ac:chgData name="Potter, John [A&amp;BE]" userId="c6b96edd-c8e6-4ccd-9001-ccc49a10a254" providerId="ADAL" clId="{5F292AF6-4390-4122-92D2-76D6E936A1D3}" dt="2023-04-07T16:12:01.388" v="1403" actId="58"/>
          <ac:spMkLst>
            <pc:docMk/>
            <pc:sldMk cId="2801540055" sldId="256"/>
            <ac:spMk id="1120" creationId="{A1A81E32-5975-A640-5344-CA3DF93B8FCD}"/>
          </ac:spMkLst>
        </pc:spChg>
        <pc:spChg chg="mod">
          <ac:chgData name="Potter, John [A&amp;BE]" userId="c6b96edd-c8e6-4ccd-9001-ccc49a10a254" providerId="ADAL" clId="{5F292AF6-4390-4122-92D2-76D6E936A1D3}" dt="2023-04-07T16:12:10.868" v="1408" actId="20577"/>
          <ac:spMkLst>
            <pc:docMk/>
            <pc:sldMk cId="2801540055" sldId="256"/>
            <ac:spMk id="1121" creationId="{34ADB885-5CF5-2C3B-BE33-CC0C17A8FF89}"/>
          </ac:spMkLst>
        </pc:spChg>
        <pc:spChg chg="del mod">
          <ac:chgData name="Potter, John [A&amp;BE]" userId="c6b96edd-c8e6-4ccd-9001-ccc49a10a254" providerId="ADAL" clId="{5F292AF6-4390-4122-92D2-76D6E936A1D3}" dt="2023-04-07T16:12:15.758" v="1409" actId="478"/>
          <ac:spMkLst>
            <pc:docMk/>
            <pc:sldMk cId="2801540055" sldId="256"/>
            <ac:spMk id="1122" creationId="{802FAA01-5C23-C0D6-A313-C8659AE8E0FD}"/>
          </ac:spMkLst>
        </pc:spChg>
        <pc:spChg chg="mod">
          <ac:chgData name="Potter, John [A&amp;BE]" userId="c6b96edd-c8e6-4ccd-9001-ccc49a10a254" providerId="ADAL" clId="{5F292AF6-4390-4122-92D2-76D6E936A1D3}" dt="2023-04-07T16:11:35.665" v="1384" actId="20577"/>
          <ac:spMkLst>
            <pc:docMk/>
            <pc:sldMk cId="2801540055" sldId="256"/>
            <ac:spMk id="1125" creationId="{F28E3D9C-6DA5-7FF1-D10B-E1DD2F10EDBF}"/>
          </ac:spMkLst>
        </pc:spChg>
        <pc:spChg chg="mod">
          <ac:chgData name="Potter, John [A&amp;BE]" userId="c6b96edd-c8e6-4ccd-9001-ccc49a10a254" providerId="ADAL" clId="{5F292AF6-4390-4122-92D2-76D6E936A1D3}" dt="2023-04-07T16:11:08.964" v="1354"/>
          <ac:spMkLst>
            <pc:docMk/>
            <pc:sldMk cId="2801540055" sldId="256"/>
            <ac:spMk id="1126" creationId="{0A16D539-FDA4-5A17-68AA-6A1BA5136198}"/>
          </ac:spMkLst>
        </pc:spChg>
        <pc:spChg chg="mod">
          <ac:chgData name="Potter, John [A&amp;BE]" userId="c6b96edd-c8e6-4ccd-9001-ccc49a10a254" providerId="ADAL" clId="{5F292AF6-4390-4122-92D2-76D6E936A1D3}" dt="2023-04-07T16:11:08.964" v="1354"/>
          <ac:spMkLst>
            <pc:docMk/>
            <pc:sldMk cId="2801540055" sldId="256"/>
            <ac:spMk id="1127" creationId="{AA290826-0517-E0B0-80E7-F2BC089FAC9D}"/>
          </ac:spMkLst>
        </pc:spChg>
        <pc:spChg chg="mod">
          <ac:chgData name="Potter, John [A&amp;BE]" userId="c6b96edd-c8e6-4ccd-9001-ccc49a10a254" providerId="ADAL" clId="{5F292AF6-4390-4122-92D2-76D6E936A1D3}" dt="2023-04-07T16:11:08.964" v="1354"/>
          <ac:spMkLst>
            <pc:docMk/>
            <pc:sldMk cId="2801540055" sldId="256"/>
            <ac:spMk id="1128" creationId="{2364DF42-8CF1-4B86-5D61-20EA9BCE0A90}"/>
          </ac:spMkLst>
        </pc:spChg>
        <pc:spChg chg="mod">
          <ac:chgData name="Potter, John [A&amp;BE]" userId="c6b96edd-c8e6-4ccd-9001-ccc49a10a254" providerId="ADAL" clId="{5F292AF6-4390-4122-92D2-76D6E936A1D3}" dt="2023-04-07T16:11:08.964" v="1354"/>
          <ac:spMkLst>
            <pc:docMk/>
            <pc:sldMk cId="2801540055" sldId="256"/>
            <ac:spMk id="1129" creationId="{4FB06336-3A3E-6B48-97AA-C6A522C1F160}"/>
          </ac:spMkLst>
        </pc:spChg>
        <pc:spChg chg="mod">
          <ac:chgData name="Potter, John [A&amp;BE]" userId="c6b96edd-c8e6-4ccd-9001-ccc49a10a254" providerId="ADAL" clId="{5F292AF6-4390-4122-92D2-76D6E936A1D3}" dt="2023-04-07T16:11:08.964" v="1354"/>
          <ac:spMkLst>
            <pc:docMk/>
            <pc:sldMk cId="2801540055" sldId="256"/>
            <ac:spMk id="1130" creationId="{BBDAADA2-878A-7EC6-F3A0-29F6406DCFBF}"/>
          </ac:spMkLst>
        </pc:spChg>
        <pc:spChg chg="mod">
          <ac:chgData name="Potter, John [A&amp;BE]" userId="c6b96edd-c8e6-4ccd-9001-ccc49a10a254" providerId="ADAL" clId="{5F292AF6-4390-4122-92D2-76D6E936A1D3}" dt="2023-04-07T16:11:40.122" v="1391" actId="20577"/>
          <ac:spMkLst>
            <pc:docMk/>
            <pc:sldMk cId="2801540055" sldId="256"/>
            <ac:spMk id="1134" creationId="{F36DE935-909E-CFA5-4185-43BDAA4C5849}"/>
          </ac:spMkLst>
        </pc:spChg>
        <pc:spChg chg="mod">
          <ac:chgData name="Potter, John [A&amp;BE]" userId="c6b96edd-c8e6-4ccd-9001-ccc49a10a254" providerId="ADAL" clId="{5F292AF6-4390-4122-92D2-76D6E936A1D3}" dt="2023-04-07T16:14:05.232" v="1483" actId="20577"/>
          <ac:spMkLst>
            <pc:docMk/>
            <pc:sldMk cId="2801540055" sldId="256"/>
            <ac:spMk id="1135" creationId="{FB75E5F0-4D47-2B49-BC96-36EC0A56BF9C}"/>
          </ac:spMkLst>
        </pc:spChg>
        <pc:spChg chg="mod">
          <ac:chgData name="Potter, John [A&amp;BE]" userId="c6b96edd-c8e6-4ccd-9001-ccc49a10a254" providerId="ADAL" clId="{5F292AF6-4390-4122-92D2-76D6E936A1D3}" dt="2023-04-07T16:11:52.781" v="1400" actId="20577"/>
          <ac:spMkLst>
            <pc:docMk/>
            <pc:sldMk cId="2801540055" sldId="256"/>
            <ac:spMk id="1136" creationId="{BB34D896-4C22-B2BA-7B7B-59894FB02FF4}"/>
          </ac:spMkLst>
        </pc:spChg>
        <pc:spChg chg="mod">
          <ac:chgData name="Potter, John [A&amp;BE]" userId="c6b96edd-c8e6-4ccd-9001-ccc49a10a254" providerId="ADAL" clId="{5F292AF6-4390-4122-92D2-76D6E936A1D3}" dt="2023-04-07T16:11:08.964" v="1354"/>
          <ac:spMkLst>
            <pc:docMk/>
            <pc:sldMk cId="2801540055" sldId="256"/>
            <ac:spMk id="1137" creationId="{52390271-2C0B-E47D-7C76-ED67EDA659C8}"/>
          </ac:spMkLst>
        </pc:spChg>
        <pc:spChg chg="mod">
          <ac:chgData name="Potter, John [A&amp;BE]" userId="c6b96edd-c8e6-4ccd-9001-ccc49a10a254" providerId="ADAL" clId="{5F292AF6-4390-4122-92D2-76D6E936A1D3}" dt="2023-04-07T16:11:08.964" v="1354"/>
          <ac:spMkLst>
            <pc:docMk/>
            <pc:sldMk cId="2801540055" sldId="256"/>
            <ac:spMk id="1138" creationId="{83A44BF9-D992-D87D-91E9-2E4FAB67609F}"/>
          </ac:spMkLst>
        </pc:spChg>
        <pc:spChg chg="mod">
          <ac:chgData name="Potter, John [A&amp;BE]" userId="c6b96edd-c8e6-4ccd-9001-ccc49a10a254" providerId="ADAL" clId="{5F292AF6-4390-4122-92D2-76D6E936A1D3}" dt="2023-04-07T16:11:31.328" v="1381" actId="20577"/>
          <ac:spMkLst>
            <pc:docMk/>
            <pc:sldMk cId="2801540055" sldId="256"/>
            <ac:spMk id="1139" creationId="{C56CB3A4-E92C-C08F-444D-74CFFAE22B72}"/>
          </ac:spMkLst>
        </pc:spChg>
        <pc:spChg chg="mod">
          <ac:chgData name="Potter, John [A&amp;BE]" userId="c6b96edd-c8e6-4ccd-9001-ccc49a10a254" providerId="ADAL" clId="{5F292AF6-4390-4122-92D2-76D6E936A1D3}" dt="2023-04-07T16:11:43.176" v="1393" actId="20577"/>
          <ac:spMkLst>
            <pc:docMk/>
            <pc:sldMk cId="2801540055" sldId="256"/>
            <ac:spMk id="1140" creationId="{FDC1789A-E662-2F91-5A88-FEDD8B5A5D48}"/>
          </ac:spMkLst>
        </pc:spChg>
        <pc:spChg chg="mod">
          <ac:chgData name="Potter, John [A&amp;BE]" userId="c6b96edd-c8e6-4ccd-9001-ccc49a10a254" providerId="ADAL" clId="{5F292AF6-4390-4122-92D2-76D6E936A1D3}" dt="2023-04-07T16:12:23.564" v="1414" actId="20577"/>
          <ac:spMkLst>
            <pc:docMk/>
            <pc:sldMk cId="2801540055" sldId="256"/>
            <ac:spMk id="1141" creationId="{E5E5C97D-2B77-0AAA-B0C4-BDFD0370E07B}"/>
          </ac:spMkLst>
        </pc:spChg>
        <pc:spChg chg="mod">
          <ac:chgData name="Potter, John [A&amp;BE]" userId="c6b96edd-c8e6-4ccd-9001-ccc49a10a254" providerId="ADAL" clId="{5F292AF6-4390-4122-92D2-76D6E936A1D3}" dt="2023-04-07T16:13:41.299" v="1471" actId="20577"/>
          <ac:spMkLst>
            <pc:docMk/>
            <pc:sldMk cId="2801540055" sldId="256"/>
            <ac:spMk id="1145" creationId="{C10DEEF4-930C-389C-E4C5-7A1133CEFEA7}"/>
          </ac:spMkLst>
        </pc:spChg>
        <pc:spChg chg="mod">
          <ac:chgData name="Potter, John [A&amp;BE]" userId="c6b96edd-c8e6-4ccd-9001-ccc49a10a254" providerId="ADAL" clId="{5F292AF6-4390-4122-92D2-76D6E936A1D3}" dt="2023-04-07T16:12:46.740" v="1418"/>
          <ac:spMkLst>
            <pc:docMk/>
            <pc:sldMk cId="2801540055" sldId="256"/>
            <ac:spMk id="1146" creationId="{5DAEFF51-5D95-3693-3D53-3E1A9643025C}"/>
          </ac:spMkLst>
        </pc:spChg>
        <pc:spChg chg="mod">
          <ac:chgData name="Potter, John [A&amp;BE]" userId="c6b96edd-c8e6-4ccd-9001-ccc49a10a254" providerId="ADAL" clId="{5F292AF6-4390-4122-92D2-76D6E936A1D3}" dt="2023-04-07T16:15:43.556" v="1507" actId="1035"/>
          <ac:spMkLst>
            <pc:docMk/>
            <pc:sldMk cId="2801540055" sldId="256"/>
            <ac:spMk id="1149" creationId="{FDD8E0B0-65E6-41AC-9589-38D2E609FAB2}"/>
          </ac:spMkLst>
        </pc:spChg>
        <pc:spChg chg="mod">
          <ac:chgData name="Potter, John [A&amp;BE]" userId="c6b96edd-c8e6-4ccd-9001-ccc49a10a254" providerId="ADAL" clId="{5F292AF6-4390-4122-92D2-76D6E936A1D3}" dt="2023-04-07T16:12:46.740" v="1418"/>
          <ac:spMkLst>
            <pc:docMk/>
            <pc:sldMk cId="2801540055" sldId="256"/>
            <ac:spMk id="1150" creationId="{990D4059-5D20-899F-6EF3-01DC7572EF89}"/>
          </ac:spMkLst>
        </pc:spChg>
        <pc:spChg chg="mod">
          <ac:chgData name="Potter, John [A&amp;BE]" userId="c6b96edd-c8e6-4ccd-9001-ccc49a10a254" providerId="ADAL" clId="{5F292AF6-4390-4122-92D2-76D6E936A1D3}" dt="2023-04-07T16:12:46.740" v="1418"/>
          <ac:spMkLst>
            <pc:docMk/>
            <pc:sldMk cId="2801540055" sldId="256"/>
            <ac:spMk id="1151" creationId="{4973A4D9-F294-0B9D-5E3F-85C014DA37A7}"/>
          </ac:spMkLst>
        </pc:spChg>
        <pc:spChg chg="mod">
          <ac:chgData name="Potter, John [A&amp;BE]" userId="c6b96edd-c8e6-4ccd-9001-ccc49a10a254" providerId="ADAL" clId="{5F292AF6-4390-4122-92D2-76D6E936A1D3}" dt="2023-04-07T16:12:46.740" v="1418"/>
          <ac:spMkLst>
            <pc:docMk/>
            <pc:sldMk cId="2801540055" sldId="256"/>
            <ac:spMk id="1152" creationId="{E5655235-4F61-ECB1-62DD-945068859534}"/>
          </ac:spMkLst>
        </pc:spChg>
        <pc:spChg chg="mod">
          <ac:chgData name="Potter, John [A&amp;BE]" userId="c6b96edd-c8e6-4ccd-9001-ccc49a10a254" providerId="ADAL" clId="{5F292AF6-4390-4122-92D2-76D6E936A1D3}" dt="2023-04-07T16:12:46.740" v="1418"/>
          <ac:spMkLst>
            <pc:docMk/>
            <pc:sldMk cId="2801540055" sldId="256"/>
            <ac:spMk id="1153" creationId="{379589D4-D663-6133-C56D-B80A5C2F76C6}"/>
          </ac:spMkLst>
        </pc:spChg>
        <pc:spChg chg="mod">
          <ac:chgData name="Potter, John [A&amp;BE]" userId="c6b96edd-c8e6-4ccd-9001-ccc49a10a254" providerId="ADAL" clId="{5F292AF6-4390-4122-92D2-76D6E936A1D3}" dt="2023-04-07T16:12:46.740" v="1418"/>
          <ac:spMkLst>
            <pc:docMk/>
            <pc:sldMk cId="2801540055" sldId="256"/>
            <ac:spMk id="1154" creationId="{89CCDD3D-7269-484B-CC0D-047F0746837F}"/>
          </ac:spMkLst>
        </pc:spChg>
        <pc:spChg chg="mod">
          <ac:chgData name="Potter, John [A&amp;BE]" userId="c6b96edd-c8e6-4ccd-9001-ccc49a10a254" providerId="ADAL" clId="{5F292AF6-4390-4122-92D2-76D6E936A1D3}" dt="2023-04-07T16:13:21.081" v="1464" actId="20577"/>
          <ac:spMkLst>
            <pc:docMk/>
            <pc:sldMk cId="2801540055" sldId="256"/>
            <ac:spMk id="1158" creationId="{E85F88F9-7196-50B5-9FC4-4897CBA53593}"/>
          </ac:spMkLst>
        </pc:spChg>
        <pc:spChg chg="mod">
          <ac:chgData name="Potter, John [A&amp;BE]" userId="c6b96edd-c8e6-4ccd-9001-ccc49a10a254" providerId="ADAL" clId="{5F292AF6-4390-4122-92D2-76D6E936A1D3}" dt="2023-04-07T16:14:13.009" v="1492" actId="20577"/>
          <ac:spMkLst>
            <pc:docMk/>
            <pc:sldMk cId="2801540055" sldId="256"/>
            <ac:spMk id="1159" creationId="{D8E90AD2-50B1-40E3-DFA4-F873D8494AC7}"/>
          </ac:spMkLst>
        </pc:spChg>
        <pc:spChg chg="mod">
          <ac:chgData name="Potter, John [A&amp;BE]" userId="c6b96edd-c8e6-4ccd-9001-ccc49a10a254" providerId="ADAL" clId="{5F292AF6-4390-4122-92D2-76D6E936A1D3}" dt="2023-04-07T16:13:37.779" v="1470" actId="20577"/>
          <ac:spMkLst>
            <pc:docMk/>
            <pc:sldMk cId="2801540055" sldId="256"/>
            <ac:spMk id="1160" creationId="{B6DAE417-CA69-15A7-918A-4E1F8B274288}"/>
          </ac:spMkLst>
        </pc:spChg>
        <pc:spChg chg="mod">
          <ac:chgData name="Potter, John [A&amp;BE]" userId="c6b96edd-c8e6-4ccd-9001-ccc49a10a254" providerId="ADAL" clId="{5F292AF6-4390-4122-92D2-76D6E936A1D3}" dt="2023-04-07T16:12:46.740" v="1418"/>
          <ac:spMkLst>
            <pc:docMk/>
            <pc:sldMk cId="2801540055" sldId="256"/>
            <ac:spMk id="1161" creationId="{73AF525A-BD52-34CC-2ECC-ECED72D0B1E1}"/>
          </ac:spMkLst>
        </pc:spChg>
        <pc:spChg chg="mod">
          <ac:chgData name="Potter, John [A&amp;BE]" userId="c6b96edd-c8e6-4ccd-9001-ccc49a10a254" providerId="ADAL" clId="{5F292AF6-4390-4122-92D2-76D6E936A1D3}" dt="2023-04-07T16:12:46.740" v="1418"/>
          <ac:spMkLst>
            <pc:docMk/>
            <pc:sldMk cId="2801540055" sldId="256"/>
            <ac:spMk id="1162" creationId="{DF7E40EB-0A63-1D2F-CEF2-7559D2291F35}"/>
          </ac:spMkLst>
        </pc:spChg>
        <pc:spChg chg="mod">
          <ac:chgData name="Potter, John [A&amp;BE]" userId="c6b96edd-c8e6-4ccd-9001-ccc49a10a254" providerId="ADAL" clId="{5F292AF6-4390-4122-92D2-76D6E936A1D3}" dt="2023-04-07T16:13:14.950" v="1459" actId="20577"/>
          <ac:spMkLst>
            <pc:docMk/>
            <pc:sldMk cId="2801540055" sldId="256"/>
            <ac:spMk id="1163" creationId="{06AB3990-FA94-9527-72BC-43C7AEFF8206}"/>
          </ac:spMkLst>
        </pc:spChg>
        <pc:spChg chg="mod">
          <ac:chgData name="Potter, John [A&amp;BE]" userId="c6b96edd-c8e6-4ccd-9001-ccc49a10a254" providerId="ADAL" clId="{5F292AF6-4390-4122-92D2-76D6E936A1D3}" dt="2023-04-07T16:13:31.098" v="1469" actId="20577"/>
          <ac:spMkLst>
            <pc:docMk/>
            <pc:sldMk cId="2801540055" sldId="256"/>
            <ac:spMk id="1164" creationId="{6FE8E3F3-C5CA-EBE9-39C7-6FB23F7359D2}"/>
          </ac:spMkLst>
        </pc:spChg>
        <pc:spChg chg="mod">
          <ac:chgData name="Potter, John [A&amp;BE]" userId="c6b96edd-c8e6-4ccd-9001-ccc49a10a254" providerId="ADAL" clId="{5F292AF6-4390-4122-92D2-76D6E936A1D3}" dt="2023-04-07T16:13:47.465" v="1474" actId="20577"/>
          <ac:spMkLst>
            <pc:docMk/>
            <pc:sldMk cId="2801540055" sldId="256"/>
            <ac:spMk id="1165" creationId="{95AA6C12-BCA8-A5B2-A9C4-7FE0C7E37CB3}"/>
          </ac:spMkLst>
        </pc:spChg>
        <pc:spChg chg="del mod">
          <ac:chgData name="Potter, John [A&amp;BE]" userId="c6b96edd-c8e6-4ccd-9001-ccc49a10a254" providerId="ADAL" clId="{5F292AF6-4390-4122-92D2-76D6E936A1D3}" dt="2023-04-07T16:18:24.649" v="1655" actId="478"/>
          <ac:spMkLst>
            <pc:docMk/>
            <pc:sldMk cId="2801540055" sldId="256"/>
            <ac:spMk id="1170" creationId="{BCC0CCF3-D208-A1F3-3F6F-CA38EACE7552}"/>
          </ac:spMkLst>
        </pc:spChg>
        <pc:spChg chg="del mod">
          <ac:chgData name="Potter, John [A&amp;BE]" userId="c6b96edd-c8e6-4ccd-9001-ccc49a10a254" providerId="ADAL" clId="{5F292AF6-4390-4122-92D2-76D6E936A1D3}" dt="2023-04-07T16:18:24.649" v="1655" actId="478"/>
          <ac:spMkLst>
            <pc:docMk/>
            <pc:sldMk cId="2801540055" sldId="256"/>
            <ac:spMk id="1171" creationId="{4EAC79F8-01C8-4207-BDBA-9C9ACF13F57F}"/>
          </ac:spMkLst>
        </pc:spChg>
        <pc:spChg chg="del mod">
          <ac:chgData name="Potter, John [A&amp;BE]" userId="c6b96edd-c8e6-4ccd-9001-ccc49a10a254" providerId="ADAL" clId="{5F292AF6-4390-4122-92D2-76D6E936A1D3}" dt="2023-04-07T16:18:24.649" v="1655" actId="478"/>
          <ac:spMkLst>
            <pc:docMk/>
            <pc:sldMk cId="2801540055" sldId="256"/>
            <ac:spMk id="1172" creationId="{8A839507-FA02-3048-D849-3B4B2165A8A5}"/>
          </ac:spMkLst>
        </pc:spChg>
        <pc:spChg chg="mod">
          <ac:chgData name="Potter, John [A&amp;BE]" userId="c6b96edd-c8e6-4ccd-9001-ccc49a10a254" providerId="ADAL" clId="{5F292AF6-4390-4122-92D2-76D6E936A1D3}" dt="2023-04-07T16:17:49.106" v="1640" actId="20577"/>
          <ac:spMkLst>
            <pc:docMk/>
            <pc:sldMk cId="2801540055" sldId="256"/>
            <ac:spMk id="1175" creationId="{AF19B594-0A67-A02C-15A5-C881E9E38EE9}"/>
          </ac:spMkLst>
        </pc:spChg>
        <pc:spChg chg="mod">
          <ac:chgData name="Potter, John [A&amp;BE]" userId="c6b96edd-c8e6-4ccd-9001-ccc49a10a254" providerId="ADAL" clId="{5F292AF6-4390-4122-92D2-76D6E936A1D3}" dt="2023-04-07T16:17:01.193" v="1587"/>
          <ac:spMkLst>
            <pc:docMk/>
            <pc:sldMk cId="2801540055" sldId="256"/>
            <ac:spMk id="1176" creationId="{53220734-1470-9443-8357-2A878FCF24D2}"/>
          </ac:spMkLst>
        </pc:spChg>
        <pc:spChg chg="mod">
          <ac:chgData name="Potter, John [A&amp;BE]" userId="c6b96edd-c8e6-4ccd-9001-ccc49a10a254" providerId="ADAL" clId="{5F292AF6-4390-4122-92D2-76D6E936A1D3}" dt="2023-04-07T16:17:01.193" v="1587"/>
          <ac:spMkLst>
            <pc:docMk/>
            <pc:sldMk cId="2801540055" sldId="256"/>
            <ac:spMk id="1177" creationId="{B5C85B85-BEA2-099C-B57F-46DAEBBBF189}"/>
          </ac:spMkLst>
        </pc:spChg>
        <pc:spChg chg="mod">
          <ac:chgData name="Potter, John [A&amp;BE]" userId="c6b96edd-c8e6-4ccd-9001-ccc49a10a254" providerId="ADAL" clId="{5F292AF6-4390-4122-92D2-76D6E936A1D3}" dt="2023-04-07T16:17:01.193" v="1587"/>
          <ac:spMkLst>
            <pc:docMk/>
            <pc:sldMk cId="2801540055" sldId="256"/>
            <ac:spMk id="1178" creationId="{0969FF47-BA8E-D4AA-2F1E-0B9F458A00ED}"/>
          </ac:spMkLst>
        </pc:spChg>
        <pc:spChg chg="mod">
          <ac:chgData name="Potter, John [A&amp;BE]" userId="c6b96edd-c8e6-4ccd-9001-ccc49a10a254" providerId="ADAL" clId="{5F292AF6-4390-4122-92D2-76D6E936A1D3}" dt="2023-04-07T16:17:01.193" v="1587"/>
          <ac:spMkLst>
            <pc:docMk/>
            <pc:sldMk cId="2801540055" sldId="256"/>
            <ac:spMk id="1179" creationId="{1B69BB2E-EC55-FC1C-6200-41C7DCF9A8B9}"/>
          </ac:spMkLst>
        </pc:spChg>
        <pc:spChg chg="mod">
          <ac:chgData name="Potter, John [A&amp;BE]" userId="c6b96edd-c8e6-4ccd-9001-ccc49a10a254" providerId="ADAL" clId="{5F292AF6-4390-4122-92D2-76D6E936A1D3}" dt="2023-04-07T16:17:01.193" v="1587"/>
          <ac:spMkLst>
            <pc:docMk/>
            <pc:sldMk cId="2801540055" sldId="256"/>
            <ac:spMk id="1180" creationId="{4DF65139-8110-F76F-0499-E223549B58E8}"/>
          </ac:spMkLst>
        </pc:spChg>
        <pc:spChg chg="mod">
          <ac:chgData name="Potter, John [A&amp;BE]" userId="c6b96edd-c8e6-4ccd-9001-ccc49a10a254" providerId="ADAL" clId="{5F292AF6-4390-4122-92D2-76D6E936A1D3}" dt="2023-04-07T16:18:53.422" v="1686" actId="14100"/>
          <ac:spMkLst>
            <pc:docMk/>
            <pc:sldMk cId="2801540055" sldId="256"/>
            <ac:spMk id="1184" creationId="{13FD56DE-7A96-3AC7-9401-64922B4EF79E}"/>
          </ac:spMkLst>
        </pc:spChg>
        <pc:spChg chg="mod">
          <ac:chgData name="Potter, John [A&amp;BE]" userId="c6b96edd-c8e6-4ccd-9001-ccc49a10a254" providerId="ADAL" clId="{5F292AF6-4390-4122-92D2-76D6E936A1D3}" dt="2023-04-07T16:20:11.709" v="1731" actId="20577"/>
          <ac:spMkLst>
            <pc:docMk/>
            <pc:sldMk cId="2801540055" sldId="256"/>
            <ac:spMk id="1185" creationId="{4395031A-B8BD-7D0A-779E-5AAF87DEC89B}"/>
          </ac:spMkLst>
        </pc:spChg>
        <pc:spChg chg="mod">
          <ac:chgData name="Potter, John [A&amp;BE]" userId="c6b96edd-c8e6-4ccd-9001-ccc49a10a254" providerId="ADAL" clId="{5F292AF6-4390-4122-92D2-76D6E936A1D3}" dt="2023-04-07T16:18:08.472" v="1654" actId="20577"/>
          <ac:spMkLst>
            <pc:docMk/>
            <pc:sldMk cId="2801540055" sldId="256"/>
            <ac:spMk id="1186" creationId="{11C5D267-72C6-AE30-4B17-B7619F70AE64}"/>
          </ac:spMkLst>
        </pc:spChg>
        <pc:spChg chg="mod">
          <ac:chgData name="Potter, John [A&amp;BE]" userId="c6b96edd-c8e6-4ccd-9001-ccc49a10a254" providerId="ADAL" clId="{5F292AF6-4390-4122-92D2-76D6E936A1D3}" dt="2023-04-07T16:17:01.193" v="1587"/>
          <ac:spMkLst>
            <pc:docMk/>
            <pc:sldMk cId="2801540055" sldId="256"/>
            <ac:spMk id="1187" creationId="{209CBF14-AEC9-B8FC-1D55-5BD85EBA240E}"/>
          </ac:spMkLst>
        </pc:spChg>
        <pc:spChg chg="mod">
          <ac:chgData name="Potter, John [A&amp;BE]" userId="c6b96edd-c8e6-4ccd-9001-ccc49a10a254" providerId="ADAL" clId="{5F292AF6-4390-4122-92D2-76D6E936A1D3}" dt="2023-04-07T16:17:01.193" v="1587"/>
          <ac:spMkLst>
            <pc:docMk/>
            <pc:sldMk cId="2801540055" sldId="256"/>
            <ac:spMk id="1188" creationId="{3DA0F70B-34FC-A424-A46B-316AE6C319F0}"/>
          </ac:spMkLst>
        </pc:spChg>
        <pc:spChg chg="mod">
          <ac:chgData name="Potter, John [A&amp;BE]" userId="c6b96edd-c8e6-4ccd-9001-ccc49a10a254" providerId="ADAL" clId="{5F292AF6-4390-4122-92D2-76D6E936A1D3}" dt="2023-04-07T16:17:39.202" v="1632" actId="20577"/>
          <ac:spMkLst>
            <pc:docMk/>
            <pc:sldMk cId="2801540055" sldId="256"/>
            <ac:spMk id="1189" creationId="{B8A6AA2C-B305-20BD-F594-80B97DA3BCB3}"/>
          </ac:spMkLst>
        </pc:spChg>
        <pc:spChg chg="mod">
          <ac:chgData name="Potter, John [A&amp;BE]" userId="c6b96edd-c8e6-4ccd-9001-ccc49a10a254" providerId="ADAL" clId="{5F292AF6-4390-4122-92D2-76D6E936A1D3}" dt="2023-04-07T16:17:01.193" v="1587"/>
          <ac:spMkLst>
            <pc:docMk/>
            <pc:sldMk cId="2801540055" sldId="256"/>
            <ac:spMk id="1190" creationId="{717ACF75-0C77-8E44-DE64-36FA898BA6D0}"/>
          </ac:spMkLst>
        </pc:spChg>
        <pc:spChg chg="mod">
          <ac:chgData name="Potter, John [A&amp;BE]" userId="c6b96edd-c8e6-4ccd-9001-ccc49a10a254" providerId="ADAL" clId="{5F292AF6-4390-4122-92D2-76D6E936A1D3}" dt="2023-04-07T16:19:13.178" v="1691" actId="20577"/>
          <ac:spMkLst>
            <pc:docMk/>
            <pc:sldMk cId="2801540055" sldId="256"/>
            <ac:spMk id="1191" creationId="{8FA938E8-9142-2E08-1092-F800D8FACC9A}"/>
          </ac:spMkLst>
        </pc:spChg>
        <pc:spChg chg="mod">
          <ac:chgData name="Potter, John [A&amp;BE]" userId="c6b96edd-c8e6-4ccd-9001-ccc49a10a254" providerId="ADAL" clId="{5F292AF6-4390-4122-92D2-76D6E936A1D3}" dt="2023-04-07T16:20:39.762" v="1745" actId="58"/>
          <ac:spMkLst>
            <pc:docMk/>
            <pc:sldMk cId="2801540055" sldId="256"/>
            <ac:spMk id="1199" creationId="{39D078EE-03C1-F75A-268C-1B348BE09F64}"/>
          </ac:spMkLst>
        </pc:spChg>
        <pc:spChg chg="del mod">
          <ac:chgData name="Potter, John [A&amp;BE]" userId="c6b96edd-c8e6-4ccd-9001-ccc49a10a254" providerId="ADAL" clId="{5F292AF6-4390-4122-92D2-76D6E936A1D3}" dt="2023-04-07T16:20:48.679" v="1746" actId="478"/>
          <ac:spMkLst>
            <pc:docMk/>
            <pc:sldMk cId="2801540055" sldId="256"/>
            <ac:spMk id="1200" creationId="{620CFE80-3E5F-1DF0-77F2-5280920A262E}"/>
          </ac:spMkLst>
        </pc:spChg>
        <pc:spChg chg="del mod">
          <ac:chgData name="Potter, John [A&amp;BE]" userId="c6b96edd-c8e6-4ccd-9001-ccc49a10a254" providerId="ADAL" clId="{5F292AF6-4390-4122-92D2-76D6E936A1D3}" dt="2023-04-07T16:20:57.287" v="1747" actId="478"/>
          <ac:spMkLst>
            <pc:docMk/>
            <pc:sldMk cId="2801540055" sldId="256"/>
            <ac:spMk id="1201" creationId="{93101086-6C7F-B1DD-13EC-590F75043E16}"/>
          </ac:spMkLst>
        </pc:spChg>
        <pc:spChg chg="mod">
          <ac:chgData name="Potter, John [A&amp;BE]" userId="c6b96edd-c8e6-4ccd-9001-ccc49a10a254" providerId="ADAL" clId="{5F292AF6-4390-4122-92D2-76D6E936A1D3}" dt="2023-04-07T16:19:34.750" v="1692"/>
          <ac:spMkLst>
            <pc:docMk/>
            <pc:sldMk cId="2801540055" sldId="256"/>
            <ac:spMk id="1204" creationId="{BA534C2E-A31B-1B72-C698-1EF15F49D263}"/>
          </ac:spMkLst>
        </pc:spChg>
        <pc:spChg chg="mod">
          <ac:chgData name="Potter, John [A&amp;BE]" userId="c6b96edd-c8e6-4ccd-9001-ccc49a10a254" providerId="ADAL" clId="{5F292AF6-4390-4122-92D2-76D6E936A1D3}" dt="2023-04-07T16:19:34.750" v="1692"/>
          <ac:spMkLst>
            <pc:docMk/>
            <pc:sldMk cId="2801540055" sldId="256"/>
            <ac:spMk id="1205" creationId="{BDA01B7E-D9F3-E879-B85F-C755B5D25F8C}"/>
          </ac:spMkLst>
        </pc:spChg>
        <pc:spChg chg="mod">
          <ac:chgData name="Potter, John [A&amp;BE]" userId="c6b96edd-c8e6-4ccd-9001-ccc49a10a254" providerId="ADAL" clId="{5F292AF6-4390-4122-92D2-76D6E936A1D3}" dt="2023-04-07T16:19:34.750" v="1692"/>
          <ac:spMkLst>
            <pc:docMk/>
            <pc:sldMk cId="2801540055" sldId="256"/>
            <ac:spMk id="1206" creationId="{44E0397F-8AC4-8636-44AC-66F33A1B8A5A}"/>
          </ac:spMkLst>
        </pc:spChg>
        <pc:spChg chg="mod">
          <ac:chgData name="Potter, John [A&amp;BE]" userId="c6b96edd-c8e6-4ccd-9001-ccc49a10a254" providerId="ADAL" clId="{5F292AF6-4390-4122-92D2-76D6E936A1D3}" dt="2023-04-07T16:19:34.750" v="1692"/>
          <ac:spMkLst>
            <pc:docMk/>
            <pc:sldMk cId="2801540055" sldId="256"/>
            <ac:spMk id="1207" creationId="{A6E27C52-ECE5-19B7-B449-2EE990F0C1F5}"/>
          </ac:spMkLst>
        </pc:spChg>
        <pc:spChg chg="mod">
          <ac:chgData name="Potter, John [A&amp;BE]" userId="c6b96edd-c8e6-4ccd-9001-ccc49a10a254" providerId="ADAL" clId="{5F292AF6-4390-4122-92D2-76D6E936A1D3}" dt="2023-04-07T16:19:34.750" v="1692"/>
          <ac:spMkLst>
            <pc:docMk/>
            <pc:sldMk cId="2801540055" sldId="256"/>
            <ac:spMk id="1208" creationId="{FBC27A77-DABF-6185-24D9-F1B4BDF2CC31}"/>
          </ac:spMkLst>
        </pc:spChg>
        <pc:spChg chg="mod">
          <ac:chgData name="Potter, John [A&amp;BE]" userId="c6b96edd-c8e6-4ccd-9001-ccc49a10a254" providerId="ADAL" clId="{5F292AF6-4390-4122-92D2-76D6E936A1D3}" dt="2023-04-07T16:19:34.750" v="1692"/>
          <ac:spMkLst>
            <pc:docMk/>
            <pc:sldMk cId="2801540055" sldId="256"/>
            <ac:spMk id="1209" creationId="{CB30A051-8D3B-BD95-E0B7-21FDE44D6BC4}"/>
          </ac:spMkLst>
        </pc:spChg>
        <pc:spChg chg="mod">
          <ac:chgData name="Potter, John [A&amp;BE]" userId="c6b96edd-c8e6-4ccd-9001-ccc49a10a254" providerId="ADAL" clId="{5F292AF6-4390-4122-92D2-76D6E936A1D3}" dt="2023-04-07T16:20:24.084" v="1738" actId="14100"/>
          <ac:spMkLst>
            <pc:docMk/>
            <pc:sldMk cId="2801540055" sldId="256"/>
            <ac:spMk id="1213" creationId="{B1466815-E2CF-77D9-BA39-5D76B6C08466}"/>
          </ac:spMkLst>
        </pc:spChg>
        <pc:spChg chg="mod">
          <ac:chgData name="Potter, John [A&amp;BE]" userId="c6b96edd-c8e6-4ccd-9001-ccc49a10a254" providerId="ADAL" clId="{5F292AF6-4390-4122-92D2-76D6E936A1D3}" dt="2023-04-07T16:21:19.551" v="1766" actId="20577"/>
          <ac:spMkLst>
            <pc:docMk/>
            <pc:sldMk cId="2801540055" sldId="256"/>
            <ac:spMk id="1214" creationId="{86C315D6-7033-2430-6B14-1CB487E40E1F}"/>
          </ac:spMkLst>
        </pc:spChg>
        <pc:spChg chg="del mod">
          <ac:chgData name="Potter, John [A&amp;BE]" userId="c6b96edd-c8e6-4ccd-9001-ccc49a10a254" providerId="ADAL" clId="{5F292AF6-4390-4122-92D2-76D6E936A1D3}" dt="2023-04-07T16:20:30.369" v="1739" actId="478"/>
          <ac:spMkLst>
            <pc:docMk/>
            <pc:sldMk cId="2801540055" sldId="256"/>
            <ac:spMk id="1215" creationId="{B104B4F4-94BD-B31B-FF9F-0AC38BDA2111}"/>
          </ac:spMkLst>
        </pc:spChg>
        <pc:spChg chg="mod">
          <ac:chgData name="Potter, John [A&amp;BE]" userId="c6b96edd-c8e6-4ccd-9001-ccc49a10a254" providerId="ADAL" clId="{5F292AF6-4390-4122-92D2-76D6E936A1D3}" dt="2023-04-07T16:19:34.750" v="1692"/>
          <ac:spMkLst>
            <pc:docMk/>
            <pc:sldMk cId="2801540055" sldId="256"/>
            <ac:spMk id="1216" creationId="{77ACE070-4823-4B18-3A56-75B65CCA7A71}"/>
          </ac:spMkLst>
        </pc:spChg>
        <pc:spChg chg="mod">
          <ac:chgData name="Potter, John [A&amp;BE]" userId="c6b96edd-c8e6-4ccd-9001-ccc49a10a254" providerId="ADAL" clId="{5F292AF6-4390-4122-92D2-76D6E936A1D3}" dt="2023-04-07T16:19:34.750" v="1692"/>
          <ac:spMkLst>
            <pc:docMk/>
            <pc:sldMk cId="2801540055" sldId="256"/>
            <ac:spMk id="1217" creationId="{87D34C59-F200-1FD6-8ED3-D2B6DF88C9AB}"/>
          </ac:spMkLst>
        </pc:spChg>
        <pc:spChg chg="mod">
          <ac:chgData name="Potter, John [A&amp;BE]" userId="c6b96edd-c8e6-4ccd-9001-ccc49a10a254" providerId="ADAL" clId="{5F292AF6-4390-4122-92D2-76D6E936A1D3}" dt="2023-04-07T16:19:50.993" v="1713" actId="20577"/>
          <ac:spMkLst>
            <pc:docMk/>
            <pc:sldMk cId="2801540055" sldId="256"/>
            <ac:spMk id="1218" creationId="{63E6CCF0-0A81-68A8-04A0-B19F649F879D}"/>
          </ac:spMkLst>
        </pc:spChg>
        <pc:spChg chg="mod">
          <ac:chgData name="Potter, John [A&amp;BE]" userId="c6b96edd-c8e6-4ccd-9001-ccc49a10a254" providerId="ADAL" clId="{5F292AF6-4390-4122-92D2-76D6E936A1D3}" dt="2023-04-07T16:21:03.314" v="1749" actId="20577"/>
          <ac:spMkLst>
            <pc:docMk/>
            <pc:sldMk cId="2801540055" sldId="256"/>
            <ac:spMk id="1219" creationId="{A42EF04D-C9C9-4FB0-63F7-2CB768D0C75B}"/>
          </ac:spMkLst>
        </pc:spChg>
        <pc:spChg chg="mod">
          <ac:chgData name="Potter, John [A&amp;BE]" userId="c6b96edd-c8e6-4ccd-9001-ccc49a10a254" providerId="ADAL" clId="{5F292AF6-4390-4122-92D2-76D6E936A1D3}" dt="2023-04-07T16:19:34.750" v="1692"/>
          <ac:spMkLst>
            <pc:docMk/>
            <pc:sldMk cId="2801540055" sldId="256"/>
            <ac:spMk id="1220" creationId="{E8585F8C-2436-BAB1-77FE-54C7F297052D}"/>
          </ac:spMkLst>
        </pc:spChg>
        <pc:grpChg chg="add del mod">
          <ac:chgData name="Potter, John [A&amp;BE]" userId="c6b96edd-c8e6-4ccd-9001-ccc49a10a254" providerId="ADAL" clId="{5F292AF6-4390-4122-92D2-76D6E936A1D3}" dt="2023-04-07T14:42:55.716" v="105" actId="165"/>
          <ac:grpSpMkLst>
            <pc:docMk/>
            <pc:sldMk cId="2801540055" sldId="256"/>
            <ac:grpSpMk id="63" creationId="{B8420B99-34B0-D815-12F4-F6D7D277A3E2}"/>
          </ac:grpSpMkLst>
        </pc:grpChg>
        <pc:grpChg chg="add del mod">
          <ac:chgData name="Potter, John [A&amp;BE]" userId="c6b96edd-c8e6-4ccd-9001-ccc49a10a254" providerId="ADAL" clId="{5F292AF6-4390-4122-92D2-76D6E936A1D3}" dt="2023-04-07T14:59:42.343" v="283" actId="165"/>
          <ac:grpSpMkLst>
            <pc:docMk/>
            <pc:sldMk cId="2801540055" sldId="256"/>
            <ac:grpSpMk id="65" creationId="{7DDA2B0D-7B93-DC3E-003B-81E3AB19572A}"/>
          </ac:grpSpMkLst>
        </pc:grpChg>
        <pc:grpChg chg="add del mod">
          <ac:chgData name="Potter, John [A&amp;BE]" userId="c6b96edd-c8e6-4ccd-9001-ccc49a10a254" providerId="ADAL" clId="{5F292AF6-4390-4122-92D2-76D6E936A1D3}" dt="2023-04-07T14:52:54.288" v="198" actId="478"/>
          <ac:grpSpMkLst>
            <pc:docMk/>
            <pc:sldMk cId="2801540055" sldId="256"/>
            <ac:grpSpMk id="66" creationId="{7B5C33F8-D09A-0427-E397-2E5EF8E335F6}"/>
          </ac:grpSpMkLst>
        </pc:grpChg>
        <pc:grpChg chg="add del mod">
          <ac:chgData name="Potter, John [A&amp;BE]" userId="c6b96edd-c8e6-4ccd-9001-ccc49a10a254" providerId="ADAL" clId="{5F292AF6-4390-4122-92D2-76D6E936A1D3}" dt="2023-04-07T14:53:08.023" v="200" actId="478"/>
          <ac:grpSpMkLst>
            <pc:docMk/>
            <pc:sldMk cId="2801540055" sldId="256"/>
            <ac:grpSpMk id="89" creationId="{90147FEA-7721-2AD7-886F-2ADFCD57A78F}"/>
          </ac:grpSpMkLst>
        </pc:grpChg>
        <pc:grpChg chg="add del mod">
          <ac:chgData name="Potter, John [A&amp;BE]" userId="c6b96edd-c8e6-4ccd-9001-ccc49a10a254" providerId="ADAL" clId="{5F292AF6-4390-4122-92D2-76D6E936A1D3}" dt="2023-04-07T14:53:08.023" v="200" actId="478"/>
          <ac:grpSpMkLst>
            <pc:docMk/>
            <pc:sldMk cId="2801540055" sldId="256"/>
            <ac:grpSpMk id="112" creationId="{13F01CE6-647E-684C-9FBE-7C55DCFCED79}"/>
          </ac:grpSpMkLst>
        </pc:grpChg>
        <pc:grpChg chg="add del mod">
          <ac:chgData name="Potter, John [A&amp;BE]" userId="c6b96edd-c8e6-4ccd-9001-ccc49a10a254" providerId="ADAL" clId="{5F292AF6-4390-4122-92D2-76D6E936A1D3}" dt="2023-04-07T14:52:54.288" v="198" actId="478"/>
          <ac:grpSpMkLst>
            <pc:docMk/>
            <pc:sldMk cId="2801540055" sldId="256"/>
            <ac:grpSpMk id="135" creationId="{9924963C-706D-336A-BD36-3041BF694EB8}"/>
          </ac:grpSpMkLst>
        </pc:grpChg>
        <pc:grpChg chg="add del mod">
          <ac:chgData name="Potter, John [A&amp;BE]" userId="c6b96edd-c8e6-4ccd-9001-ccc49a10a254" providerId="ADAL" clId="{5F292AF6-4390-4122-92D2-76D6E936A1D3}" dt="2023-04-07T14:52:54.288" v="198" actId="478"/>
          <ac:grpSpMkLst>
            <pc:docMk/>
            <pc:sldMk cId="2801540055" sldId="256"/>
            <ac:grpSpMk id="158" creationId="{88E34795-BF43-D810-6BD0-AC69E32AC337}"/>
          </ac:grpSpMkLst>
        </pc:grpChg>
        <pc:grpChg chg="add del mod">
          <ac:chgData name="Potter, John [A&amp;BE]" userId="c6b96edd-c8e6-4ccd-9001-ccc49a10a254" providerId="ADAL" clId="{5F292AF6-4390-4122-92D2-76D6E936A1D3}" dt="2023-04-07T14:52:54.288" v="198" actId="478"/>
          <ac:grpSpMkLst>
            <pc:docMk/>
            <pc:sldMk cId="2801540055" sldId="256"/>
            <ac:grpSpMk id="181" creationId="{E62B423D-6B7F-484D-917B-EB300564F168}"/>
          </ac:grpSpMkLst>
        </pc:grpChg>
        <pc:grpChg chg="add del mod">
          <ac:chgData name="Potter, John [A&amp;BE]" userId="c6b96edd-c8e6-4ccd-9001-ccc49a10a254" providerId="ADAL" clId="{5F292AF6-4390-4122-92D2-76D6E936A1D3}" dt="2023-04-07T14:53:08.023" v="200" actId="478"/>
          <ac:grpSpMkLst>
            <pc:docMk/>
            <pc:sldMk cId="2801540055" sldId="256"/>
            <ac:grpSpMk id="204" creationId="{80141B91-50C2-42F0-AD16-C9C740A50E05}"/>
          </ac:grpSpMkLst>
        </pc:grpChg>
        <pc:grpChg chg="add del mod">
          <ac:chgData name="Potter, John [A&amp;BE]" userId="c6b96edd-c8e6-4ccd-9001-ccc49a10a254" providerId="ADAL" clId="{5F292AF6-4390-4122-92D2-76D6E936A1D3}" dt="2023-04-07T14:53:03.366" v="199" actId="478"/>
          <ac:grpSpMkLst>
            <pc:docMk/>
            <pc:sldMk cId="2801540055" sldId="256"/>
            <ac:grpSpMk id="227" creationId="{5A48E89A-7FB7-297B-0030-756F0EA20392}"/>
          </ac:grpSpMkLst>
        </pc:grpChg>
        <pc:grpChg chg="add del mod">
          <ac:chgData name="Potter, John [A&amp;BE]" userId="c6b96edd-c8e6-4ccd-9001-ccc49a10a254" providerId="ADAL" clId="{5F292AF6-4390-4122-92D2-76D6E936A1D3}" dt="2023-04-07T14:53:03.366" v="199" actId="478"/>
          <ac:grpSpMkLst>
            <pc:docMk/>
            <pc:sldMk cId="2801540055" sldId="256"/>
            <ac:grpSpMk id="250" creationId="{08D56407-F451-69B6-FFF3-329E370FF099}"/>
          </ac:grpSpMkLst>
        </pc:grpChg>
        <pc:grpChg chg="add del mod">
          <ac:chgData name="Potter, John [A&amp;BE]" userId="c6b96edd-c8e6-4ccd-9001-ccc49a10a254" providerId="ADAL" clId="{5F292AF6-4390-4122-92D2-76D6E936A1D3}" dt="2023-04-07T14:53:03.366" v="199" actId="478"/>
          <ac:grpSpMkLst>
            <pc:docMk/>
            <pc:sldMk cId="2801540055" sldId="256"/>
            <ac:grpSpMk id="273" creationId="{07AF3432-71FC-2051-7826-3E5B6DC3D56C}"/>
          </ac:grpSpMkLst>
        </pc:grpChg>
        <pc:grpChg chg="add del mod">
          <ac:chgData name="Potter, John [A&amp;BE]" userId="c6b96edd-c8e6-4ccd-9001-ccc49a10a254" providerId="ADAL" clId="{5F292AF6-4390-4122-92D2-76D6E936A1D3}" dt="2023-04-07T14:53:03.366" v="199" actId="478"/>
          <ac:grpSpMkLst>
            <pc:docMk/>
            <pc:sldMk cId="2801540055" sldId="256"/>
            <ac:grpSpMk id="296" creationId="{92DC5B36-51B3-BC53-852D-353DB3E2EAAE}"/>
          </ac:grpSpMkLst>
        </pc:grpChg>
        <pc:grpChg chg="add del mod">
          <ac:chgData name="Potter, John [A&amp;BE]" userId="c6b96edd-c8e6-4ccd-9001-ccc49a10a254" providerId="ADAL" clId="{5F292AF6-4390-4122-92D2-76D6E936A1D3}" dt="2023-04-07T14:53:03.366" v="199" actId="478"/>
          <ac:grpSpMkLst>
            <pc:docMk/>
            <pc:sldMk cId="2801540055" sldId="256"/>
            <ac:grpSpMk id="319" creationId="{547ABC77-0B38-0C5E-E152-B2A7BC06F6BE}"/>
          </ac:grpSpMkLst>
        </pc:grpChg>
        <pc:grpChg chg="add del mod">
          <ac:chgData name="Potter, John [A&amp;BE]" userId="c6b96edd-c8e6-4ccd-9001-ccc49a10a254" providerId="ADAL" clId="{5F292AF6-4390-4122-92D2-76D6E936A1D3}" dt="2023-04-07T14:53:03.366" v="199" actId="478"/>
          <ac:grpSpMkLst>
            <pc:docMk/>
            <pc:sldMk cId="2801540055" sldId="256"/>
            <ac:grpSpMk id="342" creationId="{18E31256-FC24-5BA3-9B77-BE2897BFA311}"/>
          </ac:grpSpMkLst>
        </pc:grpChg>
        <pc:grpChg chg="add del mod">
          <ac:chgData name="Potter, John [A&amp;BE]" userId="c6b96edd-c8e6-4ccd-9001-ccc49a10a254" providerId="ADAL" clId="{5F292AF6-4390-4122-92D2-76D6E936A1D3}" dt="2023-04-07T14:53:03.366" v="199" actId="478"/>
          <ac:grpSpMkLst>
            <pc:docMk/>
            <pc:sldMk cId="2801540055" sldId="256"/>
            <ac:grpSpMk id="365" creationId="{8B273B5D-258C-BC14-0310-AF725FE4F18D}"/>
          </ac:grpSpMkLst>
        </pc:grpChg>
        <pc:grpChg chg="add del mod">
          <ac:chgData name="Potter, John [A&amp;BE]" userId="c6b96edd-c8e6-4ccd-9001-ccc49a10a254" providerId="ADAL" clId="{5F292AF6-4390-4122-92D2-76D6E936A1D3}" dt="2023-04-07T14:53:03.366" v="199" actId="478"/>
          <ac:grpSpMkLst>
            <pc:docMk/>
            <pc:sldMk cId="2801540055" sldId="256"/>
            <ac:grpSpMk id="388" creationId="{E4DC278E-DE82-DEFA-9801-0F6595C50919}"/>
          </ac:grpSpMkLst>
        </pc:grpChg>
        <pc:grpChg chg="add del mod">
          <ac:chgData name="Potter, John [A&amp;BE]" userId="c6b96edd-c8e6-4ccd-9001-ccc49a10a254" providerId="ADAL" clId="{5F292AF6-4390-4122-92D2-76D6E936A1D3}" dt="2023-04-07T15:31:45.496" v="567" actId="165"/>
          <ac:grpSpMkLst>
            <pc:docMk/>
            <pc:sldMk cId="2801540055" sldId="256"/>
            <ac:grpSpMk id="417" creationId="{EEFA976A-6B34-242B-95AB-33032338E905}"/>
          </ac:grpSpMkLst>
        </pc:grpChg>
        <pc:grpChg chg="add del mod">
          <ac:chgData name="Potter, John [A&amp;BE]" userId="c6b96edd-c8e6-4ccd-9001-ccc49a10a254" providerId="ADAL" clId="{5F292AF6-4390-4122-92D2-76D6E936A1D3}" dt="2023-04-07T15:10:05.399" v="462" actId="165"/>
          <ac:grpSpMkLst>
            <pc:docMk/>
            <pc:sldMk cId="2801540055" sldId="256"/>
            <ac:grpSpMk id="418" creationId="{62567BDC-61E9-3945-AAD5-9EAACC1633CC}"/>
          </ac:grpSpMkLst>
        </pc:grpChg>
        <pc:grpChg chg="add del mod">
          <ac:chgData name="Potter, John [A&amp;BE]" userId="c6b96edd-c8e6-4ccd-9001-ccc49a10a254" providerId="ADAL" clId="{5F292AF6-4390-4122-92D2-76D6E936A1D3}" dt="2023-04-07T15:33:39.307" v="602" actId="478"/>
          <ac:grpSpMkLst>
            <pc:docMk/>
            <pc:sldMk cId="2801540055" sldId="256"/>
            <ac:grpSpMk id="444" creationId="{6F608957-D0A0-27FD-B6F1-CD3386A3E05E}"/>
          </ac:grpSpMkLst>
        </pc:grpChg>
        <pc:grpChg chg="add del mod">
          <ac:chgData name="Potter, John [A&amp;BE]" userId="c6b96edd-c8e6-4ccd-9001-ccc49a10a254" providerId="ADAL" clId="{5F292AF6-4390-4122-92D2-76D6E936A1D3}" dt="2023-04-07T15:33:39.307" v="602" actId="478"/>
          <ac:grpSpMkLst>
            <pc:docMk/>
            <pc:sldMk cId="2801540055" sldId="256"/>
            <ac:grpSpMk id="470" creationId="{E2C55366-D8BE-0FD8-B506-F5BF22662E9D}"/>
          </ac:grpSpMkLst>
        </pc:grpChg>
        <pc:grpChg chg="add del mod">
          <ac:chgData name="Potter, John [A&amp;BE]" userId="c6b96edd-c8e6-4ccd-9001-ccc49a10a254" providerId="ADAL" clId="{5F292AF6-4390-4122-92D2-76D6E936A1D3}" dt="2023-04-07T15:33:39.307" v="602" actId="478"/>
          <ac:grpSpMkLst>
            <pc:docMk/>
            <pc:sldMk cId="2801540055" sldId="256"/>
            <ac:grpSpMk id="496" creationId="{FB699545-363D-5C08-6B5C-384FD6FF74EF}"/>
          </ac:grpSpMkLst>
        </pc:grpChg>
        <pc:grpChg chg="add del mod">
          <ac:chgData name="Potter, John [A&amp;BE]" userId="c6b96edd-c8e6-4ccd-9001-ccc49a10a254" providerId="ADAL" clId="{5F292AF6-4390-4122-92D2-76D6E936A1D3}" dt="2023-04-07T15:39:18.504" v="753" actId="478"/>
          <ac:grpSpMkLst>
            <pc:docMk/>
            <pc:sldMk cId="2801540055" sldId="256"/>
            <ac:grpSpMk id="522" creationId="{5CB76645-3C8E-A74D-953A-31D95216370B}"/>
          </ac:grpSpMkLst>
        </pc:grpChg>
        <pc:grpChg chg="add del mod">
          <ac:chgData name="Potter, John [A&amp;BE]" userId="c6b96edd-c8e6-4ccd-9001-ccc49a10a254" providerId="ADAL" clId="{5F292AF6-4390-4122-92D2-76D6E936A1D3}" dt="2023-04-07T15:39:18.504" v="753" actId="478"/>
          <ac:grpSpMkLst>
            <pc:docMk/>
            <pc:sldMk cId="2801540055" sldId="256"/>
            <ac:grpSpMk id="548" creationId="{E99A64E7-86B6-61E3-E3B6-FFD2AB2A97B3}"/>
          </ac:grpSpMkLst>
        </pc:grpChg>
        <pc:grpChg chg="add del mod">
          <ac:chgData name="Potter, John [A&amp;BE]" userId="c6b96edd-c8e6-4ccd-9001-ccc49a10a254" providerId="ADAL" clId="{5F292AF6-4390-4122-92D2-76D6E936A1D3}" dt="2023-04-07T15:39:18.504" v="753" actId="478"/>
          <ac:grpSpMkLst>
            <pc:docMk/>
            <pc:sldMk cId="2801540055" sldId="256"/>
            <ac:grpSpMk id="574" creationId="{3911CF56-01B5-B6D5-8E1B-8188B236DA6C}"/>
          </ac:grpSpMkLst>
        </pc:grpChg>
        <pc:grpChg chg="add del mod">
          <ac:chgData name="Potter, John [A&amp;BE]" userId="c6b96edd-c8e6-4ccd-9001-ccc49a10a254" providerId="ADAL" clId="{5F292AF6-4390-4122-92D2-76D6E936A1D3}" dt="2023-04-07T15:39:18.504" v="753" actId="478"/>
          <ac:grpSpMkLst>
            <pc:docMk/>
            <pc:sldMk cId="2801540055" sldId="256"/>
            <ac:grpSpMk id="600" creationId="{C5EFFABA-C706-58F5-80BD-3FBA7A6D112E}"/>
          </ac:grpSpMkLst>
        </pc:grpChg>
        <pc:grpChg chg="add del mod">
          <ac:chgData name="Potter, John [A&amp;BE]" userId="c6b96edd-c8e6-4ccd-9001-ccc49a10a254" providerId="ADAL" clId="{5F292AF6-4390-4122-92D2-76D6E936A1D3}" dt="2023-04-07T15:39:18.504" v="753" actId="478"/>
          <ac:grpSpMkLst>
            <pc:docMk/>
            <pc:sldMk cId="2801540055" sldId="256"/>
            <ac:grpSpMk id="626" creationId="{2FD3A777-F91D-C114-7EF6-9EEF5A3864C1}"/>
          </ac:grpSpMkLst>
        </pc:grpChg>
        <pc:grpChg chg="add del mod">
          <ac:chgData name="Potter, John [A&amp;BE]" userId="c6b96edd-c8e6-4ccd-9001-ccc49a10a254" providerId="ADAL" clId="{5F292AF6-4390-4122-92D2-76D6E936A1D3}" dt="2023-04-07T15:39:18.504" v="753" actId="478"/>
          <ac:grpSpMkLst>
            <pc:docMk/>
            <pc:sldMk cId="2801540055" sldId="256"/>
            <ac:grpSpMk id="652" creationId="{D26C7BC0-54D1-678F-149F-475F5EB6FDDB}"/>
          </ac:grpSpMkLst>
        </pc:grpChg>
        <pc:grpChg chg="add del mod">
          <ac:chgData name="Potter, John [A&amp;BE]" userId="c6b96edd-c8e6-4ccd-9001-ccc49a10a254" providerId="ADAL" clId="{5F292AF6-4390-4122-92D2-76D6E936A1D3}" dt="2023-04-07T15:39:18.504" v="753" actId="478"/>
          <ac:grpSpMkLst>
            <pc:docMk/>
            <pc:sldMk cId="2801540055" sldId="256"/>
            <ac:grpSpMk id="678" creationId="{FA3671C6-FA00-CE42-8603-D19A119529C1}"/>
          </ac:grpSpMkLst>
        </pc:grpChg>
        <pc:grpChg chg="add del mod">
          <ac:chgData name="Potter, John [A&amp;BE]" userId="c6b96edd-c8e6-4ccd-9001-ccc49a10a254" providerId="ADAL" clId="{5F292AF6-4390-4122-92D2-76D6E936A1D3}" dt="2023-04-07T15:39:18.504" v="753" actId="478"/>
          <ac:grpSpMkLst>
            <pc:docMk/>
            <pc:sldMk cId="2801540055" sldId="256"/>
            <ac:grpSpMk id="704" creationId="{A93AD63F-1133-D3DC-C433-42F35D8D521A}"/>
          </ac:grpSpMkLst>
        </pc:grpChg>
        <pc:grpChg chg="add del mod">
          <ac:chgData name="Potter, John [A&amp;BE]" userId="c6b96edd-c8e6-4ccd-9001-ccc49a10a254" providerId="ADAL" clId="{5F292AF6-4390-4122-92D2-76D6E936A1D3}" dt="2023-04-07T15:39:18.504" v="753" actId="478"/>
          <ac:grpSpMkLst>
            <pc:docMk/>
            <pc:sldMk cId="2801540055" sldId="256"/>
            <ac:grpSpMk id="730" creationId="{650EE42A-1D84-040E-401B-61FB321E9735}"/>
          </ac:grpSpMkLst>
        </pc:grpChg>
        <pc:grpChg chg="add del mod">
          <ac:chgData name="Potter, John [A&amp;BE]" userId="c6b96edd-c8e6-4ccd-9001-ccc49a10a254" providerId="ADAL" clId="{5F292AF6-4390-4122-92D2-76D6E936A1D3}" dt="2023-04-07T15:39:18.504" v="753" actId="478"/>
          <ac:grpSpMkLst>
            <pc:docMk/>
            <pc:sldMk cId="2801540055" sldId="256"/>
            <ac:grpSpMk id="756" creationId="{5D88B565-1FA6-195F-F94D-4539D0EC7F82}"/>
          </ac:grpSpMkLst>
        </pc:grpChg>
        <pc:grpChg chg="add del mod">
          <ac:chgData name="Potter, John [A&amp;BE]" userId="c6b96edd-c8e6-4ccd-9001-ccc49a10a254" providerId="ADAL" clId="{5F292AF6-4390-4122-92D2-76D6E936A1D3}" dt="2023-04-07T15:02:47.889" v="342" actId="478"/>
          <ac:grpSpMkLst>
            <pc:docMk/>
            <pc:sldMk cId="2801540055" sldId="256"/>
            <ac:grpSpMk id="782" creationId="{C8082C41-702D-B358-E89C-D011635152D2}"/>
          </ac:grpSpMkLst>
        </pc:grpChg>
        <pc:grpChg chg="add del mod">
          <ac:chgData name="Potter, John [A&amp;BE]" userId="c6b96edd-c8e6-4ccd-9001-ccc49a10a254" providerId="ADAL" clId="{5F292AF6-4390-4122-92D2-76D6E936A1D3}" dt="2023-04-07T15:02:47.889" v="342" actId="478"/>
          <ac:grpSpMkLst>
            <pc:docMk/>
            <pc:sldMk cId="2801540055" sldId="256"/>
            <ac:grpSpMk id="808" creationId="{8DDA64B9-6740-63E2-4A4B-8CB85F270ED9}"/>
          </ac:grpSpMkLst>
        </pc:grpChg>
        <pc:grpChg chg="add mod">
          <ac:chgData name="Potter, John [A&amp;BE]" userId="c6b96edd-c8e6-4ccd-9001-ccc49a10a254" providerId="ADAL" clId="{5F292AF6-4390-4122-92D2-76D6E936A1D3}" dt="2023-04-07T15:10:22.690" v="463" actId="164"/>
          <ac:grpSpMkLst>
            <pc:docMk/>
            <pc:sldMk cId="2801540055" sldId="256"/>
            <ac:grpSpMk id="835" creationId="{A68C5AF3-A15F-6804-B606-C10A9F569F1A}"/>
          </ac:grpSpMkLst>
        </pc:grpChg>
        <pc:grpChg chg="add del mod">
          <ac:chgData name="Potter, John [A&amp;BE]" userId="c6b96edd-c8e6-4ccd-9001-ccc49a10a254" providerId="ADAL" clId="{5F292AF6-4390-4122-92D2-76D6E936A1D3}" dt="2023-04-07T15:13:24.815" v="542" actId="165"/>
          <ac:grpSpMkLst>
            <pc:docMk/>
            <pc:sldMk cId="2801540055" sldId="256"/>
            <ac:grpSpMk id="836" creationId="{42265176-57EB-7075-E34D-1EFE55A1F237}"/>
          </ac:grpSpMkLst>
        </pc:grpChg>
        <pc:grpChg chg="add mod">
          <ac:chgData name="Potter, John [A&amp;BE]" userId="c6b96edd-c8e6-4ccd-9001-ccc49a10a254" providerId="ADAL" clId="{5F292AF6-4390-4122-92D2-76D6E936A1D3}" dt="2023-04-07T15:33:17.526" v="601" actId="1037"/>
          <ac:grpSpMkLst>
            <pc:docMk/>
            <pc:sldMk cId="2801540055" sldId="256"/>
            <ac:grpSpMk id="876" creationId="{B20BD974-1C51-76B1-84C1-EB073D0B5654}"/>
          </ac:grpSpMkLst>
        </pc:grpChg>
        <pc:grpChg chg="add mod">
          <ac:chgData name="Potter, John [A&amp;BE]" userId="c6b96edd-c8e6-4ccd-9001-ccc49a10a254" providerId="ADAL" clId="{5F292AF6-4390-4122-92D2-76D6E936A1D3}" dt="2023-04-07T15:33:53.376" v="622" actId="1037"/>
          <ac:grpSpMkLst>
            <pc:docMk/>
            <pc:sldMk cId="2801540055" sldId="256"/>
            <ac:grpSpMk id="877" creationId="{13C561D5-40BA-FAB6-605E-B50FDCAC7088}"/>
          </ac:grpSpMkLst>
        </pc:grpChg>
        <pc:grpChg chg="add mod">
          <ac:chgData name="Potter, John [A&amp;BE]" userId="c6b96edd-c8e6-4ccd-9001-ccc49a10a254" providerId="ADAL" clId="{5F292AF6-4390-4122-92D2-76D6E936A1D3}" dt="2023-04-07T15:34:55.113" v="656" actId="1037"/>
          <ac:grpSpMkLst>
            <pc:docMk/>
            <pc:sldMk cId="2801540055" sldId="256"/>
            <ac:grpSpMk id="897" creationId="{CAAC8C3E-2F72-7BB1-98BD-ACEDCDAD0F51}"/>
          </ac:grpSpMkLst>
        </pc:grpChg>
        <pc:grpChg chg="add mod">
          <ac:chgData name="Potter, John [A&amp;BE]" userId="c6b96edd-c8e6-4ccd-9001-ccc49a10a254" providerId="ADAL" clId="{5F292AF6-4390-4122-92D2-76D6E936A1D3}" dt="2023-04-07T15:35:15.195" v="680" actId="1038"/>
          <ac:grpSpMkLst>
            <pc:docMk/>
            <pc:sldMk cId="2801540055" sldId="256"/>
            <ac:grpSpMk id="917" creationId="{E897B9BA-9F0C-16F9-CE56-0DD449B8BCFD}"/>
          </ac:grpSpMkLst>
        </pc:grpChg>
        <pc:grpChg chg="add mod">
          <ac:chgData name="Potter, John [A&amp;BE]" userId="c6b96edd-c8e6-4ccd-9001-ccc49a10a254" providerId="ADAL" clId="{5F292AF6-4390-4122-92D2-76D6E936A1D3}" dt="2023-04-07T16:16:38.236" v="1551" actId="1037"/>
          <ac:grpSpMkLst>
            <pc:docMk/>
            <pc:sldMk cId="2801540055" sldId="256"/>
            <ac:grpSpMk id="937" creationId="{2DAE766C-7929-0FF6-6396-2291F575FB12}"/>
          </ac:grpSpMkLst>
        </pc:grpChg>
        <pc:grpChg chg="add del mod">
          <ac:chgData name="Potter, John [A&amp;BE]" userId="c6b96edd-c8e6-4ccd-9001-ccc49a10a254" providerId="ADAL" clId="{5F292AF6-4390-4122-92D2-76D6E936A1D3}" dt="2023-04-07T15:46:14.107" v="946" actId="478"/>
          <ac:grpSpMkLst>
            <pc:docMk/>
            <pc:sldMk cId="2801540055" sldId="256"/>
            <ac:grpSpMk id="963" creationId="{02991518-C665-8603-4F72-FC410700D990}"/>
          </ac:grpSpMkLst>
        </pc:grpChg>
        <pc:grpChg chg="add mod">
          <ac:chgData name="Potter, John [A&amp;BE]" userId="c6b96edd-c8e6-4ccd-9001-ccc49a10a254" providerId="ADAL" clId="{5F292AF6-4390-4122-92D2-76D6E936A1D3}" dt="2023-04-07T16:16:46.853" v="1586" actId="1037"/>
          <ac:grpSpMkLst>
            <pc:docMk/>
            <pc:sldMk cId="2801540055" sldId="256"/>
            <ac:grpSpMk id="984" creationId="{A9981D41-5495-C2D4-1417-2FF8CB114513}"/>
          </ac:grpSpMkLst>
        </pc:grpChg>
        <pc:grpChg chg="add mod">
          <ac:chgData name="Potter, John [A&amp;BE]" userId="c6b96edd-c8e6-4ccd-9001-ccc49a10a254" providerId="ADAL" clId="{5F292AF6-4390-4122-92D2-76D6E936A1D3}" dt="2023-04-07T15:48:06.327" v="981" actId="1035"/>
          <ac:grpSpMkLst>
            <pc:docMk/>
            <pc:sldMk cId="2801540055" sldId="256"/>
            <ac:grpSpMk id="1011" creationId="{42DEB772-96EA-03D4-2C57-57BE3B14FC90}"/>
          </ac:grpSpMkLst>
        </pc:grpChg>
        <pc:grpChg chg="add mod">
          <ac:chgData name="Potter, John [A&amp;BE]" userId="c6b96edd-c8e6-4ccd-9001-ccc49a10a254" providerId="ADAL" clId="{5F292AF6-4390-4122-92D2-76D6E936A1D3}" dt="2023-04-07T15:50:51.250" v="1057" actId="1035"/>
          <ac:grpSpMkLst>
            <pc:docMk/>
            <pc:sldMk cId="2801540055" sldId="256"/>
            <ac:grpSpMk id="1037" creationId="{930D929E-00E4-A68A-2A5E-F2850FFDB1FA}"/>
          </ac:grpSpMkLst>
        </pc:grpChg>
        <pc:grpChg chg="add mod">
          <ac:chgData name="Potter, John [A&amp;BE]" userId="c6b96edd-c8e6-4ccd-9001-ccc49a10a254" providerId="ADAL" clId="{5F292AF6-4390-4122-92D2-76D6E936A1D3}" dt="2023-04-07T16:16:31.232" v="1542" actId="1035"/>
          <ac:grpSpMkLst>
            <pc:docMk/>
            <pc:sldMk cId="2801540055" sldId="256"/>
            <ac:grpSpMk id="1064" creationId="{E526F0B7-06B9-81FE-CA65-930CE2B60626}"/>
          </ac:grpSpMkLst>
        </pc:grpChg>
        <pc:grpChg chg="add mod">
          <ac:chgData name="Potter, John [A&amp;BE]" userId="c6b96edd-c8e6-4ccd-9001-ccc49a10a254" providerId="ADAL" clId="{5F292AF6-4390-4122-92D2-76D6E936A1D3}" dt="2023-04-07T16:16:31.232" v="1542" actId="1035"/>
          <ac:grpSpMkLst>
            <pc:docMk/>
            <pc:sldMk cId="2801540055" sldId="256"/>
            <ac:grpSpMk id="1090" creationId="{B8F47CAB-DAA4-D6C0-977F-80D854D6D808}"/>
          </ac:grpSpMkLst>
        </pc:grpChg>
        <pc:grpChg chg="add mod">
          <ac:chgData name="Potter, John [A&amp;BE]" userId="c6b96edd-c8e6-4ccd-9001-ccc49a10a254" providerId="ADAL" clId="{5F292AF6-4390-4122-92D2-76D6E936A1D3}" dt="2023-04-07T16:15:46.345" v="1510" actId="1037"/>
          <ac:grpSpMkLst>
            <pc:docMk/>
            <pc:sldMk cId="2801540055" sldId="256"/>
            <ac:grpSpMk id="1116" creationId="{04D3C91B-1719-2DCE-8AE9-EF0ADAD86CBA}"/>
          </ac:grpSpMkLst>
        </pc:grpChg>
        <pc:grpChg chg="add mod">
          <ac:chgData name="Potter, John [A&amp;BE]" userId="c6b96edd-c8e6-4ccd-9001-ccc49a10a254" providerId="ADAL" clId="{5F292AF6-4390-4122-92D2-76D6E936A1D3}" dt="2023-04-07T16:15:50.150" v="1514" actId="1037"/>
          <ac:grpSpMkLst>
            <pc:docMk/>
            <pc:sldMk cId="2801540055" sldId="256"/>
            <ac:grpSpMk id="1142" creationId="{1F280732-07D3-3D39-7E71-E76DF21E1DBD}"/>
          </ac:grpSpMkLst>
        </pc:grpChg>
        <pc:grpChg chg="add mod">
          <ac:chgData name="Potter, John [A&amp;BE]" userId="c6b96edd-c8e6-4ccd-9001-ccc49a10a254" providerId="ADAL" clId="{5F292AF6-4390-4122-92D2-76D6E936A1D3}" dt="2023-04-07T16:17:07.953" v="1602" actId="1037"/>
          <ac:grpSpMkLst>
            <pc:docMk/>
            <pc:sldMk cId="2801540055" sldId="256"/>
            <ac:grpSpMk id="1166" creationId="{FA9F8FD4-7BAD-4E9A-81B7-9D06F9B006F4}"/>
          </ac:grpSpMkLst>
        </pc:grpChg>
        <pc:grpChg chg="add mod">
          <ac:chgData name="Potter, John [A&amp;BE]" userId="c6b96edd-c8e6-4ccd-9001-ccc49a10a254" providerId="ADAL" clId="{5F292AF6-4390-4122-92D2-76D6E936A1D3}" dt="2023-04-07T16:21:38.953" v="1767" actId="1037"/>
          <ac:grpSpMkLst>
            <pc:docMk/>
            <pc:sldMk cId="2801540055" sldId="256"/>
            <ac:grpSpMk id="1195" creationId="{5EF73424-9244-0158-0B31-5185AF02F417}"/>
          </ac:grpSpMkLst>
        </pc:grpChg>
        <pc:cxnChg chg="del mod topLvl">
          <ac:chgData name="Potter, John [A&amp;BE]" userId="c6b96edd-c8e6-4ccd-9001-ccc49a10a254" providerId="ADAL" clId="{5F292AF6-4390-4122-92D2-76D6E936A1D3}" dt="2023-04-07T15:33:09.186" v="586" actId="478"/>
          <ac:cxnSpMkLst>
            <pc:docMk/>
            <pc:sldMk cId="2801540055" sldId="256"/>
            <ac:cxnSpMk id="16" creationId="{DC88B09A-FCE5-5424-1A8F-DDD54B79841D}"/>
          </ac:cxnSpMkLst>
        </pc:cxnChg>
        <pc:cxnChg chg="del mod topLvl">
          <ac:chgData name="Potter, John [A&amp;BE]" userId="c6b96edd-c8e6-4ccd-9001-ccc49a10a254" providerId="ADAL" clId="{5F292AF6-4390-4122-92D2-76D6E936A1D3}" dt="2023-04-07T15:33:09.186" v="586" actId="478"/>
          <ac:cxnSpMkLst>
            <pc:docMk/>
            <pc:sldMk cId="2801540055" sldId="256"/>
            <ac:cxnSpMk id="18" creationId="{E291E31F-901E-0ABA-98B4-BBBC73431D65}"/>
          </ac:cxnSpMkLst>
        </pc:cxnChg>
        <pc:cxnChg chg="del mod topLvl">
          <ac:chgData name="Potter, John [A&amp;BE]" userId="c6b96edd-c8e6-4ccd-9001-ccc49a10a254" providerId="ADAL" clId="{5F292AF6-4390-4122-92D2-76D6E936A1D3}" dt="2023-04-07T15:33:09.186" v="586" actId="478"/>
          <ac:cxnSpMkLst>
            <pc:docMk/>
            <pc:sldMk cId="2801540055" sldId="256"/>
            <ac:cxnSpMk id="21" creationId="{AEEC0CDC-CF5C-9A94-CBFA-0D3AD9449B78}"/>
          </ac:cxnSpMkLst>
        </pc:cxnChg>
        <pc:cxnChg chg="del mod topLvl">
          <ac:chgData name="Potter, John [A&amp;BE]" userId="c6b96edd-c8e6-4ccd-9001-ccc49a10a254" providerId="ADAL" clId="{5F292AF6-4390-4122-92D2-76D6E936A1D3}" dt="2023-04-07T15:33:09.186" v="586" actId="478"/>
          <ac:cxnSpMkLst>
            <pc:docMk/>
            <pc:sldMk cId="2801540055" sldId="256"/>
            <ac:cxnSpMk id="24" creationId="{361F91AF-0217-8646-6EDC-09EF33F37F6A}"/>
          </ac:cxnSpMkLst>
        </pc:cxnChg>
        <pc:cxnChg chg="del mod topLvl">
          <ac:chgData name="Potter, John [A&amp;BE]" userId="c6b96edd-c8e6-4ccd-9001-ccc49a10a254" providerId="ADAL" clId="{5F292AF6-4390-4122-92D2-76D6E936A1D3}" dt="2023-04-07T15:33:09.186" v="586" actId="478"/>
          <ac:cxnSpMkLst>
            <pc:docMk/>
            <pc:sldMk cId="2801540055" sldId="256"/>
            <ac:cxnSpMk id="28" creationId="{028F8AAE-A368-A39A-27E3-837CC1091721}"/>
          </ac:cxnSpMkLst>
        </pc:cxnChg>
        <pc:cxnChg chg="del mod topLvl">
          <ac:chgData name="Potter, John [A&amp;BE]" userId="c6b96edd-c8e6-4ccd-9001-ccc49a10a254" providerId="ADAL" clId="{5F292AF6-4390-4122-92D2-76D6E936A1D3}" dt="2023-04-07T15:33:09.186" v="586" actId="478"/>
          <ac:cxnSpMkLst>
            <pc:docMk/>
            <pc:sldMk cId="2801540055" sldId="256"/>
            <ac:cxnSpMk id="31" creationId="{D6C3E34F-4387-E56C-B186-772FC1B157AF}"/>
          </ac:cxnSpMkLst>
        </pc:cxnChg>
        <pc:cxnChg chg="del mod ord topLvl">
          <ac:chgData name="Potter, John [A&amp;BE]" userId="c6b96edd-c8e6-4ccd-9001-ccc49a10a254" providerId="ADAL" clId="{5F292AF6-4390-4122-92D2-76D6E936A1D3}" dt="2023-04-07T15:33:09.186" v="586" actId="478"/>
          <ac:cxnSpMkLst>
            <pc:docMk/>
            <pc:sldMk cId="2801540055" sldId="256"/>
            <ac:cxnSpMk id="41" creationId="{CE50E8EA-E666-CFAE-6860-BF47E32CB5A8}"/>
          </ac:cxnSpMkLst>
        </pc:cxnChg>
        <pc:cxnChg chg="del mod ord topLvl">
          <ac:chgData name="Potter, John [A&amp;BE]" userId="c6b96edd-c8e6-4ccd-9001-ccc49a10a254" providerId="ADAL" clId="{5F292AF6-4390-4122-92D2-76D6E936A1D3}" dt="2023-04-07T15:33:09.186" v="586" actId="478"/>
          <ac:cxnSpMkLst>
            <pc:docMk/>
            <pc:sldMk cId="2801540055" sldId="256"/>
            <ac:cxnSpMk id="46" creationId="{7CAAA9A1-27EF-F7E9-F502-27BBC1B554FA}"/>
          </ac:cxnSpMkLst>
        </pc:cxnChg>
        <pc:cxnChg chg="mod">
          <ac:chgData name="Potter, John [A&amp;BE]" userId="c6b96edd-c8e6-4ccd-9001-ccc49a10a254" providerId="ADAL" clId="{5F292AF6-4390-4122-92D2-76D6E936A1D3}" dt="2023-04-07T14:52:54.288" v="198" actId="478"/>
          <ac:cxnSpMkLst>
            <pc:docMk/>
            <pc:sldMk cId="2801540055" sldId="256"/>
            <ac:cxnSpMk id="74" creationId="{EAA83F74-C8E1-0E09-DD05-6A59A142C5BE}"/>
          </ac:cxnSpMkLst>
        </pc:cxnChg>
        <pc:cxnChg chg="mod">
          <ac:chgData name="Potter, John [A&amp;BE]" userId="c6b96edd-c8e6-4ccd-9001-ccc49a10a254" providerId="ADAL" clId="{5F292AF6-4390-4122-92D2-76D6E936A1D3}" dt="2023-04-07T14:52:54.288" v="198" actId="478"/>
          <ac:cxnSpMkLst>
            <pc:docMk/>
            <pc:sldMk cId="2801540055" sldId="256"/>
            <ac:cxnSpMk id="75" creationId="{8E94BCE1-4110-9E20-9AB6-065B9FDE285D}"/>
          </ac:cxnSpMkLst>
        </pc:cxnChg>
        <pc:cxnChg chg="mod">
          <ac:chgData name="Potter, John [A&amp;BE]" userId="c6b96edd-c8e6-4ccd-9001-ccc49a10a254" providerId="ADAL" clId="{5F292AF6-4390-4122-92D2-76D6E936A1D3}" dt="2023-04-07T14:52:54.288" v="198" actId="478"/>
          <ac:cxnSpMkLst>
            <pc:docMk/>
            <pc:sldMk cId="2801540055" sldId="256"/>
            <ac:cxnSpMk id="76" creationId="{7EE3A6F9-B9E0-4E89-B704-138D68209000}"/>
          </ac:cxnSpMkLst>
        </pc:cxnChg>
        <pc:cxnChg chg="mod">
          <ac:chgData name="Potter, John [A&amp;BE]" userId="c6b96edd-c8e6-4ccd-9001-ccc49a10a254" providerId="ADAL" clId="{5F292AF6-4390-4122-92D2-76D6E936A1D3}" dt="2023-04-07T14:52:54.288" v="198" actId="478"/>
          <ac:cxnSpMkLst>
            <pc:docMk/>
            <pc:sldMk cId="2801540055" sldId="256"/>
            <ac:cxnSpMk id="77" creationId="{D7944504-36A3-EE38-36A6-593AB003961B}"/>
          </ac:cxnSpMkLst>
        </pc:cxnChg>
        <pc:cxnChg chg="mod">
          <ac:chgData name="Potter, John [A&amp;BE]" userId="c6b96edd-c8e6-4ccd-9001-ccc49a10a254" providerId="ADAL" clId="{5F292AF6-4390-4122-92D2-76D6E936A1D3}" dt="2023-04-07T14:52:54.288" v="198" actId="478"/>
          <ac:cxnSpMkLst>
            <pc:docMk/>
            <pc:sldMk cId="2801540055" sldId="256"/>
            <ac:cxnSpMk id="78" creationId="{AA948BA6-2F53-C697-233E-E5B7BAC2E34F}"/>
          </ac:cxnSpMkLst>
        </pc:cxnChg>
        <pc:cxnChg chg="mod">
          <ac:chgData name="Potter, John [A&amp;BE]" userId="c6b96edd-c8e6-4ccd-9001-ccc49a10a254" providerId="ADAL" clId="{5F292AF6-4390-4122-92D2-76D6E936A1D3}" dt="2023-04-07T14:52:54.288" v="198" actId="478"/>
          <ac:cxnSpMkLst>
            <pc:docMk/>
            <pc:sldMk cId="2801540055" sldId="256"/>
            <ac:cxnSpMk id="79" creationId="{E0EF8534-CA19-5615-1EE4-8514F682E2FF}"/>
          </ac:cxnSpMkLst>
        </pc:cxnChg>
        <pc:cxnChg chg="mod">
          <ac:chgData name="Potter, John [A&amp;BE]" userId="c6b96edd-c8e6-4ccd-9001-ccc49a10a254" providerId="ADAL" clId="{5F292AF6-4390-4122-92D2-76D6E936A1D3}" dt="2023-04-07T14:45:37.953" v="113"/>
          <ac:cxnSpMkLst>
            <pc:docMk/>
            <pc:sldMk cId="2801540055" sldId="256"/>
            <ac:cxnSpMk id="80" creationId="{7610B556-CD1C-20D7-ED6D-E0F964E754D6}"/>
          </ac:cxnSpMkLst>
        </pc:cxnChg>
        <pc:cxnChg chg="mod">
          <ac:chgData name="Potter, John [A&amp;BE]" userId="c6b96edd-c8e6-4ccd-9001-ccc49a10a254" providerId="ADAL" clId="{5F292AF6-4390-4122-92D2-76D6E936A1D3}" dt="2023-04-07T14:45:37.953" v="113"/>
          <ac:cxnSpMkLst>
            <pc:docMk/>
            <pc:sldMk cId="2801540055" sldId="256"/>
            <ac:cxnSpMk id="83" creationId="{9341E5BF-8B2D-ED8B-4E65-645583690CEC}"/>
          </ac:cxnSpMkLst>
        </pc:cxnChg>
        <pc:cxnChg chg="mod">
          <ac:chgData name="Potter, John [A&amp;BE]" userId="c6b96edd-c8e6-4ccd-9001-ccc49a10a254" providerId="ADAL" clId="{5F292AF6-4390-4122-92D2-76D6E936A1D3}" dt="2023-04-07T14:53:08.023" v="200" actId="478"/>
          <ac:cxnSpMkLst>
            <pc:docMk/>
            <pc:sldMk cId="2801540055" sldId="256"/>
            <ac:cxnSpMk id="97" creationId="{32240063-991E-65C8-6819-D5E6BF9283DF}"/>
          </ac:cxnSpMkLst>
        </pc:cxnChg>
        <pc:cxnChg chg="mod">
          <ac:chgData name="Potter, John [A&amp;BE]" userId="c6b96edd-c8e6-4ccd-9001-ccc49a10a254" providerId="ADAL" clId="{5F292AF6-4390-4122-92D2-76D6E936A1D3}" dt="2023-04-07T14:53:08.023" v="200" actId="478"/>
          <ac:cxnSpMkLst>
            <pc:docMk/>
            <pc:sldMk cId="2801540055" sldId="256"/>
            <ac:cxnSpMk id="98" creationId="{60F41D25-2372-25C6-1043-B17E1D27BC8C}"/>
          </ac:cxnSpMkLst>
        </pc:cxnChg>
        <pc:cxnChg chg="mod">
          <ac:chgData name="Potter, John [A&amp;BE]" userId="c6b96edd-c8e6-4ccd-9001-ccc49a10a254" providerId="ADAL" clId="{5F292AF6-4390-4122-92D2-76D6E936A1D3}" dt="2023-04-07T14:53:08.023" v="200" actId="478"/>
          <ac:cxnSpMkLst>
            <pc:docMk/>
            <pc:sldMk cId="2801540055" sldId="256"/>
            <ac:cxnSpMk id="99" creationId="{DEEBD559-DE7D-E1D5-5A73-AC673B8920B4}"/>
          </ac:cxnSpMkLst>
        </pc:cxnChg>
        <pc:cxnChg chg="mod">
          <ac:chgData name="Potter, John [A&amp;BE]" userId="c6b96edd-c8e6-4ccd-9001-ccc49a10a254" providerId="ADAL" clId="{5F292AF6-4390-4122-92D2-76D6E936A1D3}" dt="2023-04-07T14:53:08.023" v="200" actId="478"/>
          <ac:cxnSpMkLst>
            <pc:docMk/>
            <pc:sldMk cId="2801540055" sldId="256"/>
            <ac:cxnSpMk id="100" creationId="{C5728C01-DABB-2D58-C776-5122D78168FB}"/>
          </ac:cxnSpMkLst>
        </pc:cxnChg>
        <pc:cxnChg chg="mod">
          <ac:chgData name="Potter, John [A&amp;BE]" userId="c6b96edd-c8e6-4ccd-9001-ccc49a10a254" providerId="ADAL" clId="{5F292AF6-4390-4122-92D2-76D6E936A1D3}" dt="2023-04-07T14:53:08.023" v="200" actId="478"/>
          <ac:cxnSpMkLst>
            <pc:docMk/>
            <pc:sldMk cId="2801540055" sldId="256"/>
            <ac:cxnSpMk id="101" creationId="{2DE3FF2C-488C-F389-0855-1B02134417CA}"/>
          </ac:cxnSpMkLst>
        </pc:cxnChg>
        <pc:cxnChg chg="mod">
          <ac:chgData name="Potter, John [A&amp;BE]" userId="c6b96edd-c8e6-4ccd-9001-ccc49a10a254" providerId="ADAL" clId="{5F292AF6-4390-4122-92D2-76D6E936A1D3}" dt="2023-04-07T14:53:08.023" v="200" actId="478"/>
          <ac:cxnSpMkLst>
            <pc:docMk/>
            <pc:sldMk cId="2801540055" sldId="256"/>
            <ac:cxnSpMk id="102" creationId="{1FCF4F28-DFF9-5AC7-4507-0A289D06A1F6}"/>
          </ac:cxnSpMkLst>
        </pc:cxnChg>
        <pc:cxnChg chg="mod">
          <ac:chgData name="Potter, John [A&amp;BE]" userId="c6b96edd-c8e6-4ccd-9001-ccc49a10a254" providerId="ADAL" clId="{5F292AF6-4390-4122-92D2-76D6E936A1D3}" dt="2023-04-07T14:45:49.255" v="115"/>
          <ac:cxnSpMkLst>
            <pc:docMk/>
            <pc:sldMk cId="2801540055" sldId="256"/>
            <ac:cxnSpMk id="103" creationId="{C5565033-A260-1898-3A4D-5F058CB94C1D}"/>
          </ac:cxnSpMkLst>
        </pc:cxnChg>
        <pc:cxnChg chg="mod">
          <ac:chgData name="Potter, John [A&amp;BE]" userId="c6b96edd-c8e6-4ccd-9001-ccc49a10a254" providerId="ADAL" clId="{5F292AF6-4390-4122-92D2-76D6E936A1D3}" dt="2023-04-07T14:45:49.255" v="115"/>
          <ac:cxnSpMkLst>
            <pc:docMk/>
            <pc:sldMk cId="2801540055" sldId="256"/>
            <ac:cxnSpMk id="106" creationId="{DEEA51AA-DC6B-6D42-9796-38D5AE0147F4}"/>
          </ac:cxnSpMkLst>
        </pc:cxnChg>
        <pc:cxnChg chg="mod">
          <ac:chgData name="Potter, John [A&amp;BE]" userId="c6b96edd-c8e6-4ccd-9001-ccc49a10a254" providerId="ADAL" clId="{5F292AF6-4390-4122-92D2-76D6E936A1D3}" dt="2023-04-07T14:53:08.023" v="200" actId="478"/>
          <ac:cxnSpMkLst>
            <pc:docMk/>
            <pc:sldMk cId="2801540055" sldId="256"/>
            <ac:cxnSpMk id="120" creationId="{ED116178-A873-C077-A097-D00068EBC695}"/>
          </ac:cxnSpMkLst>
        </pc:cxnChg>
        <pc:cxnChg chg="mod">
          <ac:chgData name="Potter, John [A&amp;BE]" userId="c6b96edd-c8e6-4ccd-9001-ccc49a10a254" providerId="ADAL" clId="{5F292AF6-4390-4122-92D2-76D6E936A1D3}" dt="2023-04-07T14:53:08.023" v="200" actId="478"/>
          <ac:cxnSpMkLst>
            <pc:docMk/>
            <pc:sldMk cId="2801540055" sldId="256"/>
            <ac:cxnSpMk id="121" creationId="{65C0C112-49F0-6FF2-6A0C-447BD9421B3B}"/>
          </ac:cxnSpMkLst>
        </pc:cxnChg>
        <pc:cxnChg chg="mod">
          <ac:chgData name="Potter, John [A&amp;BE]" userId="c6b96edd-c8e6-4ccd-9001-ccc49a10a254" providerId="ADAL" clId="{5F292AF6-4390-4122-92D2-76D6E936A1D3}" dt="2023-04-07T14:53:08.023" v="200" actId="478"/>
          <ac:cxnSpMkLst>
            <pc:docMk/>
            <pc:sldMk cId="2801540055" sldId="256"/>
            <ac:cxnSpMk id="122" creationId="{7B25C097-A166-4099-603C-B836406CB713}"/>
          </ac:cxnSpMkLst>
        </pc:cxnChg>
        <pc:cxnChg chg="mod">
          <ac:chgData name="Potter, John [A&amp;BE]" userId="c6b96edd-c8e6-4ccd-9001-ccc49a10a254" providerId="ADAL" clId="{5F292AF6-4390-4122-92D2-76D6E936A1D3}" dt="2023-04-07T14:53:08.023" v="200" actId="478"/>
          <ac:cxnSpMkLst>
            <pc:docMk/>
            <pc:sldMk cId="2801540055" sldId="256"/>
            <ac:cxnSpMk id="123" creationId="{22755DB7-7CB9-3E25-7A33-D8EFB42822B3}"/>
          </ac:cxnSpMkLst>
        </pc:cxnChg>
        <pc:cxnChg chg="mod">
          <ac:chgData name="Potter, John [A&amp;BE]" userId="c6b96edd-c8e6-4ccd-9001-ccc49a10a254" providerId="ADAL" clId="{5F292AF6-4390-4122-92D2-76D6E936A1D3}" dt="2023-04-07T14:53:08.023" v="200" actId="478"/>
          <ac:cxnSpMkLst>
            <pc:docMk/>
            <pc:sldMk cId="2801540055" sldId="256"/>
            <ac:cxnSpMk id="124" creationId="{70AC6F20-CE47-CF71-9F02-DD0F34EC6BAD}"/>
          </ac:cxnSpMkLst>
        </pc:cxnChg>
        <pc:cxnChg chg="mod">
          <ac:chgData name="Potter, John [A&amp;BE]" userId="c6b96edd-c8e6-4ccd-9001-ccc49a10a254" providerId="ADAL" clId="{5F292AF6-4390-4122-92D2-76D6E936A1D3}" dt="2023-04-07T14:53:08.023" v="200" actId="478"/>
          <ac:cxnSpMkLst>
            <pc:docMk/>
            <pc:sldMk cId="2801540055" sldId="256"/>
            <ac:cxnSpMk id="125" creationId="{59D38872-CEFA-7C74-47B9-2D7CEAA168A8}"/>
          </ac:cxnSpMkLst>
        </pc:cxnChg>
        <pc:cxnChg chg="mod">
          <ac:chgData name="Potter, John [A&amp;BE]" userId="c6b96edd-c8e6-4ccd-9001-ccc49a10a254" providerId="ADAL" clId="{5F292AF6-4390-4122-92D2-76D6E936A1D3}" dt="2023-04-07T14:45:49.747" v="116"/>
          <ac:cxnSpMkLst>
            <pc:docMk/>
            <pc:sldMk cId="2801540055" sldId="256"/>
            <ac:cxnSpMk id="126" creationId="{29E68587-EA63-9ECC-3E3E-38087EFF2867}"/>
          </ac:cxnSpMkLst>
        </pc:cxnChg>
        <pc:cxnChg chg="mod">
          <ac:chgData name="Potter, John [A&amp;BE]" userId="c6b96edd-c8e6-4ccd-9001-ccc49a10a254" providerId="ADAL" clId="{5F292AF6-4390-4122-92D2-76D6E936A1D3}" dt="2023-04-07T14:45:49.747" v="116"/>
          <ac:cxnSpMkLst>
            <pc:docMk/>
            <pc:sldMk cId="2801540055" sldId="256"/>
            <ac:cxnSpMk id="129" creationId="{DB269F76-9E0F-B504-33D0-EAA55C7C8E26}"/>
          </ac:cxnSpMkLst>
        </pc:cxnChg>
        <pc:cxnChg chg="mod">
          <ac:chgData name="Potter, John [A&amp;BE]" userId="c6b96edd-c8e6-4ccd-9001-ccc49a10a254" providerId="ADAL" clId="{5F292AF6-4390-4122-92D2-76D6E936A1D3}" dt="2023-04-07T14:52:54.288" v="198" actId="478"/>
          <ac:cxnSpMkLst>
            <pc:docMk/>
            <pc:sldMk cId="2801540055" sldId="256"/>
            <ac:cxnSpMk id="143" creationId="{1BE27B8F-81F4-8DCC-75C7-F70E8A866109}"/>
          </ac:cxnSpMkLst>
        </pc:cxnChg>
        <pc:cxnChg chg="mod">
          <ac:chgData name="Potter, John [A&amp;BE]" userId="c6b96edd-c8e6-4ccd-9001-ccc49a10a254" providerId="ADAL" clId="{5F292AF6-4390-4122-92D2-76D6E936A1D3}" dt="2023-04-07T14:52:54.288" v="198" actId="478"/>
          <ac:cxnSpMkLst>
            <pc:docMk/>
            <pc:sldMk cId="2801540055" sldId="256"/>
            <ac:cxnSpMk id="144" creationId="{CC3BD063-2D47-096E-A406-73F6E223B004}"/>
          </ac:cxnSpMkLst>
        </pc:cxnChg>
        <pc:cxnChg chg="mod">
          <ac:chgData name="Potter, John [A&amp;BE]" userId="c6b96edd-c8e6-4ccd-9001-ccc49a10a254" providerId="ADAL" clId="{5F292AF6-4390-4122-92D2-76D6E936A1D3}" dt="2023-04-07T14:52:54.288" v="198" actId="478"/>
          <ac:cxnSpMkLst>
            <pc:docMk/>
            <pc:sldMk cId="2801540055" sldId="256"/>
            <ac:cxnSpMk id="145" creationId="{1C3E5110-63D9-7CCD-1208-4B6F0001CF66}"/>
          </ac:cxnSpMkLst>
        </pc:cxnChg>
        <pc:cxnChg chg="mod">
          <ac:chgData name="Potter, John [A&amp;BE]" userId="c6b96edd-c8e6-4ccd-9001-ccc49a10a254" providerId="ADAL" clId="{5F292AF6-4390-4122-92D2-76D6E936A1D3}" dt="2023-04-07T14:52:54.288" v="198" actId="478"/>
          <ac:cxnSpMkLst>
            <pc:docMk/>
            <pc:sldMk cId="2801540055" sldId="256"/>
            <ac:cxnSpMk id="146" creationId="{733612F6-7B91-B6B2-D26D-17AE8236975E}"/>
          </ac:cxnSpMkLst>
        </pc:cxnChg>
        <pc:cxnChg chg="mod">
          <ac:chgData name="Potter, John [A&amp;BE]" userId="c6b96edd-c8e6-4ccd-9001-ccc49a10a254" providerId="ADAL" clId="{5F292AF6-4390-4122-92D2-76D6E936A1D3}" dt="2023-04-07T14:52:54.288" v="198" actId="478"/>
          <ac:cxnSpMkLst>
            <pc:docMk/>
            <pc:sldMk cId="2801540055" sldId="256"/>
            <ac:cxnSpMk id="147" creationId="{D33C8729-7125-11E4-9116-B8933003F316}"/>
          </ac:cxnSpMkLst>
        </pc:cxnChg>
        <pc:cxnChg chg="mod">
          <ac:chgData name="Potter, John [A&amp;BE]" userId="c6b96edd-c8e6-4ccd-9001-ccc49a10a254" providerId="ADAL" clId="{5F292AF6-4390-4122-92D2-76D6E936A1D3}" dt="2023-04-07T14:52:54.288" v="198" actId="478"/>
          <ac:cxnSpMkLst>
            <pc:docMk/>
            <pc:sldMk cId="2801540055" sldId="256"/>
            <ac:cxnSpMk id="148" creationId="{1FC85C39-6C93-F87C-3C13-A9897B6F7A96}"/>
          </ac:cxnSpMkLst>
        </pc:cxnChg>
        <pc:cxnChg chg="mod">
          <ac:chgData name="Potter, John [A&amp;BE]" userId="c6b96edd-c8e6-4ccd-9001-ccc49a10a254" providerId="ADAL" clId="{5F292AF6-4390-4122-92D2-76D6E936A1D3}" dt="2023-04-07T14:46:29.107" v="117"/>
          <ac:cxnSpMkLst>
            <pc:docMk/>
            <pc:sldMk cId="2801540055" sldId="256"/>
            <ac:cxnSpMk id="149" creationId="{8F798834-89A5-A208-3EE4-28A52BEAF4BB}"/>
          </ac:cxnSpMkLst>
        </pc:cxnChg>
        <pc:cxnChg chg="mod">
          <ac:chgData name="Potter, John [A&amp;BE]" userId="c6b96edd-c8e6-4ccd-9001-ccc49a10a254" providerId="ADAL" clId="{5F292AF6-4390-4122-92D2-76D6E936A1D3}" dt="2023-04-07T14:46:29.107" v="117"/>
          <ac:cxnSpMkLst>
            <pc:docMk/>
            <pc:sldMk cId="2801540055" sldId="256"/>
            <ac:cxnSpMk id="152" creationId="{0C8E0095-2B3B-343E-9F5B-1AF7CF000477}"/>
          </ac:cxnSpMkLst>
        </pc:cxnChg>
        <pc:cxnChg chg="mod">
          <ac:chgData name="Potter, John [A&amp;BE]" userId="c6b96edd-c8e6-4ccd-9001-ccc49a10a254" providerId="ADAL" clId="{5F292AF6-4390-4122-92D2-76D6E936A1D3}" dt="2023-04-07T14:52:54.288" v="198" actId="478"/>
          <ac:cxnSpMkLst>
            <pc:docMk/>
            <pc:sldMk cId="2801540055" sldId="256"/>
            <ac:cxnSpMk id="166" creationId="{5808766A-823C-D92F-F68F-1EF30EBBD39E}"/>
          </ac:cxnSpMkLst>
        </pc:cxnChg>
        <pc:cxnChg chg="mod">
          <ac:chgData name="Potter, John [A&amp;BE]" userId="c6b96edd-c8e6-4ccd-9001-ccc49a10a254" providerId="ADAL" clId="{5F292AF6-4390-4122-92D2-76D6E936A1D3}" dt="2023-04-07T14:52:54.288" v="198" actId="478"/>
          <ac:cxnSpMkLst>
            <pc:docMk/>
            <pc:sldMk cId="2801540055" sldId="256"/>
            <ac:cxnSpMk id="167" creationId="{F2F2545C-BCED-E184-0BDE-73C3355F590B}"/>
          </ac:cxnSpMkLst>
        </pc:cxnChg>
        <pc:cxnChg chg="mod">
          <ac:chgData name="Potter, John [A&amp;BE]" userId="c6b96edd-c8e6-4ccd-9001-ccc49a10a254" providerId="ADAL" clId="{5F292AF6-4390-4122-92D2-76D6E936A1D3}" dt="2023-04-07T14:52:54.288" v="198" actId="478"/>
          <ac:cxnSpMkLst>
            <pc:docMk/>
            <pc:sldMk cId="2801540055" sldId="256"/>
            <ac:cxnSpMk id="168" creationId="{ADF52AEE-F94A-0FE3-F396-3A4D81C7B330}"/>
          </ac:cxnSpMkLst>
        </pc:cxnChg>
        <pc:cxnChg chg="mod">
          <ac:chgData name="Potter, John [A&amp;BE]" userId="c6b96edd-c8e6-4ccd-9001-ccc49a10a254" providerId="ADAL" clId="{5F292AF6-4390-4122-92D2-76D6E936A1D3}" dt="2023-04-07T14:52:54.288" v="198" actId="478"/>
          <ac:cxnSpMkLst>
            <pc:docMk/>
            <pc:sldMk cId="2801540055" sldId="256"/>
            <ac:cxnSpMk id="169" creationId="{F8658C78-8DDD-DDE7-FE3E-F4FE78E4B464}"/>
          </ac:cxnSpMkLst>
        </pc:cxnChg>
        <pc:cxnChg chg="mod">
          <ac:chgData name="Potter, John [A&amp;BE]" userId="c6b96edd-c8e6-4ccd-9001-ccc49a10a254" providerId="ADAL" clId="{5F292AF6-4390-4122-92D2-76D6E936A1D3}" dt="2023-04-07T14:52:54.288" v="198" actId="478"/>
          <ac:cxnSpMkLst>
            <pc:docMk/>
            <pc:sldMk cId="2801540055" sldId="256"/>
            <ac:cxnSpMk id="170" creationId="{CB1096D5-72AE-CEC2-51C0-32CCDBC4BA36}"/>
          </ac:cxnSpMkLst>
        </pc:cxnChg>
        <pc:cxnChg chg="mod">
          <ac:chgData name="Potter, John [A&amp;BE]" userId="c6b96edd-c8e6-4ccd-9001-ccc49a10a254" providerId="ADAL" clId="{5F292AF6-4390-4122-92D2-76D6E936A1D3}" dt="2023-04-07T14:52:54.288" v="198" actId="478"/>
          <ac:cxnSpMkLst>
            <pc:docMk/>
            <pc:sldMk cId="2801540055" sldId="256"/>
            <ac:cxnSpMk id="171" creationId="{EF4AD004-D219-F13D-9A40-F3D16D38D301}"/>
          </ac:cxnSpMkLst>
        </pc:cxnChg>
        <pc:cxnChg chg="mod">
          <ac:chgData name="Potter, John [A&amp;BE]" userId="c6b96edd-c8e6-4ccd-9001-ccc49a10a254" providerId="ADAL" clId="{5F292AF6-4390-4122-92D2-76D6E936A1D3}" dt="2023-04-07T14:46:29.107" v="117"/>
          <ac:cxnSpMkLst>
            <pc:docMk/>
            <pc:sldMk cId="2801540055" sldId="256"/>
            <ac:cxnSpMk id="172" creationId="{4F2F511E-E148-8656-1D1B-2C0DD0DF57A9}"/>
          </ac:cxnSpMkLst>
        </pc:cxnChg>
        <pc:cxnChg chg="mod">
          <ac:chgData name="Potter, John [A&amp;BE]" userId="c6b96edd-c8e6-4ccd-9001-ccc49a10a254" providerId="ADAL" clId="{5F292AF6-4390-4122-92D2-76D6E936A1D3}" dt="2023-04-07T14:46:29.107" v="117"/>
          <ac:cxnSpMkLst>
            <pc:docMk/>
            <pc:sldMk cId="2801540055" sldId="256"/>
            <ac:cxnSpMk id="175" creationId="{C680D192-6904-72E0-038B-94C676F157DD}"/>
          </ac:cxnSpMkLst>
        </pc:cxnChg>
        <pc:cxnChg chg="mod">
          <ac:chgData name="Potter, John [A&amp;BE]" userId="c6b96edd-c8e6-4ccd-9001-ccc49a10a254" providerId="ADAL" clId="{5F292AF6-4390-4122-92D2-76D6E936A1D3}" dt="2023-04-07T14:52:54.288" v="198" actId="478"/>
          <ac:cxnSpMkLst>
            <pc:docMk/>
            <pc:sldMk cId="2801540055" sldId="256"/>
            <ac:cxnSpMk id="189" creationId="{AA2A98DA-AF50-DF97-7565-B8A6DA50131F}"/>
          </ac:cxnSpMkLst>
        </pc:cxnChg>
        <pc:cxnChg chg="mod">
          <ac:chgData name="Potter, John [A&amp;BE]" userId="c6b96edd-c8e6-4ccd-9001-ccc49a10a254" providerId="ADAL" clId="{5F292AF6-4390-4122-92D2-76D6E936A1D3}" dt="2023-04-07T14:52:54.288" v="198" actId="478"/>
          <ac:cxnSpMkLst>
            <pc:docMk/>
            <pc:sldMk cId="2801540055" sldId="256"/>
            <ac:cxnSpMk id="190" creationId="{48EEDDE9-9CA5-7E8A-12DA-12CE5CCACA31}"/>
          </ac:cxnSpMkLst>
        </pc:cxnChg>
        <pc:cxnChg chg="mod">
          <ac:chgData name="Potter, John [A&amp;BE]" userId="c6b96edd-c8e6-4ccd-9001-ccc49a10a254" providerId="ADAL" clId="{5F292AF6-4390-4122-92D2-76D6E936A1D3}" dt="2023-04-07T14:52:54.288" v="198" actId="478"/>
          <ac:cxnSpMkLst>
            <pc:docMk/>
            <pc:sldMk cId="2801540055" sldId="256"/>
            <ac:cxnSpMk id="191" creationId="{DA81C52D-3821-5D12-49C5-62DDD55CFEBA}"/>
          </ac:cxnSpMkLst>
        </pc:cxnChg>
        <pc:cxnChg chg="mod">
          <ac:chgData name="Potter, John [A&amp;BE]" userId="c6b96edd-c8e6-4ccd-9001-ccc49a10a254" providerId="ADAL" clId="{5F292AF6-4390-4122-92D2-76D6E936A1D3}" dt="2023-04-07T14:52:54.288" v="198" actId="478"/>
          <ac:cxnSpMkLst>
            <pc:docMk/>
            <pc:sldMk cId="2801540055" sldId="256"/>
            <ac:cxnSpMk id="192" creationId="{BECC5CBF-EFED-DA81-34C6-2B4E191B99F8}"/>
          </ac:cxnSpMkLst>
        </pc:cxnChg>
        <pc:cxnChg chg="mod">
          <ac:chgData name="Potter, John [A&amp;BE]" userId="c6b96edd-c8e6-4ccd-9001-ccc49a10a254" providerId="ADAL" clId="{5F292AF6-4390-4122-92D2-76D6E936A1D3}" dt="2023-04-07T14:52:54.288" v="198" actId="478"/>
          <ac:cxnSpMkLst>
            <pc:docMk/>
            <pc:sldMk cId="2801540055" sldId="256"/>
            <ac:cxnSpMk id="193" creationId="{BCB264C2-2DEF-A6B3-4CD7-0EB4C477BE93}"/>
          </ac:cxnSpMkLst>
        </pc:cxnChg>
        <pc:cxnChg chg="mod">
          <ac:chgData name="Potter, John [A&amp;BE]" userId="c6b96edd-c8e6-4ccd-9001-ccc49a10a254" providerId="ADAL" clId="{5F292AF6-4390-4122-92D2-76D6E936A1D3}" dt="2023-04-07T14:52:54.288" v="198" actId="478"/>
          <ac:cxnSpMkLst>
            <pc:docMk/>
            <pc:sldMk cId="2801540055" sldId="256"/>
            <ac:cxnSpMk id="194" creationId="{727DC9F1-023D-79EA-38A4-4412FE39DD74}"/>
          </ac:cxnSpMkLst>
        </pc:cxnChg>
        <pc:cxnChg chg="mod">
          <ac:chgData name="Potter, John [A&amp;BE]" userId="c6b96edd-c8e6-4ccd-9001-ccc49a10a254" providerId="ADAL" clId="{5F292AF6-4390-4122-92D2-76D6E936A1D3}" dt="2023-04-07T14:46:29.107" v="117"/>
          <ac:cxnSpMkLst>
            <pc:docMk/>
            <pc:sldMk cId="2801540055" sldId="256"/>
            <ac:cxnSpMk id="195" creationId="{8B0C7D06-FDAE-0414-EB0C-966C2391B5FC}"/>
          </ac:cxnSpMkLst>
        </pc:cxnChg>
        <pc:cxnChg chg="mod">
          <ac:chgData name="Potter, John [A&amp;BE]" userId="c6b96edd-c8e6-4ccd-9001-ccc49a10a254" providerId="ADAL" clId="{5F292AF6-4390-4122-92D2-76D6E936A1D3}" dt="2023-04-07T14:46:29.107" v="117"/>
          <ac:cxnSpMkLst>
            <pc:docMk/>
            <pc:sldMk cId="2801540055" sldId="256"/>
            <ac:cxnSpMk id="198" creationId="{8E0F3006-3E2B-8DF4-1AD0-6D8871E66D78}"/>
          </ac:cxnSpMkLst>
        </pc:cxnChg>
        <pc:cxnChg chg="mod">
          <ac:chgData name="Potter, John [A&amp;BE]" userId="c6b96edd-c8e6-4ccd-9001-ccc49a10a254" providerId="ADAL" clId="{5F292AF6-4390-4122-92D2-76D6E936A1D3}" dt="2023-04-07T14:53:08.023" v="200" actId="478"/>
          <ac:cxnSpMkLst>
            <pc:docMk/>
            <pc:sldMk cId="2801540055" sldId="256"/>
            <ac:cxnSpMk id="212" creationId="{BAFDF356-F119-81C0-AAF9-93D6E78D43F5}"/>
          </ac:cxnSpMkLst>
        </pc:cxnChg>
        <pc:cxnChg chg="mod">
          <ac:chgData name="Potter, John [A&amp;BE]" userId="c6b96edd-c8e6-4ccd-9001-ccc49a10a254" providerId="ADAL" clId="{5F292AF6-4390-4122-92D2-76D6E936A1D3}" dt="2023-04-07T14:53:08.023" v="200" actId="478"/>
          <ac:cxnSpMkLst>
            <pc:docMk/>
            <pc:sldMk cId="2801540055" sldId="256"/>
            <ac:cxnSpMk id="213" creationId="{5B1E3021-B7ED-9D56-BB79-5B41B5AB84A8}"/>
          </ac:cxnSpMkLst>
        </pc:cxnChg>
        <pc:cxnChg chg="mod">
          <ac:chgData name="Potter, John [A&amp;BE]" userId="c6b96edd-c8e6-4ccd-9001-ccc49a10a254" providerId="ADAL" clId="{5F292AF6-4390-4122-92D2-76D6E936A1D3}" dt="2023-04-07T14:53:08.023" v="200" actId="478"/>
          <ac:cxnSpMkLst>
            <pc:docMk/>
            <pc:sldMk cId="2801540055" sldId="256"/>
            <ac:cxnSpMk id="214" creationId="{80082B9E-24C4-4E2D-B9E3-9FB7F0A2D804}"/>
          </ac:cxnSpMkLst>
        </pc:cxnChg>
        <pc:cxnChg chg="mod">
          <ac:chgData name="Potter, John [A&amp;BE]" userId="c6b96edd-c8e6-4ccd-9001-ccc49a10a254" providerId="ADAL" clId="{5F292AF6-4390-4122-92D2-76D6E936A1D3}" dt="2023-04-07T14:53:08.023" v="200" actId="478"/>
          <ac:cxnSpMkLst>
            <pc:docMk/>
            <pc:sldMk cId="2801540055" sldId="256"/>
            <ac:cxnSpMk id="215" creationId="{FEB96071-2AED-F3F2-353F-33E07760E7BF}"/>
          </ac:cxnSpMkLst>
        </pc:cxnChg>
        <pc:cxnChg chg="mod">
          <ac:chgData name="Potter, John [A&amp;BE]" userId="c6b96edd-c8e6-4ccd-9001-ccc49a10a254" providerId="ADAL" clId="{5F292AF6-4390-4122-92D2-76D6E936A1D3}" dt="2023-04-07T14:53:08.023" v="200" actId="478"/>
          <ac:cxnSpMkLst>
            <pc:docMk/>
            <pc:sldMk cId="2801540055" sldId="256"/>
            <ac:cxnSpMk id="216" creationId="{0DDA1662-59A0-80D9-AF2C-9A685972FF87}"/>
          </ac:cxnSpMkLst>
        </pc:cxnChg>
        <pc:cxnChg chg="mod">
          <ac:chgData name="Potter, John [A&amp;BE]" userId="c6b96edd-c8e6-4ccd-9001-ccc49a10a254" providerId="ADAL" clId="{5F292AF6-4390-4122-92D2-76D6E936A1D3}" dt="2023-04-07T14:53:08.023" v="200" actId="478"/>
          <ac:cxnSpMkLst>
            <pc:docMk/>
            <pc:sldMk cId="2801540055" sldId="256"/>
            <ac:cxnSpMk id="217" creationId="{8FA74EBA-A67B-344C-40FA-D4C4B2EFF77C}"/>
          </ac:cxnSpMkLst>
        </pc:cxnChg>
        <pc:cxnChg chg="mod">
          <ac:chgData name="Potter, John [A&amp;BE]" userId="c6b96edd-c8e6-4ccd-9001-ccc49a10a254" providerId="ADAL" clId="{5F292AF6-4390-4122-92D2-76D6E936A1D3}" dt="2023-04-07T14:46:29.107" v="117"/>
          <ac:cxnSpMkLst>
            <pc:docMk/>
            <pc:sldMk cId="2801540055" sldId="256"/>
            <ac:cxnSpMk id="218" creationId="{0FA8F4CC-9E77-F44C-02C2-760F9374E44F}"/>
          </ac:cxnSpMkLst>
        </pc:cxnChg>
        <pc:cxnChg chg="mod">
          <ac:chgData name="Potter, John [A&amp;BE]" userId="c6b96edd-c8e6-4ccd-9001-ccc49a10a254" providerId="ADAL" clId="{5F292AF6-4390-4122-92D2-76D6E936A1D3}" dt="2023-04-07T14:46:29.107" v="117"/>
          <ac:cxnSpMkLst>
            <pc:docMk/>
            <pc:sldMk cId="2801540055" sldId="256"/>
            <ac:cxnSpMk id="221" creationId="{2FE940EB-68E2-848A-E8DD-01C290FCA34E}"/>
          </ac:cxnSpMkLst>
        </pc:cxnChg>
        <pc:cxnChg chg="mod">
          <ac:chgData name="Potter, John [A&amp;BE]" userId="c6b96edd-c8e6-4ccd-9001-ccc49a10a254" providerId="ADAL" clId="{5F292AF6-4390-4122-92D2-76D6E936A1D3}" dt="2023-04-07T14:53:03.366" v="199" actId="478"/>
          <ac:cxnSpMkLst>
            <pc:docMk/>
            <pc:sldMk cId="2801540055" sldId="256"/>
            <ac:cxnSpMk id="235" creationId="{DA81D2E1-57CD-8EEE-4734-9FD0F001A494}"/>
          </ac:cxnSpMkLst>
        </pc:cxnChg>
        <pc:cxnChg chg="mod">
          <ac:chgData name="Potter, John [A&amp;BE]" userId="c6b96edd-c8e6-4ccd-9001-ccc49a10a254" providerId="ADAL" clId="{5F292AF6-4390-4122-92D2-76D6E936A1D3}" dt="2023-04-07T14:53:03.366" v="199" actId="478"/>
          <ac:cxnSpMkLst>
            <pc:docMk/>
            <pc:sldMk cId="2801540055" sldId="256"/>
            <ac:cxnSpMk id="236" creationId="{2C7EBF15-1CB6-9676-7BB0-EAFCD804F7E1}"/>
          </ac:cxnSpMkLst>
        </pc:cxnChg>
        <pc:cxnChg chg="mod">
          <ac:chgData name="Potter, John [A&amp;BE]" userId="c6b96edd-c8e6-4ccd-9001-ccc49a10a254" providerId="ADAL" clId="{5F292AF6-4390-4122-92D2-76D6E936A1D3}" dt="2023-04-07T14:53:03.366" v="199" actId="478"/>
          <ac:cxnSpMkLst>
            <pc:docMk/>
            <pc:sldMk cId="2801540055" sldId="256"/>
            <ac:cxnSpMk id="237" creationId="{F2B1781B-4C69-603C-BFBD-8AAF24C0C696}"/>
          </ac:cxnSpMkLst>
        </pc:cxnChg>
        <pc:cxnChg chg="mod">
          <ac:chgData name="Potter, John [A&amp;BE]" userId="c6b96edd-c8e6-4ccd-9001-ccc49a10a254" providerId="ADAL" clId="{5F292AF6-4390-4122-92D2-76D6E936A1D3}" dt="2023-04-07T14:53:03.366" v="199" actId="478"/>
          <ac:cxnSpMkLst>
            <pc:docMk/>
            <pc:sldMk cId="2801540055" sldId="256"/>
            <ac:cxnSpMk id="238" creationId="{590DD772-9C69-5F73-196F-C784A3B6942F}"/>
          </ac:cxnSpMkLst>
        </pc:cxnChg>
        <pc:cxnChg chg="mod">
          <ac:chgData name="Potter, John [A&amp;BE]" userId="c6b96edd-c8e6-4ccd-9001-ccc49a10a254" providerId="ADAL" clId="{5F292AF6-4390-4122-92D2-76D6E936A1D3}" dt="2023-04-07T14:53:03.366" v="199" actId="478"/>
          <ac:cxnSpMkLst>
            <pc:docMk/>
            <pc:sldMk cId="2801540055" sldId="256"/>
            <ac:cxnSpMk id="239" creationId="{B0B81AF4-8C26-5268-1C14-84467A324264}"/>
          </ac:cxnSpMkLst>
        </pc:cxnChg>
        <pc:cxnChg chg="mod">
          <ac:chgData name="Potter, John [A&amp;BE]" userId="c6b96edd-c8e6-4ccd-9001-ccc49a10a254" providerId="ADAL" clId="{5F292AF6-4390-4122-92D2-76D6E936A1D3}" dt="2023-04-07T14:53:03.366" v="199" actId="478"/>
          <ac:cxnSpMkLst>
            <pc:docMk/>
            <pc:sldMk cId="2801540055" sldId="256"/>
            <ac:cxnSpMk id="240" creationId="{EFEC3058-7738-5D74-2B62-75A2BEF215FD}"/>
          </ac:cxnSpMkLst>
        </pc:cxnChg>
        <pc:cxnChg chg="mod">
          <ac:chgData name="Potter, John [A&amp;BE]" userId="c6b96edd-c8e6-4ccd-9001-ccc49a10a254" providerId="ADAL" clId="{5F292AF6-4390-4122-92D2-76D6E936A1D3}" dt="2023-04-07T14:46:39.549" v="119"/>
          <ac:cxnSpMkLst>
            <pc:docMk/>
            <pc:sldMk cId="2801540055" sldId="256"/>
            <ac:cxnSpMk id="241" creationId="{716A2C05-12BE-087D-3854-DD11E3F350C1}"/>
          </ac:cxnSpMkLst>
        </pc:cxnChg>
        <pc:cxnChg chg="mod">
          <ac:chgData name="Potter, John [A&amp;BE]" userId="c6b96edd-c8e6-4ccd-9001-ccc49a10a254" providerId="ADAL" clId="{5F292AF6-4390-4122-92D2-76D6E936A1D3}" dt="2023-04-07T14:46:39.549" v="119"/>
          <ac:cxnSpMkLst>
            <pc:docMk/>
            <pc:sldMk cId="2801540055" sldId="256"/>
            <ac:cxnSpMk id="244" creationId="{B73886C0-9795-499D-2C4B-63E2C94131A8}"/>
          </ac:cxnSpMkLst>
        </pc:cxnChg>
        <pc:cxnChg chg="mod">
          <ac:chgData name="Potter, John [A&amp;BE]" userId="c6b96edd-c8e6-4ccd-9001-ccc49a10a254" providerId="ADAL" clId="{5F292AF6-4390-4122-92D2-76D6E936A1D3}" dt="2023-04-07T14:53:03.366" v="199" actId="478"/>
          <ac:cxnSpMkLst>
            <pc:docMk/>
            <pc:sldMk cId="2801540055" sldId="256"/>
            <ac:cxnSpMk id="258" creationId="{91CA852A-78CD-49F3-4882-810F21F01034}"/>
          </ac:cxnSpMkLst>
        </pc:cxnChg>
        <pc:cxnChg chg="mod">
          <ac:chgData name="Potter, John [A&amp;BE]" userId="c6b96edd-c8e6-4ccd-9001-ccc49a10a254" providerId="ADAL" clId="{5F292AF6-4390-4122-92D2-76D6E936A1D3}" dt="2023-04-07T14:53:03.366" v="199" actId="478"/>
          <ac:cxnSpMkLst>
            <pc:docMk/>
            <pc:sldMk cId="2801540055" sldId="256"/>
            <ac:cxnSpMk id="259" creationId="{B4F97C89-9AC9-6061-1C17-A86BD4AA6AA2}"/>
          </ac:cxnSpMkLst>
        </pc:cxnChg>
        <pc:cxnChg chg="mod">
          <ac:chgData name="Potter, John [A&amp;BE]" userId="c6b96edd-c8e6-4ccd-9001-ccc49a10a254" providerId="ADAL" clId="{5F292AF6-4390-4122-92D2-76D6E936A1D3}" dt="2023-04-07T14:53:03.366" v="199" actId="478"/>
          <ac:cxnSpMkLst>
            <pc:docMk/>
            <pc:sldMk cId="2801540055" sldId="256"/>
            <ac:cxnSpMk id="260" creationId="{D981FB50-9165-4904-7E39-04AD443049F5}"/>
          </ac:cxnSpMkLst>
        </pc:cxnChg>
        <pc:cxnChg chg="mod">
          <ac:chgData name="Potter, John [A&amp;BE]" userId="c6b96edd-c8e6-4ccd-9001-ccc49a10a254" providerId="ADAL" clId="{5F292AF6-4390-4122-92D2-76D6E936A1D3}" dt="2023-04-07T14:53:03.366" v="199" actId="478"/>
          <ac:cxnSpMkLst>
            <pc:docMk/>
            <pc:sldMk cId="2801540055" sldId="256"/>
            <ac:cxnSpMk id="261" creationId="{F0DD7AC8-D3C9-EFED-5B9A-0FDA3B9CBF6C}"/>
          </ac:cxnSpMkLst>
        </pc:cxnChg>
        <pc:cxnChg chg="mod">
          <ac:chgData name="Potter, John [A&amp;BE]" userId="c6b96edd-c8e6-4ccd-9001-ccc49a10a254" providerId="ADAL" clId="{5F292AF6-4390-4122-92D2-76D6E936A1D3}" dt="2023-04-07T14:53:03.366" v="199" actId="478"/>
          <ac:cxnSpMkLst>
            <pc:docMk/>
            <pc:sldMk cId="2801540055" sldId="256"/>
            <ac:cxnSpMk id="262" creationId="{3BB03005-D742-923F-82A4-219BFDC4BA45}"/>
          </ac:cxnSpMkLst>
        </pc:cxnChg>
        <pc:cxnChg chg="mod">
          <ac:chgData name="Potter, John [A&amp;BE]" userId="c6b96edd-c8e6-4ccd-9001-ccc49a10a254" providerId="ADAL" clId="{5F292AF6-4390-4122-92D2-76D6E936A1D3}" dt="2023-04-07T14:53:03.366" v="199" actId="478"/>
          <ac:cxnSpMkLst>
            <pc:docMk/>
            <pc:sldMk cId="2801540055" sldId="256"/>
            <ac:cxnSpMk id="263" creationId="{60697020-475A-80EE-2923-F55DF0019E5F}"/>
          </ac:cxnSpMkLst>
        </pc:cxnChg>
        <pc:cxnChg chg="mod">
          <ac:chgData name="Potter, John [A&amp;BE]" userId="c6b96edd-c8e6-4ccd-9001-ccc49a10a254" providerId="ADAL" clId="{5F292AF6-4390-4122-92D2-76D6E936A1D3}" dt="2023-04-07T14:46:39.549" v="119"/>
          <ac:cxnSpMkLst>
            <pc:docMk/>
            <pc:sldMk cId="2801540055" sldId="256"/>
            <ac:cxnSpMk id="264" creationId="{2A6B0DDE-CD49-34E6-3277-60A3BB240746}"/>
          </ac:cxnSpMkLst>
        </pc:cxnChg>
        <pc:cxnChg chg="mod">
          <ac:chgData name="Potter, John [A&amp;BE]" userId="c6b96edd-c8e6-4ccd-9001-ccc49a10a254" providerId="ADAL" clId="{5F292AF6-4390-4122-92D2-76D6E936A1D3}" dt="2023-04-07T14:46:39.549" v="119"/>
          <ac:cxnSpMkLst>
            <pc:docMk/>
            <pc:sldMk cId="2801540055" sldId="256"/>
            <ac:cxnSpMk id="267" creationId="{4A99126B-7AC9-BB45-1C9F-39FCC8B76A94}"/>
          </ac:cxnSpMkLst>
        </pc:cxnChg>
        <pc:cxnChg chg="mod">
          <ac:chgData name="Potter, John [A&amp;BE]" userId="c6b96edd-c8e6-4ccd-9001-ccc49a10a254" providerId="ADAL" clId="{5F292AF6-4390-4122-92D2-76D6E936A1D3}" dt="2023-04-07T14:53:03.366" v="199" actId="478"/>
          <ac:cxnSpMkLst>
            <pc:docMk/>
            <pc:sldMk cId="2801540055" sldId="256"/>
            <ac:cxnSpMk id="281" creationId="{24B8B6F9-DD08-7712-87EE-91762D397DF4}"/>
          </ac:cxnSpMkLst>
        </pc:cxnChg>
        <pc:cxnChg chg="mod">
          <ac:chgData name="Potter, John [A&amp;BE]" userId="c6b96edd-c8e6-4ccd-9001-ccc49a10a254" providerId="ADAL" clId="{5F292AF6-4390-4122-92D2-76D6E936A1D3}" dt="2023-04-07T14:53:03.366" v="199" actId="478"/>
          <ac:cxnSpMkLst>
            <pc:docMk/>
            <pc:sldMk cId="2801540055" sldId="256"/>
            <ac:cxnSpMk id="282" creationId="{5273D3B0-27C8-CBD1-AA71-669092E4DFC4}"/>
          </ac:cxnSpMkLst>
        </pc:cxnChg>
        <pc:cxnChg chg="mod">
          <ac:chgData name="Potter, John [A&amp;BE]" userId="c6b96edd-c8e6-4ccd-9001-ccc49a10a254" providerId="ADAL" clId="{5F292AF6-4390-4122-92D2-76D6E936A1D3}" dt="2023-04-07T14:53:03.366" v="199" actId="478"/>
          <ac:cxnSpMkLst>
            <pc:docMk/>
            <pc:sldMk cId="2801540055" sldId="256"/>
            <ac:cxnSpMk id="283" creationId="{BB612EE8-76A2-A698-A13D-E840D090DE36}"/>
          </ac:cxnSpMkLst>
        </pc:cxnChg>
        <pc:cxnChg chg="mod">
          <ac:chgData name="Potter, John [A&amp;BE]" userId="c6b96edd-c8e6-4ccd-9001-ccc49a10a254" providerId="ADAL" clId="{5F292AF6-4390-4122-92D2-76D6E936A1D3}" dt="2023-04-07T14:53:03.366" v="199" actId="478"/>
          <ac:cxnSpMkLst>
            <pc:docMk/>
            <pc:sldMk cId="2801540055" sldId="256"/>
            <ac:cxnSpMk id="284" creationId="{F03CF222-2846-D350-E279-3326A6A4F3C7}"/>
          </ac:cxnSpMkLst>
        </pc:cxnChg>
        <pc:cxnChg chg="mod">
          <ac:chgData name="Potter, John [A&amp;BE]" userId="c6b96edd-c8e6-4ccd-9001-ccc49a10a254" providerId="ADAL" clId="{5F292AF6-4390-4122-92D2-76D6E936A1D3}" dt="2023-04-07T14:53:03.366" v="199" actId="478"/>
          <ac:cxnSpMkLst>
            <pc:docMk/>
            <pc:sldMk cId="2801540055" sldId="256"/>
            <ac:cxnSpMk id="285" creationId="{94DB0F40-EF33-8F00-AB9B-56AFF703D193}"/>
          </ac:cxnSpMkLst>
        </pc:cxnChg>
        <pc:cxnChg chg="mod">
          <ac:chgData name="Potter, John [A&amp;BE]" userId="c6b96edd-c8e6-4ccd-9001-ccc49a10a254" providerId="ADAL" clId="{5F292AF6-4390-4122-92D2-76D6E936A1D3}" dt="2023-04-07T14:53:03.366" v="199" actId="478"/>
          <ac:cxnSpMkLst>
            <pc:docMk/>
            <pc:sldMk cId="2801540055" sldId="256"/>
            <ac:cxnSpMk id="286" creationId="{0B6089E4-34DC-5C5B-C38B-4486B9C7E4B2}"/>
          </ac:cxnSpMkLst>
        </pc:cxnChg>
        <pc:cxnChg chg="mod">
          <ac:chgData name="Potter, John [A&amp;BE]" userId="c6b96edd-c8e6-4ccd-9001-ccc49a10a254" providerId="ADAL" clId="{5F292AF6-4390-4122-92D2-76D6E936A1D3}" dt="2023-04-07T14:46:39.549" v="119"/>
          <ac:cxnSpMkLst>
            <pc:docMk/>
            <pc:sldMk cId="2801540055" sldId="256"/>
            <ac:cxnSpMk id="287" creationId="{397B37A8-651C-C1BD-2765-66FC167B7093}"/>
          </ac:cxnSpMkLst>
        </pc:cxnChg>
        <pc:cxnChg chg="mod">
          <ac:chgData name="Potter, John [A&amp;BE]" userId="c6b96edd-c8e6-4ccd-9001-ccc49a10a254" providerId="ADAL" clId="{5F292AF6-4390-4122-92D2-76D6E936A1D3}" dt="2023-04-07T14:46:39.549" v="119"/>
          <ac:cxnSpMkLst>
            <pc:docMk/>
            <pc:sldMk cId="2801540055" sldId="256"/>
            <ac:cxnSpMk id="290" creationId="{F2D74C0E-23F1-6174-4254-084D12F50E9C}"/>
          </ac:cxnSpMkLst>
        </pc:cxnChg>
        <pc:cxnChg chg="mod">
          <ac:chgData name="Potter, John [A&amp;BE]" userId="c6b96edd-c8e6-4ccd-9001-ccc49a10a254" providerId="ADAL" clId="{5F292AF6-4390-4122-92D2-76D6E936A1D3}" dt="2023-04-07T14:53:03.366" v="199" actId="478"/>
          <ac:cxnSpMkLst>
            <pc:docMk/>
            <pc:sldMk cId="2801540055" sldId="256"/>
            <ac:cxnSpMk id="304" creationId="{323FE84D-A9F2-80EE-FF24-B8B1872D4935}"/>
          </ac:cxnSpMkLst>
        </pc:cxnChg>
        <pc:cxnChg chg="mod">
          <ac:chgData name="Potter, John [A&amp;BE]" userId="c6b96edd-c8e6-4ccd-9001-ccc49a10a254" providerId="ADAL" clId="{5F292AF6-4390-4122-92D2-76D6E936A1D3}" dt="2023-04-07T14:53:03.366" v="199" actId="478"/>
          <ac:cxnSpMkLst>
            <pc:docMk/>
            <pc:sldMk cId="2801540055" sldId="256"/>
            <ac:cxnSpMk id="305" creationId="{35273E2A-9139-F59B-3709-B2BB2D7B6729}"/>
          </ac:cxnSpMkLst>
        </pc:cxnChg>
        <pc:cxnChg chg="mod">
          <ac:chgData name="Potter, John [A&amp;BE]" userId="c6b96edd-c8e6-4ccd-9001-ccc49a10a254" providerId="ADAL" clId="{5F292AF6-4390-4122-92D2-76D6E936A1D3}" dt="2023-04-07T14:53:03.366" v="199" actId="478"/>
          <ac:cxnSpMkLst>
            <pc:docMk/>
            <pc:sldMk cId="2801540055" sldId="256"/>
            <ac:cxnSpMk id="306" creationId="{EF4D39EB-C04F-3C34-EC91-C28BDAED65B2}"/>
          </ac:cxnSpMkLst>
        </pc:cxnChg>
        <pc:cxnChg chg="mod">
          <ac:chgData name="Potter, John [A&amp;BE]" userId="c6b96edd-c8e6-4ccd-9001-ccc49a10a254" providerId="ADAL" clId="{5F292AF6-4390-4122-92D2-76D6E936A1D3}" dt="2023-04-07T14:53:03.366" v="199" actId="478"/>
          <ac:cxnSpMkLst>
            <pc:docMk/>
            <pc:sldMk cId="2801540055" sldId="256"/>
            <ac:cxnSpMk id="307" creationId="{C3FFDC59-3F9E-3ED2-2807-1A8AA9BC6064}"/>
          </ac:cxnSpMkLst>
        </pc:cxnChg>
        <pc:cxnChg chg="mod">
          <ac:chgData name="Potter, John [A&amp;BE]" userId="c6b96edd-c8e6-4ccd-9001-ccc49a10a254" providerId="ADAL" clId="{5F292AF6-4390-4122-92D2-76D6E936A1D3}" dt="2023-04-07T14:53:03.366" v="199" actId="478"/>
          <ac:cxnSpMkLst>
            <pc:docMk/>
            <pc:sldMk cId="2801540055" sldId="256"/>
            <ac:cxnSpMk id="308" creationId="{626A9E54-F39C-9B11-DD6F-9753BB9A1011}"/>
          </ac:cxnSpMkLst>
        </pc:cxnChg>
        <pc:cxnChg chg="mod">
          <ac:chgData name="Potter, John [A&amp;BE]" userId="c6b96edd-c8e6-4ccd-9001-ccc49a10a254" providerId="ADAL" clId="{5F292AF6-4390-4122-92D2-76D6E936A1D3}" dt="2023-04-07T14:53:03.366" v="199" actId="478"/>
          <ac:cxnSpMkLst>
            <pc:docMk/>
            <pc:sldMk cId="2801540055" sldId="256"/>
            <ac:cxnSpMk id="309" creationId="{03DE26C6-0CE8-AA72-B2FF-13229ABB1607}"/>
          </ac:cxnSpMkLst>
        </pc:cxnChg>
        <pc:cxnChg chg="mod">
          <ac:chgData name="Potter, John [A&amp;BE]" userId="c6b96edd-c8e6-4ccd-9001-ccc49a10a254" providerId="ADAL" clId="{5F292AF6-4390-4122-92D2-76D6E936A1D3}" dt="2023-04-07T14:46:39.549" v="119"/>
          <ac:cxnSpMkLst>
            <pc:docMk/>
            <pc:sldMk cId="2801540055" sldId="256"/>
            <ac:cxnSpMk id="310" creationId="{E0C6F939-8406-307B-C28F-31ED7494C294}"/>
          </ac:cxnSpMkLst>
        </pc:cxnChg>
        <pc:cxnChg chg="mod">
          <ac:chgData name="Potter, John [A&amp;BE]" userId="c6b96edd-c8e6-4ccd-9001-ccc49a10a254" providerId="ADAL" clId="{5F292AF6-4390-4122-92D2-76D6E936A1D3}" dt="2023-04-07T14:46:39.549" v="119"/>
          <ac:cxnSpMkLst>
            <pc:docMk/>
            <pc:sldMk cId="2801540055" sldId="256"/>
            <ac:cxnSpMk id="313" creationId="{9008DE34-6924-C379-F356-5321A5CD376D}"/>
          </ac:cxnSpMkLst>
        </pc:cxnChg>
        <pc:cxnChg chg="mod">
          <ac:chgData name="Potter, John [A&amp;BE]" userId="c6b96edd-c8e6-4ccd-9001-ccc49a10a254" providerId="ADAL" clId="{5F292AF6-4390-4122-92D2-76D6E936A1D3}" dt="2023-04-07T14:53:03.366" v="199" actId="478"/>
          <ac:cxnSpMkLst>
            <pc:docMk/>
            <pc:sldMk cId="2801540055" sldId="256"/>
            <ac:cxnSpMk id="327" creationId="{50F7BFCE-C840-3F92-DBC4-FB62557F406E}"/>
          </ac:cxnSpMkLst>
        </pc:cxnChg>
        <pc:cxnChg chg="mod">
          <ac:chgData name="Potter, John [A&amp;BE]" userId="c6b96edd-c8e6-4ccd-9001-ccc49a10a254" providerId="ADAL" clId="{5F292AF6-4390-4122-92D2-76D6E936A1D3}" dt="2023-04-07T14:53:03.366" v="199" actId="478"/>
          <ac:cxnSpMkLst>
            <pc:docMk/>
            <pc:sldMk cId="2801540055" sldId="256"/>
            <ac:cxnSpMk id="328" creationId="{DA9BB689-21F8-51F7-6D4D-56344F33B7D0}"/>
          </ac:cxnSpMkLst>
        </pc:cxnChg>
        <pc:cxnChg chg="mod">
          <ac:chgData name="Potter, John [A&amp;BE]" userId="c6b96edd-c8e6-4ccd-9001-ccc49a10a254" providerId="ADAL" clId="{5F292AF6-4390-4122-92D2-76D6E936A1D3}" dt="2023-04-07T14:53:03.366" v="199" actId="478"/>
          <ac:cxnSpMkLst>
            <pc:docMk/>
            <pc:sldMk cId="2801540055" sldId="256"/>
            <ac:cxnSpMk id="329" creationId="{3244950E-941A-8389-6B71-80C0218D0D14}"/>
          </ac:cxnSpMkLst>
        </pc:cxnChg>
        <pc:cxnChg chg="mod">
          <ac:chgData name="Potter, John [A&amp;BE]" userId="c6b96edd-c8e6-4ccd-9001-ccc49a10a254" providerId="ADAL" clId="{5F292AF6-4390-4122-92D2-76D6E936A1D3}" dt="2023-04-07T14:53:03.366" v="199" actId="478"/>
          <ac:cxnSpMkLst>
            <pc:docMk/>
            <pc:sldMk cId="2801540055" sldId="256"/>
            <ac:cxnSpMk id="330" creationId="{73ABD7B7-1E74-7574-E208-A9F75D769976}"/>
          </ac:cxnSpMkLst>
        </pc:cxnChg>
        <pc:cxnChg chg="mod">
          <ac:chgData name="Potter, John [A&amp;BE]" userId="c6b96edd-c8e6-4ccd-9001-ccc49a10a254" providerId="ADAL" clId="{5F292AF6-4390-4122-92D2-76D6E936A1D3}" dt="2023-04-07T14:53:03.366" v="199" actId="478"/>
          <ac:cxnSpMkLst>
            <pc:docMk/>
            <pc:sldMk cId="2801540055" sldId="256"/>
            <ac:cxnSpMk id="331" creationId="{3F9EDE1D-EFBA-F580-73B0-D9423C26A667}"/>
          </ac:cxnSpMkLst>
        </pc:cxnChg>
        <pc:cxnChg chg="mod">
          <ac:chgData name="Potter, John [A&amp;BE]" userId="c6b96edd-c8e6-4ccd-9001-ccc49a10a254" providerId="ADAL" clId="{5F292AF6-4390-4122-92D2-76D6E936A1D3}" dt="2023-04-07T14:53:03.366" v="199" actId="478"/>
          <ac:cxnSpMkLst>
            <pc:docMk/>
            <pc:sldMk cId="2801540055" sldId="256"/>
            <ac:cxnSpMk id="332" creationId="{805ED860-5273-FF99-E758-7EAAF1EDA96A}"/>
          </ac:cxnSpMkLst>
        </pc:cxnChg>
        <pc:cxnChg chg="mod">
          <ac:chgData name="Potter, John [A&amp;BE]" userId="c6b96edd-c8e6-4ccd-9001-ccc49a10a254" providerId="ADAL" clId="{5F292AF6-4390-4122-92D2-76D6E936A1D3}" dt="2023-04-07T14:46:51.472" v="120"/>
          <ac:cxnSpMkLst>
            <pc:docMk/>
            <pc:sldMk cId="2801540055" sldId="256"/>
            <ac:cxnSpMk id="333" creationId="{52833DFB-57CA-9E4D-C244-E9DB2EF5D3F7}"/>
          </ac:cxnSpMkLst>
        </pc:cxnChg>
        <pc:cxnChg chg="mod">
          <ac:chgData name="Potter, John [A&amp;BE]" userId="c6b96edd-c8e6-4ccd-9001-ccc49a10a254" providerId="ADAL" clId="{5F292AF6-4390-4122-92D2-76D6E936A1D3}" dt="2023-04-07T14:46:51.472" v="120"/>
          <ac:cxnSpMkLst>
            <pc:docMk/>
            <pc:sldMk cId="2801540055" sldId="256"/>
            <ac:cxnSpMk id="336" creationId="{CC6C2635-44C0-9E8A-186B-632B12F31A50}"/>
          </ac:cxnSpMkLst>
        </pc:cxnChg>
        <pc:cxnChg chg="mod">
          <ac:chgData name="Potter, John [A&amp;BE]" userId="c6b96edd-c8e6-4ccd-9001-ccc49a10a254" providerId="ADAL" clId="{5F292AF6-4390-4122-92D2-76D6E936A1D3}" dt="2023-04-07T14:53:03.366" v="199" actId="478"/>
          <ac:cxnSpMkLst>
            <pc:docMk/>
            <pc:sldMk cId="2801540055" sldId="256"/>
            <ac:cxnSpMk id="350" creationId="{46A88BE0-21A1-D0A5-57C9-E1168F0B2E8F}"/>
          </ac:cxnSpMkLst>
        </pc:cxnChg>
        <pc:cxnChg chg="mod">
          <ac:chgData name="Potter, John [A&amp;BE]" userId="c6b96edd-c8e6-4ccd-9001-ccc49a10a254" providerId="ADAL" clId="{5F292AF6-4390-4122-92D2-76D6E936A1D3}" dt="2023-04-07T14:53:03.366" v="199" actId="478"/>
          <ac:cxnSpMkLst>
            <pc:docMk/>
            <pc:sldMk cId="2801540055" sldId="256"/>
            <ac:cxnSpMk id="351" creationId="{35B23BDB-7893-E83E-A503-C0E20533C34F}"/>
          </ac:cxnSpMkLst>
        </pc:cxnChg>
        <pc:cxnChg chg="mod">
          <ac:chgData name="Potter, John [A&amp;BE]" userId="c6b96edd-c8e6-4ccd-9001-ccc49a10a254" providerId="ADAL" clId="{5F292AF6-4390-4122-92D2-76D6E936A1D3}" dt="2023-04-07T14:53:03.366" v="199" actId="478"/>
          <ac:cxnSpMkLst>
            <pc:docMk/>
            <pc:sldMk cId="2801540055" sldId="256"/>
            <ac:cxnSpMk id="352" creationId="{42B0FB1D-E083-8D41-2F27-A3F6499B0991}"/>
          </ac:cxnSpMkLst>
        </pc:cxnChg>
        <pc:cxnChg chg="mod">
          <ac:chgData name="Potter, John [A&amp;BE]" userId="c6b96edd-c8e6-4ccd-9001-ccc49a10a254" providerId="ADAL" clId="{5F292AF6-4390-4122-92D2-76D6E936A1D3}" dt="2023-04-07T14:53:03.366" v="199" actId="478"/>
          <ac:cxnSpMkLst>
            <pc:docMk/>
            <pc:sldMk cId="2801540055" sldId="256"/>
            <ac:cxnSpMk id="353" creationId="{7935A6EE-231A-06AE-D6FC-5F46E3C4512C}"/>
          </ac:cxnSpMkLst>
        </pc:cxnChg>
        <pc:cxnChg chg="mod">
          <ac:chgData name="Potter, John [A&amp;BE]" userId="c6b96edd-c8e6-4ccd-9001-ccc49a10a254" providerId="ADAL" clId="{5F292AF6-4390-4122-92D2-76D6E936A1D3}" dt="2023-04-07T14:53:03.366" v="199" actId="478"/>
          <ac:cxnSpMkLst>
            <pc:docMk/>
            <pc:sldMk cId="2801540055" sldId="256"/>
            <ac:cxnSpMk id="354" creationId="{8ACDF66E-C8EF-D1F6-71A0-5658F8315D92}"/>
          </ac:cxnSpMkLst>
        </pc:cxnChg>
        <pc:cxnChg chg="mod">
          <ac:chgData name="Potter, John [A&amp;BE]" userId="c6b96edd-c8e6-4ccd-9001-ccc49a10a254" providerId="ADAL" clId="{5F292AF6-4390-4122-92D2-76D6E936A1D3}" dt="2023-04-07T14:53:03.366" v="199" actId="478"/>
          <ac:cxnSpMkLst>
            <pc:docMk/>
            <pc:sldMk cId="2801540055" sldId="256"/>
            <ac:cxnSpMk id="355" creationId="{9EF76A70-4BD4-CE8E-5D66-BF42D49296E3}"/>
          </ac:cxnSpMkLst>
        </pc:cxnChg>
        <pc:cxnChg chg="mod">
          <ac:chgData name="Potter, John [A&amp;BE]" userId="c6b96edd-c8e6-4ccd-9001-ccc49a10a254" providerId="ADAL" clId="{5F292AF6-4390-4122-92D2-76D6E936A1D3}" dt="2023-04-07T14:46:51.472" v="120"/>
          <ac:cxnSpMkLst>
            <pc:docMk/>
            <pc:sldMk cId="2801540055" sldId="256"/>
            <ac:cxnSpMk id="356" creationId="{B6D57260-B1D2-3525-D96C-BFAAE3750E4B}"/>
          </ac:cxnSpMkLst>
        </pc:cxnChg>
        <pc:cxnChg chg="mod">
          <ac:chgData name="Potter, John [A&amp;BE]" userId="c6b96edd-c8e6-4ccd-9001-ccc49a10a254" providerId="ADAL" clId="{5F292AF6-4390-4122-92D2-76D6E936A1D3}" dt="2023-04-07T14:46:51.472" v="120"/>
          <ac:cxnSpMkLst>
            <pc:docMk/>
            <pc:sldMk cId="2801540055" sldId="256"/>
            <ac:cxnSpMk id="359" creationId="{F1064F7D-C5B1-E90F-2CB3-3ADAA4217633}"/>
          </ac:cxnSpMkLst>
        </pc:cxnChg>
        <pc:cxnChg chg="mod">
          <ac:chgData name="Potter, John [A&amp;BE]" userId="c6b96edd-c8e6-4ccd-9001-ccc49a10a254" providerId="ADAL" clId="{5F292AF6-4390-4122-92D2-76D6E936A1D3}" dt="2023-04-07T14:53:03.366" v="199" actId="478"/>
          <ac:cxnSpMkLst>
            <pc:docMk/>
            <pc:sldMk cId="2801540055" sldId="256"/>
            <ac:cxnSpMk id="373" creationId="{DD4ACB10-C229-0F16-A237-2B582D317620}"/>
          </ac:cxnSpMkLst>
        </pc:cxnChg>
        <pc:cxnChg chg="mod">
          <ac:chgData name="Potter, John [A&amp;BE]" userId="c6b96edd-c8e6-4ccd-9001-ccc49a10a254" providerId="ADAL" clId="{5F292AF6-4390-4122-92D2-76D6E936A1D3}" dt="2023-04-07T14:53:03.366" v="199" actId="478"/>
          <ac:cxnSpMkLst>
            <pc:docMk/>
            <pc:sldMk cId="2801540055" sldId="256"/>
            <ac:cxnSpMk id="374" creationId="{A2211BC0-AEC8-6E2D-5170-C4B078E24DF9}"/>
          </ac:cxnSpMkLst>
        </pc:cxnChg>
        <pc:cxnChg chg="mod">
          <ac:chgData name="Potter, John [A&amp;BE]" userId="c6b96edd-c8e6-4ccd-9001-ccc49a10a254" providerId="ADAL" clId="{5F292AF6-4390-4122-92D2-76D6E936A1D3}" dt="2023-04-07T14:53:03.366" v="199" actId="478"/>
          <ac:cxnSpMkLst>
            <pc:docMk/>
            <pc:sldMk cId="2801540055" sldId="256"/>
            <ac:cxnSpMk id="375" creationId="{74321632-D9CB-41C1-AC60-0579C0E28D5A}"/>
          </ac:cxnSpMkLst>
        </pc:cxnChg>
        <pc:cxnChg chg="mod">
          <ac:chgData name="Potter, John [A&amp;BE]" userId="c6b96edd-c8e6-4ccd-9001-ccc49a10a254" providerId="ADAL" clId="{5F292AF6-4390-4122-92D2-76D6E936A1D3}" dt="2023-04-07T14:53:03.366" v="199" actId="478"/>
          <ac:cxnSpMkLst>
            <pc:docMk/>
            <pc:sldMk cId="2801540055" sldId="256"/>
            <ac:cxnSpMk id="376" creationId="{705B6674-979F-27A3-CA16-6A280B07D550}"/>
          </ac:cxnSpMkLst>
        </pc:cxnChg>
        <pc:cxnChg chg="mod">
          <ac:chgData name="Potter, John [A&amp;BE]" userId="c6b96edd-c8e6-4ccd-9001-ccc49a10a254" providerId="ADAL" clId="{5F292AF6-4390-4122-92D2-76D6E936A1D3}" dt="2023-04-07T14:53:03.366" v="199" actId="478"/>
          <ac:cxnSpMkLst>
            <pc:docMk/>
            <pc:sldMk cId="2801540055" sldId="256"/>
            <ac:cxnSpMk id="377" creationId="{E8ED1119-2060-743D-6AF6-08EEB59213CD}"/>
          </ac:cxnSpMkLst>
        </pc:cxnChg>
        <pc:cxnChg chg="mod">
          <ac:chgData name="Potter, John [A&amp;BE]" userId="c6b96edd-c8e6-4ccd-9001-ccc49a10a254" providerId="ADAL" clId="{5F292AF6-4390-4122-92D2-76D6E936A1D3}" dt="2023-04-07T14:53:03.366" v="199" actId="478"/>
          <ac:cxnSpMkLst>
            <pc:docMk/>
            <pc:sldMk cId="2801540055" sldId="256"/>
            <ac:cxnSpMk id="378" creationId="{635482F2-6A5C-168B-5CA6-97771F386F32}"/>
          </ac:cxnSpMkLst>
        </pc:cxnChg>
        <pc:cxnChg chg="mod">
          <ac:chgData name="Potter, John [A&amp;BE]" userId="c6b96edd-c8e6-4ccd-9001-ccc49a10a254" providerId="ADAL" clId="{5F292AF6-4390-4122-92D2-76D6E936A1D3}" dt="2023-04-07T14:46:51.472" v="120"/>
          <ac:cxnSpMkLst>
            <pc:docMk/>
            <pc:sldMk cId="2801540055" sldId="256"/>
            <ac:cxnSpMk id="379" creationId="{E3546451-349F-95D9-5B67-DB0F3E966752}"/>
          </ac:cxnSpMkLst>
        </pc:cxnChg>
        <pc:cxnChg chg="mod">
          <ac:chgData name="Potter, John [A&amp;BE]" userId="c6b96edd-c8e6-4ccd-9001-ccc49a10a254" providerId="ADAL" clId="{5F292AF6-4390-4122-92D2-76D6E936A1D3}" dt="2023-04-07T14:46:51.472" v="120"/>
          <ac:cxnSpMkLst>
            <pc:docMk/>
            <pc:sldMk cId="2801540055" sldId="256"/>
            <ac:cxnSpMk id="382" creationId="{E64BFA1B-70AA-4397-4820-E9488AC80A7E}"/>
          </ac:cxnSpMkLst>
        </pc:cxnChg>
        <pc:cxnChg chg="mod">
          <ac:chgData name="Potter, John [A&amp;BE]" userId="c6b96edd-c8e6-4ccd-9001-ccc49a10a254" providerId="ADAL" clId="{5F292AF6-4390-4122-92D2-76D6E936A1D3}" dt="2023-04-07T14:53:03.366" v="199" actId="478"/>
          <ac:cxnSpMkLst>
            <pc:docMk/>
            <pc:sldMk cId="2801540055" sldId="256"/>
            <ac:cxnSpMk id="396" creationId="{256E911E-8BF1-A5FD-1B61-B9AE5F8F8E53}"/>
          </ac:cxnSpMkLst>
        </pc:cxnChg>
        <pc:cxnChg chg="mod">
          <ac:chgData name="Potter, John [A&amp;BE]" userId="c6b96edd-c8e6-4ccd-9001-ccc49a10a254" providerId="ADAL" clId="{5F292AF6-4390-4122-92D2-76D6E936A1D3}" dt="2023-04-07T14:53:03.366" v="199" actId="478"/>
          <ac:cxnSpMkLst>
            <pc:docMk/>
            <pc:sldMk cId="2801540055" sldId="256"/>
            <ac:cxnSpMk id="397" creationId="{68D0351B-6C4B-C7DF-4116-10434EBE44FC}"/>
          </ac:cxnSpMkLst>
        </pc:cxnChg>
        <pc:cxnChg chg="mod">
          <ac:chgData name="Potter, John [A&amp;BE]" userId="c6b96edd-c8e6-4ccd-9001-ccc49a10a254" providerId="ADAL" clId="{5F292AF6-4390-4122-92D2-76D6E936A1D3}" dt="2023-04-07T14:53:03.366" v="199" actId="478"/>
          <ac:cxnSpMkLst>
            <pc:docMk/>
            <pc:sldMk cId="2801540055" sldId="256"/>
            <ac:cxnSpMk id="398" creationId="{1E4E2E76-799F-7C9F-4332-F03A9A04F336}"/>
          </ac:cxnSpMkLst>
        </pc:cxnChg>
        <pc:cxnChg chg="mod">
          <ac:chgData name="Potter, John [A&amp;BE]" userId="c6b96edd-c8e6-4ccd-9001-ccc49a10a254" providerId="ADAL" clId="{5F292AF6-4390-4122-92D2-76D6E936A1D3}" dt="2023-04-07T14:53:03.366" v="199" actId="478"/>
          <ac:cxnSpMkLst>
            <pc:docMk/>
            <pc:sldMk cId="2801540055" sldId="256"/>
            <ac:cxnSpMk id="399" creationId="{4B2ABBC0-4106-80E5-5FAC-EFCE20077F21}"/>
          </ac:cxnSpMkLst>
        </pc:cxnChg>
        <pc:cxnChg chg="mod">
          <ac:chgData name="Potter, John [A&amp;BE]" userId="c6b96edd-c8e6-4ccd-9001-ccc49a10a254" providerId="ADAL" clId="{5F292AF6-4390-4122-92D2-76D6E936A1D3}" dt="2023-04-07T14:53:03.366" v="199" actId="478"/>
          <ac:cxnSpMkLst>
            <pc:docMk/>
            <pc:sldMk cId="2801540055" sldId="256"/>
            <ac:cxnSpMk id="400" creationId="{53EE8F06-364C-1CCB-11A2-5A5B63264852}"/>
          </ac:cxnSpMkLst>
        </pc:cxnChg>
        <pc:cxnChg chg="mod">
          <ac:chgData name="Potter, John [A&amp;BE]" userId="c6b96edd-c8e6-4ccd-9001-ccc49a10a254" providerId="ADAL" clId="{5F292AF6-4390-4122-92D2-76D6E936A1D3}" dt="2023-04-07T14:53:03.366" v="199" actId="478"/>
          <ac:cxnSpMkLst>
            <pc:docMk/>
            <pc:sldMk cId="2801540055" sldId="256"/>
            <ac:cxnSpMk id="401" creationId="{410C07B9-A851-B8E6-A3CE-231392EA966E}"/>
          </ac:cxnSpMkLst>
        </pc:cxnChg>
        <pc:cxnChg chg="mod">
          <ac:chgData name="Potter, John [A&amp;BE]" userId="c6b96edd-c8e6-4ccd-9001-ccc49a10a254" providerId="ADAL" clId="{5F292AF6-4390-4122-92D2-76D6E936A1D3}" dt="2023-04-07T14:46:51.472" v="120"/>
          <ac:cxnSpMkLst>
            <pc:docMk/>
            <pc:sldMk cId="2801540055" sldId="256"/>
            <ac:cxnSpMk id="402" creationId="{A8C53DF8-B66D-9B57-7398-0C47C5813DF2}"/>
          </ac:cxnSpMkLst>
        </pc:cxnChg>
        <pc:cxnChg chg="mod">
          <ac:chgData name="Potter, John [A&amp;BE]" userId="c6b96edd-c8e6-4ccd-9001-ccc49a10a254" providerId="ADAL" clId="{5F292AF6-4390-4122-92D2-76D6E936A1D3}" dt="2023-04-07T14:46:51.472" v="120"/>
          <ac:cxnSpMkLst>
            <pc:docMk/>
            <pc:sldMk cId="2801540055" sldId="256"/>
            <ac:cxnSpMk id="405" creationId="{2706E4BD-440F-C5EE-0058-841B7E32FA7E}"/>
          </ac:cxnSpMkLst>
        </pc:cxnChg>
        <pc:cxnChg chg="mod topLvl">
          <ac:chgData name="Potter, John [A&amp;BE]" userId="c6b96edd-c8e6-4ccd-9001-ccc49a10a254" providerId="ADAL" clId="{5F292AF6-4390-4122-92D2-76D6E936A1D3}" dt="2023-04-07T15:10:22.690" v="463" actId="164"/>
          <ac:cxnSpMkLst>
            <pc:docMk/>
            <pc:sldMk cId="2801540055" sldId="256"/>
            <ac:cxnSpMk id="419" creationId="{8E3E4372-53EB-7800-9069-F368377F0416}"/>
          </ac:cxnSpMkLst>
        </pc:cxnChg>
        <pc:cxnChg chg="mod topLvl">
          <ac:chgData name="Potter, John [A&amp;BE]" userId="c6b96edd-c8e6-4ccd-9001-ccc49a10a254" providerId="ADAL" clId="{5F292AF6-4390-4122-92D2-76D6E936A1D3}" dt="2023-04-07T15:10:22.690" v="463" actId="164"/>
          <ac:cxnSpMkLst>
            <pc:docMk/>
            <pc:sldMk cId="2801540055" sldId="256"/>
            <ac:cxnSpMk id="420" creationId="{2F970BA6-03C9-BDB6-A1A9-9B00E8649891}"/>
          </ac:cxnSpMkLst>
        </pc:cxnChg>
        <pc:cxnChg chg="mod topLvl">
          <ac:chgData name="Potter, John [A&amp;BE]" userId="c6b96edd-c8e6-4ccd-9001-ccc49a10a254" providerId="ADAL" clId="{5F292AF6-4390-4122-92D2-76D6E936A1D3}" dt="2023-04-07T15:10:22.690" v="463" actId="164"/>
          <ac:cxnSpMkLst>
            <pc:docMk/>
            <pc:sldMk cId="2801540055" sldId="256"/>
            <ac:cxnSpMk id="427" creationId="{9740C52B-63BB-3B49-E1A5-4D6180B0435B}"/>
          </ac:cxnSpMkLst>
        </pc:cxnChg>
        <pc:cxnChg chg="mod topLvl">
          <ac:chgData name="Potter, John [A&amp;BE]" userId="c6b96edd-c8e6-4ccd-9001-ccc49a10a254" providerId="ADAL" clId="{5F292AF6-4390-4122-92D2-76D6E936A1D3}" dt="2023-04-07T16:05:54.362" v="1242" actId="20577"/>
          <ac:cxnSpMkLst>
            <pc:docMk/>
            <pc:sldMk cId="2801540055" sldId="256"/>
            <ac:cxnSpMk id="428" creationId="{0570EC72-5886-0756-B12E-AF1B6B3FDDA4}"/>
          </ac:cxnSpMkLst>
        </pc:cxnChg>
        <pc:cxnChg chg="del mod">
          <ac:chgData name="Potter, John [A&amp;BE]" userId="c6b96edd-c8e6-4ccd-9001-ccc49a10a254" providerId="ADAL" clId="{5F292AF6-4390-4122-92D2-76D6E936A1D3}" dt="2023-04-07T15:04:27.926" v="411" actId="478"/>
          <ac:cxnSpMkLst>
            <pc:docMk/>
            <pc:sldMk cId="2801540055" sldId="256"/>
            <ac:cxnSpMk id="429" creationId="{E347E5EB-A9A4-F27D-512F-89320FAD9D76}"/>
          </ac:cxnSpMkLst>
        </pc:cxnChg>
        <pc:cxnChg chg="del mod">
          <ac:chgData name="Potter, John [A&amp;BE]" userId="c6b96edd-c8e6-4ccd-9001-ccc49a10a254" providerId="ADAL" clId="{5F292AF6-4390-4122-92D2-76D6E936A1D3}" dt="2023-04-07T15:04:33.711" v="414" actId="478"/>
          <ac:cxnSpMkLst>
            <pc:docMk/>
            <pc:sldMk cId="2801540055" sldId="256"/>
            <ac:cxnSpMk id="430" creationId="{47237EE9-7115-FE9A-E887-FBC5AB4B6A64}"/>
          </ac:cxnSpMkLst>
        </pc:cxnChg>
        <pc:cxnChg chg="del mod">
          <ac:chgData name="Potter, John [A&amp;BE]" userId="c6b96edd-c8e6-4ccd-9001-ccc49a10a254" providerId="ADAL" clId="{5F292AF6-4390-4122-92D2-76D6E936A1D3}" dt="2023-04-07T15:04:41.731" v="415" actId="478"/>
          <ac:cxnSpMkLst>
            <pc:docMk/>
            <pc:sldMk cId="2801540055" sldId="256"/>
            <ac:cxnSpMk id="431" creationId="{E67353A2-8C11-E735-968D-1794D814FCC7}"/>
          </ac:cxnSpMkLst>
        </pc:cxnChg>
        <pc:cxnChg chg="mod topLvl">
          <ac:chgData name="Potter, John [A&amp;BE]" userId="c6b96edd-c8e6-4ccd-9001-ccc49a10a254" providerId="ADAL" clId="{5F292AF6-4390-4122-92D2-76D6E936A1D3}" dt="2023-04-07T15:10:22.690" v="463" actId="164"/>
          <ac:cxnSpMkLst>
            <pc:docMk/>
            <pc:sldMk cId="2801540055" sldId="256"/>
            <ac:cxnSpMk id="432" creationId="{E25A87A0-1FF3-A1D1-3E11-F660F306A486}"/>
          </ac:cxnSpMkLst>
        </pc:cxnChg>
        <pc:cxnChg chg="mod">
          <ac:chgData name="Potter, John [A&amp;BE]" userId="c6b96edd-c8e6-4ccd-9001-ccc49a10a254" providerId="ADAL" clId="{5F292AF6-4390-4122-92D2-76D6E936A1D3}" dt="2023-04-07T15:00:55.639" v="294"/>
          <ac:cxnSpMkLst>
            <pc:docMk/>
            <pc:sldMk cId="2801540055" sldId="256"/>
            <ac:cxnSpMk id="445" creationId="{0605723A-8712-F8B8-730B-4871786CBCE1}"/>
          </ac:cxnSpMkLst>
        </pc:cxnChg>
        <pc:cxnChg chg="mod">
          <ac:chgData name="Potter, John [A&amp;BE]" userId="c6b96edd-c8e6-4ccd-9001-ccc49a10a254" providerId="ADAL" clId="{5F292AF6-4390-4122-92D2-76D6E936A1D3}" dt="2023-04-07T15:00:55.639" v="294"/>
          <ac:cxnSpMkLst>
            <pc:docMk/>
            <pc:sldMk cId="2801540055" sldId="256"/>
            <ac:cxnSpMk id="446" creationId="{D7571FCC-28C8-599F-31B7-D935444BFBF2}"/>
          </ac:cxnSpMkLst>
        </pc:cxnChg>
        <pc:cxnChg chg="mod">
          <ac:chgData name="Potter, John [A&amp;BE]" userId="c6b96edd-c8e6-4ccd-9001-ccc49a10a254" providerId="ADAL" clId="{5F292AF6-4390-4122-92D2-76D6E936A1D3}" dt="2023-04-07T15:33:39.307" v="602" actId="478"/>
          <ac:cxnSpMkLst>
            <pc:docMk/>
            <pc:sldMk cId="2801540055" sldId="256"/>
            <ac:cxnSpMk id="453" creationId="{A0EDF2B5-81F8-E672-17AE-4AF5FA0DA648}"/>
          </ac:cxnSpMkLst>
        </pc:cxnChg>
        <pc:cxnChg chg="mod">
          <ac:chgData name="Potter, John [A&amp;BE]" userId="c6b96edd-c8e6-4ccd-9001-ccc49a10a254" providerId="ADAL" clId="{5F292AF6-4390-4122-92D2-76D6E936A1D3}" dt="2023-04-07T15:33:39.307" v="602" actId="478"/>
          <ac:cxnSpMkLst>
            <pc:docMk/>
            <pc:sldMk cId="2801540055" sldId="256"/>
            <ac:cxnSpMk id="454" creationId="{D7A8C518-D11C-4E07-3AC2-5C0FC30FBACE}"/>
          </ac:cxnSpMkLst>
        </pc:cxnChg>
        <pc:cxnChg chg="del mod">
          <ac:chgData name="Potter, John [A&amp;BE]" userId="c6b96edd-c8e6-4ccd-9001-ccc49a10a254" providerId="ADAL" clId="{5F292AF6-4390-4122-92D2-76D6E936A1D3}" dt="2023-04-07T15:05:38.989" v="438" actId="478"/>
          <ac:cxnSpMkLst>
            <pc:docMk/>
            <pc:sldMk cId="2801540055" sldId="256"/>
            <ac:cxnSpMk id="455" creationId="{7054BA31-9779-2B0C-5414-82CCE3F5478E}"/>
          </ac:cxnSpMkLst>
        </pc:cxnChg>
        <pc:cxnChg chg="del mod">
          <ac:chgData name="Potter, John [A&amp;BE]" userId="c6b96edd-c8e6-4ccd-9001-ccc49a10a254" providerId="ADAL" clId="{5F292AF6-4390-4122-92D2-76D6E936A1D3}" dt="2023-04-07T15:05:38.989" v="438" actId="478"/>
          <ac:cxnSpMkLst>
            <pc:docMk/>
            <pc:sldMk cId="2801540055" sldId="256"/>
            <ac:cxnSpMk id="456" creationId="{AB9B1251-F838-3032-63AC-BC54C2FF6C3C}"/>
          </ac:cxnSpMkLst>
        </pc:cxnChg>
        <pc:cxnChg chg="del mod">
          <ac:chgData name="Potter, John [A&amp;BE]" userId="c6b96edd-c8e6-4ccd-9001-ccc49a10a254" providerId="ADAL" clId="{5F292AF6-4390-4122-92D2-76D6E936A1D3}" dt="2023-04-07T15:05:38.989" v="438" actId="478"/>
          <ac:cxnSpMkLst>
            <pc:docMk/>
            <pc:sldMk cId="2801540055" sldId="256"/>
            <ac:cxnSpMk id="457" creationId="{0CA9CEF4-7C3B-E8A1-17B9-31BA48E2FB86}"/>
          </ac:cxnSpMkLst>
        </pc:cxnChg>
        <pc:cxnChg chg="mod">
          <ac:chgData name="Potter, John [A&amp;BE]" userId="c6b96edd-c8e6-4ccd-9001-ccc49a10a254" providerId="ADAL" clId="{5F292AF6-4390-4122-92D2-76D6E936A1D3}" dt="2023-04-07T15:33:39.307" v="602" actId="478"/>
          <ac:cxnSpMkLst>
            <pc:docMk/>
            <pc:sldMk cId="2801540055" sldId="256"/>
            <ac:cxnSpMk id="458" creationId="{91C41124-A784-39A9-5B72-40F8DAC1636A}"/>
          </ac:cxnSpMkLst>
        </pc:cxnChg>
        <pc:cxnChg chg="mod">
          <ac:chgData name="Potter, John [A&amp;BE]" userId="c6b96edd-c8e6-4ccd-9001-ccc49a10a254" providerId="ADAL" clId="{5F292AF6-4390-4122-92D2-76D6E936A1D3}" dt="2023-04-07T15:01:03.412" v="316"/>
          <ac:cxnSpMkLst>
            <pc:docMk/>
            <pc:sldMk cId="2801540055" sldId="256"/>
            <ac:cxnSpMk id="471" creationId="{B1508CFA-CC66-BD77-23D7-43B8CE33D259}"/>
          </ac:cxnSpMkLst>
        </pc:cxnChg>
        <pc:cxnChg chg="mod">
          <ac:chgData name="Potter, John [A&amp;BE]" userId="c6b96edd-c8e6-4ccd-9001-ccc49a10a254" providerId="ADAL" clId="{5F292AF6-4390-4122-92D2-76D6E936A1D3}" dt="2023-04-07T15:01:03.412" v="316"/>
          <ac:cxnSpMkLst>
            <pc:docMk/>
            <pc:sldMk cId="2801540055" sldId="256"/>
            <ac:cxnSpMk id="472" creationId="{87DAFABB-08E7-3B0B-65AC-CDB17EAC7FB8}"/>
          </ac:cxnSpMkLst>
        </pc:cxnChg>
        <pc:cxnChg chg="mod">
          <ac:chgData name="Potter, John [A&amp;BE]" userId="c6b96edd-c8e6-4ccd-9001-ccc49a10a254" providerId="ADAL" clId="{5F292AF6-4390-4122-92D2-76D6E936A1D3}" dt="2023-04-07T15:33:39.307" v="602" actId="478"/>
          <ac:cxnSpMkLst>
            <pc:docMk/>
            <pc:sldMk cId="2801540055" sldId="256"/>
            <ac:cxnSpMk id="479" creationId="{0B7D832C-A2C8-A4F8-FAA6-8427143B7512}"/>
          </ac:cxnSpMkLst>
        </pc:cxnChg>
        <pc:cxnChg chg="mod">
          <ac:chgData name="Potter, John [A&amp;BE]" userId="c6b96edd-c8e6-4ccd-9001-ccc49a10a254" providerId="ADAL" clId="{5F292AF6-4390-4122-92D2-76D6E936A1D3}" dt="2023-04-07T15:33:39.307" v="602" actId="478"/>
          <ac:cxnSpMkLst>
            <pc:docMk/>
            <pc:sldMk cId="2801540055" sldId="256"/>
            <ac:cxnSpMk id="480" creationId="{409B6EDC-D0D4-D66E-6E07-6AD47250CF3E}"/>
          </ac:cxnSpMkLst>
        </pc:cxnChg>
        <pc:cxnChg chg="mod">
          <ac:chgData name="Potter, John [A&amp;BE]" userId="c6b96edd-c8e6-4ccd-9001-ccc49a10a254" providerId="ADAL" clId="{5F292AF6-4390-4122-92D2-76D6E936A1D3}" dt="2023-04-07T15:33:39.307" v="602" actId="478"/>
          <ac:cxnSpMkLst>
            <pc:docMk/>
            <pc:sldMk cId="2801540055" sldId="256"/>
            <ac:cxnSpMk id="481" creationId="{ED784438-ABF3-A542-79E8-1805B2317AEA}"/>
          </ac:cxnSpMkLst>
        </pc:cxnChg>
        <pc:cxnChg chg="mod">
          <ac:chgData name="Potter, John [A&amp;BE]" userId="c6b96edd-c8e6-4ccd-9001-ccc49a10a254" providerId="ADAL" clId="{5F292AF6-4390-4122-92D2-76D6E936A1D3}" dt="2023-04-07T15:33:39.307" v="602" actId="478"/>
          <ac:cxnSpMkLst>
            <pc:docMk/>
            <pc:sldMk cId="2801540055" sldId="256"/>
            <ac:cxnSpMk id="482" creationId="{B17F0B7C-7294-9FF0-8B82-E0C5016CDDF3}"/>
          </ac:cxnSpMkLst>
        </pc:cxnChg>
        <pc:cxnChg chg="mod">
          <ac:chgData name="Potter, John [A&amp;BE]" userId="c6b96edd-c8e6-4ccd-9001-ccc49a10a254" providerId="ADAL" clId="{5F292AF6-4390-4122-92D2-76D6E936A1D3}" dt="2023-04-07T15:33:39.307" v="602" actId="478"/>
          <ac:cxnSpMkLst>
            <pc:docMk/>
            <pc:sldMk cId="2801540055" sldId="256"/>
            <ac:cxnSpMk id="483" creationId="{1A1D52E1-0152-D519-25E1-37507CCEC2E0}"/>
          </ac:cxnSpMkLst>
        </pc:cxnChg>
        <pc:cxnChg chg="mod">
          <ac:chgData name="Potter, John [A&amp;BE]" userId="c6b96edd-c8e6-4ccd-9001-ccc49a10a254" providerId="ADAL" clId="{5F292AF6-4390-4122-92D2-76D6E936A1D3}" dt="2023-04-07T15:33:39.307" v="602" actId="478"/>
          <ac:cxnSpMkLst>
            <pc:docMk/>
            <pc:sldMk cId="2801540055" sldId="256"/>
            <ac:cxnSpMk id="484" creationId="{A4077BB6-B2F2-742E-C368-C8B13A38F088}"/>
          </ac:cxnSpMkLst>
        </pc:cxnChg>
        <pc:cxnChg chg="mod">
          <ac:chgData name="Potter, John [A&amp;BE]" userId="c6b96edd-c8e6-4ccd-9001-ccc49a10a254" providerId="ADAL" clId="{5F292AF6-4390-4122-92D2-76D6E936A1D3}" dt="2023-04-07T15:01:03.951" v="317"/>
          <ac:cxnSpMkLst>
            <pc:docMk/>
            <pc:sldMk cId="2801540055" sldId="256"/>
            <ac:cxnSpMk id="497" creationId="{0DA7A483-2DA6-1866-B4FE-76416AABD23F}"/>
          </ac:cxnSpMkLst>
        </pc:cxnChg>
        <pc:cxnChg chg="mod">
          <ac:chgData name="Potter, John [A&amp;BE]" userId="c6b96edd-c8e6-4ccd-9001-ccc49a10a254" providerId="ADAL" clId="{5F292AF6-4390-4122-92D2-76D6E936A1D3}" dt="2023-04-07T15:01:03.951" v="317"/>
          <ac:cxnSpMkLst>
            <pc:docMk/>
            <pc:sldMk cId="2801540055" sldId="256"/>
            <ac:cxnSpMk id="498" creationId="{E1A27A78-EF7D-6194-EFD4-A54B04D47CF3}"/>
          </ac:cxnSpMkLst>
        </pc:cxnChg>
        <pc:cxnChg chg="mod">
          <ac:chgData name="Potter, John [A&amp;BE]" userId="c6b96edd-c8e6-4ccd-9001-ccc49a10a254" providerId="ADAL" clId="{5F292AF6-4390-4122-92D2-76D6E936A1D3}" dt="2023-04-07T15:33:39.307" v="602" actId="478"/>
          <ac:cxnSpMkLst>
            <pc:docMk/>
            <pc:sldMk cId="2801540055" sldId="256"/>
            <ac:cxnSpMk id="505" creationId="{30D7EA3D-D1BD-74E2-E5F0-0054D7EFEF86}"/>
          </ac:cxnSpMkLst>
        </pc:cxnChg>
        <pc:cxnChg chg="mod">
          <ac:chgData name="Potter, John [A&amp;BE]" userId="c6b96edd-c8e6-4ccd-9001-ccc49a10a254" providerId="ADAL" clId="{5F292AF6-4390-4122-92D2-76D6E936A1D3}" dt="2023-04-07T15:33:39.307" v="602" actId="478"/>
          <ac:cxnSpMkLst>
            <pc:docMk/>
            <pc:sldMk cId="2801540055" sldId="256"/>
            <ac:cxnSpMk id="506" creationId="{88183090-0841-DC75-0A46-3458FA5F761A}"/>
          </ac:cxnSpMkLst>
        </pc:cxnChg>
        <pc:cxnChg chg="mod">
          <ac:chgData name="Potter, John [A&amp;BE]" userId="c6b96edd-c8e6-4ccd-9001-ccc49a10a254" providerId="ADAL" clId="{5F292AF6-4390-4122-92D2-76D6E936A1D3}" dt="2023-04-07T15:33:39.307" v="602" actId="478"/>
          <ac:cxnSpMkLst>
            <pc:docMk/>
            <pc:sldMk cId="2801540055" sldId="256"/>
            <ac:cxnSpMk id="507" creationId="{F3ED82D6-CB8D-9BF8-E67D-0EC957881795}"/>
          </ac:cxnSpMkLst>
        </pc:cxnChg>
        <pc:cxnChg chg="mod">
          <ac:chgData name="Potter, John [A&amp;BE]" userId="c6b96edd-c8e6-4ccd-9001-ccc49a10a254" providerId="ADAL" clId="{5F292AF6-4390-4122-92D2-76D6E936A1D3}" dt="2023-04-07T15:33:39.307" v="602" actId="478"/>
          <ac:cxnSpMkLst>
            <pc:docMk/>
            <pc:sldMk cId="2801540055" sldId="256"/>
            <ac:cxnSpMk id="508" creationId="{CE082D3C-A737-DE15-4986-9DEEA832C607}"/>
          </ac:cxnSpMkLst>
        </pc:cxnChg>
        <pc:cxnChg chg="mod">
          <ac:chgData name="Potter, John [A&amp;BE]" userId="c6b96edd-c8e6-4ccd-9001-ccc49a10a254" providerId="ADAL" clId="{5F292AF6-4390-4122-92D2-76D6E936A1D3}" dt="2023-04-07T15:33:39.307" v="602" actId="478"/>
          <ac:cxnSpMkLst>
            <pc:docMk/>
            <pc:sldMk cId="2801540055" sldId="256"/>
            <ac:cxnSpMk id="509" creationId="{94A4BA30-FDA9-C0F9-ED49-2F40224EA730}"/>
          </ac:cxnSpMkLst>
        </pc:cxnChg>
        <pc:cxnChg chg="mod">
          <ac:chgData name="Potter, John [A&amp;BE]" userId="c6b96edd-c8e6-4ccd-9001-ccc49a10a254" providerId="ADAL" clId="{5F292AF6-4390-4122-92D2-76D6E936A1D3}" dt="2023-04-07T15:33:39.307" v="602" actId="478"/>
          <ac:cxnSpMkLst>
            <pc:docMk/>
            <pc:sldMk cId="2801540055" sldId="256"/>
            <ac:cxnSpMk id="510" creationId="{D559E24E-C8AE-6AE8-1090-92AA77EEC330}"/>
          </ac:cxnSpMkLst>
        </pc:cxnChg>
        <pc:cxnChg chg="mod">
          <ac:chgData name="Potter, John [A&amp;BE]" userId="c6b96edd-c8e6-4ccd-9001-ccc49a10a254" providerId="ADAL" clId="{5F292AF6-4390-4122-92D2-76D6E936A1D3}" dt="2023-04-07T15:01:46.987" v="318"/>
          <ac:cxnSpMkLst>
            <pc:docMk/>
            <pc:sldMk cId="2801540055" sldId="256"/>
            <ac:cxnSpMk id="523" creationId="{A1B11CF2-312F-5DD6-BB1B-89A650854DA6}"/>
          </ac:cxnSpMkLst>
        </pc:cxnChg>
        <pc:cxnChg chg="mod">
          <ac:chgData name="Potter, John [A&amp;BE]" userId="c6b96edd-c8e6-4ccd-9001-ccc49a10a254" providerId="ADAL" clId="{5F292AF6-4390-4122-92D2-76D6E936A1D3}" dt="2023-04-07T15:01:46.987" v="318"/>
          <ac:cxnSpMkLst>
            <pc:docMk/>
            <pc:sldMk cId="2801540055" sldId="256"/>
            <ac:cxnSpMk id="524" creationId="{6A35C171-7168-3993-3562-C4A86AE20575}"/>
          </ac:cxnSpMkLst>
        </pc:cxnChg>
        <pc:cxnChg chg="mod">
          <ac:chgData name="Potter, John [A&amp;BE]" userId="c6b96edd-c8e6-4ccd-9001-ccc49a10a254" providerId="ADAL" clId="{5F292AF6-4390-4122-92D2-76D6E936A1D3}" dt="2023-04-07T15:39:18.504" v="753" actId="478"/>
          <ac:cxnSpMkLst>
            <pc:docMk/>
            <pc:sldMk cId="2801540055" sldId="256"/>
            <ac:cxnSpMk id="531" creationId="{F6E14CC5-7C35-C027-C922-972DB813A3AC}"/>
          </ac:cxnSpMkLst>
        </pc:cxnChg>
        <pc:cxnChg chg="mod">
          <ac:chgData name="Potter, John [A&amp;BE]" userId="c6b96edd-c8e6-4ccd-9001-ccc49a10a254" providerId="ADAL" clId="{5F292AF6-4390-4122-92D2-76D6E936A1D3}" dt="2023-04-07T15:39:18.504" v="753" actId="478"/>
          <ac:cxnSpMkLst>
            <pc:docMk/>
            <pc:sldMk cId="2801540055" sldId="256"/>
            <ac:cxnSpMk id="532" creationId="{3CE4E675-6AB7-3AC3-A26F-8FBD68B8CA05}"/>
          </ac:cxnSpMkLst>
        </pc:cxnChg>
        <pc:cxnChg chg="mod">
          <ac:chgData name="Potter, John [A&amp;BE]" userId="c6b96edd-c8e6-4ccd-9001-ccc49a10a254" providerId="ADAL" clId="{5F292AF6-4390-4122-92D2-76D6E936A1D3}" dt="2023-04-07T15:39:18.504" v="753" actId="478"/>
          <ac:cxnSpMkLst>
            <pc:docMk/>
            <pc:sldMk cId="2801540055" sldId="256"/>
            <ac:cxnSpMk id="533" creationId="{B8D0D372-67CC-D368-520F-76B51842157C}"/>
          </ac:cxnSpMkLst>
        </pc:cxnChg>
        <pc:cxnChg chg="mod">
          <ac:chgData name="Potter, John [A&amp;BE]" userId="c6b96edd-c8e6-4ccd-9001-ccc49a10a254" providerId="ADAL" clId="{5F292AF6-4390-4122-92D2-76D6E936A1D3}" dt="2023-04-07T15:39:18.504" v="753" actId="478"/>
          <ac:cxnSpMkLst>
            <pc:docMk/>
            <pc:sldMk cId="2801540055" sldId="256"/>
            <ac:cxnSpMk id="534" creationId="{AA57AD13-FA76-6B80-425D-6D47005E307D}"/>
          </ac:cxnSpMkLst>
        </pc:cxnChg>
        <pc:cxnChg chg="mod">
          <ac:chgData name="Potter, John [A&amp;BE]" userId="c6b96edd-c8e6-4ccd-9001-ccc49a10a254" providerId="ADAL" clId="{5F292AF6-4390-4122-92D2-76D6E936A1D3}" dt="2023-04-07T15:39:18.504" v="753" actId="478"/>
          <ac:cxnSpMkLst>
            <pc:docMk/>
            <pc:sldMk cId="2801540055" sldId="256"/>
            <ac:cxnSpMk id="535" creationId="{1DC21E4A-DC39-AB28-D221-3719A317E602}"/>
          </ac:cxnSpMkLst>
        </pc:cxnChg>
        <pc:cxnChg chg="mod">
          <ac:chgData name="Potter, John [A&amp;BE]" userId="c6b96edd-c8e6-4ccd-9001-ccc49a10a254" providerId="ADAL" clId="{5F292AF6-4390-4122-92D2-76D6E936A1D3}" dt="2023-04-07T15:39:18.504" v="753" actId="478"/>
          <ac:cxnSpMkLst>
            <pc:docMk/>
            <pc:sldMk cId="2801540055" sldId="256"/>
            <ac:cxnSpMk id="536" creationId="{8290A302-14BC-1D1D-BEB0-45027AA9ADC6}"/>
          </ac:cxnSpMkLst>
        </pc:cxnChg>
        <pc:cxnChg chg="mod">
          <ac:chgData name="Potter, John [A&amp;BE]" userId="c6b96edd-c8e6-4ccd-9001-ccc49a10a254" providerId="ADAL" clId="{5F292AF6-4390-4122-92D2-76D6E936A1D3}" dt="2023-04-07T15:01:46.987" v="318"/>
          <ac:cxnSpMkLst>
            <pc:docMk/>
            <pc:sldMk cId="2801540055" sldId="256"/>
            <ac:cxnSpMk id="549" creationId="{A6183A69-5A4B-2B98-2B4F-704F4A67F682}"/>
          </ac:cxnSpMkLst>
        </pc:cxnChg>
        <pc:cxnChg chg="mod">
          <ac:chgData name="Potter, John [A&amp;BE]" userId="c6b96edd-c8e6-4ccd-9001-ccc49a10a254" providerId="ADAL" clId="{5F292AF6-4390-4122-92D2-76D6E936A1D3}" dt="2023-04-07T15:01:46.987" v="318"/>
          <ac:cxnSpMkLst>
            <pc:docMk/>
            <pc:sldMk cId="2801540055" sldId="256"/>
            <ac:cxnSpMk id="550" creationId="{A05F6295-E976-1D94-0754-F92B508BF1CB}"/>
          </ac:cxnSpMkLst>
        </pc:cxnChg>
        <pc:cxnChg chg="mod">
          <ac:chgData name="Potter, John [A&amp;BE]" userId="c6b96edd-c8e6-4ccd-9001-ccc49a10a254" providerId="ADAL" clId="{5F292AF6-4390-4122-92D2-76D6E936A1D3}" dt="2023-04-07T15:39:18.504" v="753" actId="478"/>
          <ac:cxnSpMkLst>
            <pc:docMk/>
            <pc:sldMk cId="2801540055" sldId="256"/>
            <ac:cxnSpMk id="557" creationId="{B613CC75-2369-59D5-3843-83315ECC1AA0}"/>
          </ac:cxnSpMkLst>
        </pc:cxnChg>
        <pc:cxnChg chg="mod">
          <ac:chgData name="Potter, John [A&amp;BE]" userId="c6b96edd-c8e6-4ccd-9001-ccc49a10a254" providerId="ADAL" clId="{5F292AF6-4390-4122-92D2-76D6E936A1D3}" dt="2023-04-07T15:39:18.504" v="753" actId="478"/>
          <ac:cxnSpMkLst>
            <pc:docMk/>
            <pc:sldMk cId="2801540055" sldId="256"/>
            <ac:cxnSpMk id="558" creationId="{5AAFC6AC-E3DC-81AC-A058-9F723AE483EC}"/>
          </ac:cxnSpMkLst>
        </pc:cxnChg>
        <pc:cxnChg chg="mod">
          <ac:chgData name="Potter, John [A&amp;BE]" userId="c6b96edd-c8e6-4ccd-9001-ccc49a10a254" providerId="ADAL" clId="{5F292AF6-4390-4122-92D2-76D6E936A1D3}" dt="2023-04-07T15:39:18.504" v="753" actId="478"/>
          <ac:cxnSpMkLst>
            <pc:docMk/>
            <pc:sldMk cId="2801540055" sldId="256"/>
            <ac:cxnSpMk id="559" creationId="{2970E51B-19ED-8BD5-BAED-13AE9C47E965}"/>
          </ac:cxnSpMkLst>
        </pc:cxnChg>
        <pc:cxnChg chg="mod">
          <ac:chgData name="Potter, John [A&amp;BE]" userId="c6b96edd-c8e6-4ccd-9001-ccc49a10a254" providerId="ADAL" clId="{5F292AF6-4390-4122-92D2-76D6E936A1D3}" dt="2023-04-07T15:39:18.504" v="753" actId="478"/>
          <ac:cxnSpMkLst>
            <pc:docMk/>
            <pc:sldMk cId="2801540055" sldId="256"/>
            <ac:cxnSpMk id="560" creationId="{264A97C6-3152-7467-4EFE-19AF6CB8E753}"/>
          </ac:cxnSpMkLst>
        </pc:cxnChg>
        <pc:cxnChg chg="mod">
          <ac:chgData name="Potter, John [A&amp;BE]" userId="c6b96edd-c8e6-4ccd-9001-ccc49a10a254" providerId="ADAL" clId="{5F292AF6-4390-4122-92D2-76D6E936A1D3}" dt="2023-04-07T15:39:18.504" v="753" actId="478"/>
          <ac:cxnSpMkLst>
            <pc:docMk/>
            <pc:sldMk cId="2801540055" sldId="256"/>
            <ac:cxnSpMk id="561" creationId="{29AC1F8C-8823-AE66-6BCA-ED42FDC931F0}"/>
          </ac:cxnSpMkLst>
        </pc:cxnChg>
        <pc:cxnChg chg="mod">
          <ac:chgData name="Potter, John [A&amp;BE]" userId="c6b96edd-c8e6-4ccd-9001-ccc49a10a254" providerId="ADAL" clId="{5F292AF6-4390-4122-92D2-76D6E936A1D3}" dt="2023-04-07T15:39:18.504" v="753" actId="478"/>
          <ac:cxnSpMkLst>
            <pc:docMk/>
            <pc:sldMk cId="2801540055" sldId="256"/>
            <ac:cxnSpMk id="562" creationId="{350C714E-67A2-FB27-0548-889582EA6470}"/>
          </ac:cxnSpMkLst>
        </pc:cxnChg>
        <pc:cxnChg chg="mod">
          <ac:chgData name="Potter, John [A&amp;BE]" userId="c6b96edd-c8e6-4ccd-9001-ccc49a10a254" providerId="ADAL" clId="{5F292AF6-4390-4122-92D2-76D6E936A1D3}" dt="2023-04-07T15:01:46.987" v="318"/>
          <ac:cxnSpMkLst>
            <pc:docMk/>
            <pc:sldMk cId="2801540055" sldId="256"/>
            <ac:cxnSpMk id="575" creationId="{B19DA776-03E2-EB1B-CA91-8A91870DDC5E}"/>
          </ac:cxnSpMkLst>
        </pc:cxnChg>
        <pc:cxnChg chg="mod">
          <ac:chgData name="Potter, John [A&amp;BE]" userId="c6b96edd-c8e6-4ccd-9001-ccc49a10a254" providerId="ADAL" clId="{5F292AF6-4390-4122-92D2-76D6E936A1D3}" dt="2023-04-07T15:01:46.987" v="318"/>
          <ac:cxnSpMkLst>
            <pc:docMk/>
            <pc:sldMk cId="2801540055" sldId="256"/>
            <ac:cxnSpMk id="576" creationId="{6A3D9C45-326C-78D9-FBDB-71F2472A5655}"/>
          </ac:cxnSpMkLst>
        </pc:cxnChg>
        <pc:cxnChg chg="mod">
          <ac:chgData name="Potter, John [A&amp;BE]" userId="c6b96edd-c8e6-4ccd-9001-ccc49a10a254" providerId="ADAL" clId="{5F292AF6-4390-4122-92D2-76D6E936A1D3}" dt="2023-04-07T15:39:18.504" v="753" actId="478"/>
          <ac:cxnSpMkLst>
            <pc:docMk/>
            <pc:sldMk cId="2801540055" sldId="256"/>
            <ac:cxnSpMk id="583" creationId="{FFC3C7AB-BBB0-12C1-2595-4494727EB99F}"/>
          </ac:cxnSpMkLst>
        </pc:cxnChg>
        <pc:cxnChg chg="mod">
          <ac:chgData name="Potter, John [A&amp;BE]" userId="c6b96edd-c8e6-4ccd-9001-ccc49a10a254" providerId="ADAL" clId="{5F292AF6-4390-4122-92D2-76D6E936A1D3}" dt="2023-04-07T15:39:18.504" v="753" actId="478"/>
          <ac:cxnSpMkLst>
            <pc:docMk/>
            <pc:sldMk cId="2801540055" sldId="256"/>
            <ac:cxnSpMk id="584" creationId="{24D971AA-10D7-8B64-9858-65ABC97D0E6C}"/>
          </ac:cxnSpMkLst>
        </pc:cxnChg>
        <pc:cxnChg chg="mod">
          <ac:chgData name="Potter, John [A&amp;BE]" userId="c6b96edd-c8e6-4ccd-9001-ccc49a10a254" providerId="ADAL" clId="{5F292AF6-4390-4122-92D2-76D6E936A1D3}" dt="2023-04-07T15:39:18.504" v="753" actId="478"/>
          <ac:cxnSpMkLst>
            <pc:docMk/>
            <pc:sldMk cId="2801540055" sldId="256"/>
            <ac:cxnSpMk id="585" creationId="{40D64114-2C4A-E7E3-0D16-75CCEC8BC327}"/>
          </ac:cxnSpMkLst>
        </pc:cxnChg>
        <pc:cxnChg chg="mod">
          <ac:chgData name="Potter, John [A&amp;BE]" userId="c6b96edd-c8e6-4ccd-9001-ccc49a10a254" providerId="ADAL" clId="{5F292AF6-4390-4122-92D2-76D6E936A1D3}" dt="2023-04-07T15:39:18.504" v="753" actId="478"/>
          <ac:cxnSpMkLst>
            <pc:docMk/>
            <pc:sldMk cId="2801540055" sldId="256"/>
            <ac:cxnSpMk id="586" creationId="{16CEFFED-F52E-6BB6-702B-5CA38CA21D13}"/>
          </ac:cxnSpMkLst>
        </pc:cxnChg>
        <pc:cxnChg chg="mod">
          <ac:chgData name="Potter, John [A&amp;BE]" userId="c6b96edd-c8e6-4ccd-9001-ccc49a10a254" providerId="ADAL" clId="{5F292AF6-4390-4122-92D2-76D6E936A1D3}" dt="2023-04-07T15:39:18.504" v="753" actId="478"/>
          <ac:cxnSpMkLst>
            <pc:docMk/>
            <pc:sldMk cId="2801540055" sldId="256"/>
            <ac:cxnSpMk id="587" creationId="{924CFFB1-EB8F-9149-7198-39F6F2BFE0C0}"/>
          </ac:cxnSpMkLst>
        </pc:cxnChg>
        <pc:cxnChg chg="mod">
          <ac:chgData name="Potter, John [A&amp;BE]" userId="c6b96edd-c8e6-4ccd-9001-ccc49a10a254" providerId="ADAL" clId="{5F292AF6-4390-4122-92D2-76D6E936A1D3}" dt="2023-04-07T15:39:18.504" v="753" actId="478"/>
          <ac:cxnSpMkLst>
            <pc:docMk/>
            <pc:sldMk cId="2801540055" sldId="256"/>
            <ac:cxnSpMk id="588" creationId="{576C1672-3E6C-27C7-4F1A-F44F79B3D8C9}"/>
          </ac:cxnSpMkLst>
        </pc:cxnChg>
        <pc:cxnChg chg="mod">
          <ac:chgData name="Potter, John [A&amp;BE]" userId="c6b96edd-c8e6-4ccd-9001-ccc49a10a254" providerId="ADAL" clId="{5F292AF6-4390-4122-92D2-76D6E936A1D3}" dt="2023-04-07T15:01:46.987" v="318"/>
          <ac:cxnSpMkLst>
            <pc:docMk/>
            <pc:sldMk cId="2801540055" sldId="256"/>
            <ac:cxnSpMk id="601" creationId="{CB1DCEB2-889A-F07B-39B3-A8A073BD5417}"/>
          </ac:cxnSpMkLst>
        </pc:cxnChg>
        <pc:cxnChg chg="mod">
          <ac:chgData name="Potter, John [A&amp;BE]" userId="c6b96edd-c8e6-4ccd-9001-ccc49a10a254" providerId="ADAL" clId="{5F292AF6-4390-4122-92D2-76D6E936A1D3}" dt="2023-04-07T15:01:46.987" v="318"/>
          <ac:cxnSpMkLst>
            <pc:docMk/>
            <pc:sldMk cId="2801540055" sldId="256"/>
            <ac:cxnSpMk id="602" creationId="{1740A657-F064-A93A-0B1B-F65AB3B29C1E}"/>
          </ac:cxnSpMkLst>
        </pc:cxnChg>
        <pc:cxnChg chg="mod">
          <ac:chgData name="Potter, John [A&amp;BE]" userId="c6b96edd-c8e6-4ccd-9001-ccc49a10a254" providerId="ADAL" clId="{5F292AF6-4390-4122-92D2-76D6E936A1D3}" dt="2023-04-07T15:39:18.504" v="753" actId="478"/>
          <ac:cxnSpMkLst>
            <pc:docMk/>
            <pc:sldMk cId="2801540055" sldId="256"/>
            <ac:cxnSpMk id="609" creationId="{9DA4C392-AE12-D34A-4B93-3D56EDEF8263}"/>
          </ac:cxnSpMkLst>
        </pc:cxnChg>
        <pc:cxnChg chg="mod">
          <ac:chgData name="Potter, John [A&amp;BE]" userId="c6b96edd-c8e6-4ccd-9001-ccc49a10a254" providerId="ADAL" clId="{5F292AF6-4390-4122-92D2-76D6E936A1D3}" dt="2023-04-07T15:39:18.504" v="753" actId="478"/>
          <ac:cxnSpMkLst>
            <pc:docMk/>
            <pc:sldMk cId="2801540055" sldId="256"/>
            <ac:cxnSpMk id="610" creationId="{2A63132F-25D0-6A6C-9A60-2406C710FA7E}"/>
          </ac:cxnSpMkLst>
        </pc:cxnChg>
        <pc:cxnChg chg="mod">
          <ac:chgData name="Potter, John [A&amp;BE]" userId="c6b96edd-c8e6-4ccd-9001-ccc49a10a254" providerId="ADAL" clId="{5F292AF6-4390-4122-92D2-76D6E936A1D3}" dt="2023-04-07T15:39:18.504" v="753" actId="478"/>
          <ac:cxnSpMkLst>
            <pc:docMk/>
            <pc:sldMk cId="2801540055" sldId="256"/>
            <ac:cxnSpMk id="611" creationId="{CB196656-A0B4-7DE5-1E71-FD127C168F85}"/>
          </ac:cxnSpMkLst>
        </pc:cxnChg>
        <pc:cxnChg chg="mod">
          <ac:chgData name="Potter, John [A&amp;BE]" userId="c6b96edd-c8e6-4ccd-9001-ccc49a10a254" providerId="ADAL" clId="{5F292AF6-4390-4122-92D2-76D6E936A1D3}" dt="2023-04-07T15:39:18.504" v="753" actId="478"/>
          <ac:cxnSpMkLst>
            <pc:docMk/>
            <pc:sldMk cId="2801540055" sldId="256"/>
            <ac:cxnSpMk id="612" creationId="{DD138C5B-A648-0A61-2C53-F2A890226301}"/>
          </ac:cxnSpMkLst>
        </pc:cxnChg>
        <pc:cxnChg chg="mod">
          <ac:chgData name="Potter, John [A&amp;BE]" userId="c6b96edd-c8e6-4ccd-9001-ccc49a10a254" providerId="ADAL" clId="{5F292AF6-4390-4122-92D2-76D6E936A1D3}" dt="2023-04-07T15:39:18.504" v="753" actId="478"/>
          <ac:cxnSpMkLst>
            <pc:docMk/>
            <pc:sldMk cId="2801540055" sldId="256"/>
            <ac:cxnSpMk id="613" creationId="{ED918017-710B-F6E9-C560-05F51FF6EAAC}"/>
          </ac:cxnSpMkLst>
        </pc:cxnChg>
        <pc:cxnChg chg="mod">
          <ac:chgData name="Potter, John [A&amp;BE]" userId="c6b96edd-c8e6-4ccd-9001-ccc49a10a254" providerId="ADAL" clId="{5F292AF6-4390-4122-92D2-76D6E936A1D3}" dt="2023-04-07T15:39:18.504" v="753" actId="478"/>
          <ac:cxnSpMkLst>
            <pc:docMk/>
            <pc:sldMk cId="2801540055" sldId="256"/>
            <ac:cxnSpMk id="614" creationId="{4FF43775-8A05-06E6-DE69-27FCBE7AEE9F}"/>
          </ac:cxnSpMkLst>
        </pc:cxnChg>
        <pc:cxnChg chg="mod">
          <ac:chgData name="Potter, John [A&amp;BE]" userId="c6b96edd-c8e6-4ccd-9001-ccc49a10a254" providerId="ADAL" clId="{5F292AF6-4390-4122-92D2-76D6E936A1D3}" dt="2023-04-07T15:01:57.557" v="338"/>
          <ac:cxnSpMkLst>
            <pc:docMk/>
            <pc:sldMk cId="2801540055" sldId="256"/>
            <ac:cxnSpMk id="627" creationId="{8B496B1F-6EFB-A7A9-2E88-2FBABCF2F251}"/>
          </ac:cxnSpMkLst>
        </pc:cxnChg>
        <pc:cxnChg chg="mod">
          <ac:chgData name="Potter, John [A&amp;BE]" userId="c6b96edd-c8e6-4ccd-9001-ccc49a10a254" providerId="ADAL" clId="{5F292AF6-4390-4122-92D2-76D6E936A1D3}" dt="2023-04-07T15:01:57.557" v="338"/>
          <ac:cxnSpMkLst>
            <pc:docMk/>
            <pc:sldMk cId="2801540055" sldId="256"/>
            <ac:cxnSpMk id="628" creationId="{B3ED4E18-FA2C-3F3F-BF4E-C2B077F9A29E}"/>
          </ac:cxnSpMkLst>
        </pc:cxnChg>
        <pc:cxnChg chg="mod">
          <ac:chgData name="Potter, John [A&amp;BE]" userId="c6b96edd-c8e6-4ccd-9001-ccc49a10a254" providerId="ADAL" clId="{5F292AF6-4390-4122-92D2-76D6E936A1D3}" dt="2023-04-07T15:39:18.504" v="753" actId="478"/>
          <ac:cxnSpMkLst>
            <pc:docMk/>
            <pc:sldMk cId="2801540055" sldId="256"/>
            <ac:cxnSpMk id="635" creationId="{10C3B312-A897-7F0B-937A-BA64BB5C6B13}"/>
          </ac:cxnSpMkLst>
        </pc:cxnChg>
        <pc:cxnChg chg="mod">
          <ac:chgData name="Potter, John [A&amp;BE]" userId="c6b96edd-c8e6-4ccd-9001-ccc49a10a254" providerId="ADAL" clId="{5F292AF6-4390-4122-92D2-76D6E936A1D3}" dt="2023-04-07T15:39:18.504" v="753" actId="478"/>
          <ac:cxnSpMkLst>
            <pc:docMk/>
            <pc:sldMk cId="2801540055" sldId="256"/>
            <ac:cxnSpMk id="636" creationId="{16C8C515-5397-82A2-7910-3A44317E2640}"/>
          </ac:cxnSpMkLst>
        </pc:cxnChg>
        <pc:cxnChg chg="mod">
          <ac:chgData name="Potter, John [A&amp;BE]" userId="c6b96edd-c8e6-4ccd-9001-ccc49a10a254" providerId="ADAL" clId="{5F292AF6-4390-4122-92D2-76D6E936A1D3}" dt="2023-04-07T15:39:18.504" v="753" actId="478"/>
          <ac:cxnSpMkLst>
            <pc:docMk/>
            <pc:sldMk cId="2801540055" sldId="256"/>
            <ac:cxnSpMk id="637" creationId="{9B9C3BDD-4C13-8432-C428-2243455C1022}"/>
          </ac:cxnSpMkLst>
        </pc:cxnChg>
        <pc:cxnChg chg="mod">
          <ac:chgData name="Potter, John [A&amp;BE]" userId="c6b96edd-c8e6-4ccd-9001-ccc49a10a254" providerId="ADAL" clId="{5F292AF6-4390-4122-92D2-76D6E936A1D3}" dt="2023-04-07T15:39:18.504" v="753" actId="478"/>
          <ac:cxnSpMkLst>
            <pc:docMk/>
            <pc:sldMk cId="2801540055" sldId="256"/>
            <ac:cxnSpMk id="638" creationId="{4A458087-3006-5BDC-57A6-25B6CD24054C}"/>
          </ac:cxnSpMkLst>
        </pc:cxnChg>
        <pc:cxnChg chg="mod">
          <ac:chgData name="Potter, John [A&amp;BE]" userId="c6b96edd-c8e6-4ccd-9001-ccc49a10a254" providerId="ADAL" clId="{5F292AF6-4390-4122-92D2-76D6E936A1D3}" dt="2023-04-07T15:39:18.504" v="753" actId="478"/>
          <ac:cxnSpMkLst>
            <pc:docMk/>
            <pc:sldMk cId="2801540055" sldId="256"/>
            <ac:cxnSpMk id="639" creationId="{AA2ABA96-3857-A0CE-B453-7CB8EF189868}"/>
          </ac:cxnSpMkLst>
        </pc:cxnChg>
        <pc:cxnChg chg="mod">
          <ac:chgData name="Potter, John [A&amp;BE]" userId="c6b96edd-c8e6-4ccd-9001-ccc49a10a254" providerId="ADAL" clId="{5F292AF6-4390-4122-92D2-76D6E936A1D3}" dt="2023-04-07T15:39:18.504" v="753" actId="478"/>
          <ac:cxnSpMkLst>
            <pc:docMk/>
            <pc:sldMk cId="2801540055" sldId="256"/>
            <ac:cxnSpMk id="640" creationId="{446B5A0A-DF89-6B12-D8E4-7792830A4714}"/>
          </ac:cxnSpMkLst>
        </pc:cxnChg>
        <pc:cxnChg chg="mod">
          <ac:chgData name="Potter, John [A&amp;BE]" userId="c6b96edd-c8e6-4ccd-9001-ccc49a10a254" providerId="ADAL" clId="{5F292AF6-4390-4122-92D2-76D6E936A1D3}" dt="2023-04-07T15:01:57.557" v="338"/>
          <ac:cxnSpMkLst>
            <pc:docMk/>
            <pc:sldMk cId="2801540055" sldId="256"/>
            <ac:cxnSpMk id="653" creationId="{B9FD1D8E-550B-2FF2-EE7E-B8B646525D0B}"/>
          </ac:cxnSpMkLst>
        </pc:cxnChg>
        <pc:cxnChg chg="mod">
          <ac:chgData name="Potter, John [A&amp;BE]" userId="c6b96edd-c8e6-4ccd-9001-ccc49a10a254" providerId="ADAL" clId="{5F292AF6-4390-4122-92D2-76D6E936A1D3}" dt="2023-04-07T15:01:57.557" v="338"/>
          <ac:cxnSpMkLst>
            <pc:docMk/>
            <pc:sldMk cId="2801540055" sldId="256"/>
            <ac:cxnSpMk id="654" creationId="{66E7C2F4-97D7-389D-9F9B-72BEB424CE47}"/>
          </ac:cxnSpMkLst>
        </pc:cxnChg>
        <pc:cxnChg chg="mod">
          <ac:chgData name="Potter, John [A&amp;BE]" userId="c6b96edd-c8e6-4ccd-9001-ccc49a10a254" providerId="ADAL" clId="{5F292AF6-4390-4122-92D2-76D6E936A1D3}" dt="2023-04-07T15:39:18.504" v="753" actId="478"/>
          <ac:cxnSpMkLst>
            <pc:docMk/>
            <pc:sldMk cId="2801540055" sldId="256"/>
            <ac:cxnSpMk id="661" creationId="{3102F8D0-DFDE-EB1B-2B65-AD13033C37A3}"/>
          </ac:cxnSpMkLst>
        </pc:cxnChg>
        <pc:cxnChg chg="mod">
          <ac:chgData name="Potter, John [A&amp;BE]" userId="c6b96edd-c8e6-4ccd-9001-ccc49a10a254" providerId="ADAL" clId="{5F292AF6-4390-4122-92D2-76D6E936A1D3}" dt="2023-04-07T15:39:18.504" v="753" actId="478"/>
          <ac:cxnSpMkLst>
            <pc:docMk/>
            <pc:sldMk cId="2801540055" sldId="256"/>
            <ac:cxnSpMk id="662" creationId="{A12D7A8F-4AD7-072A-81BA-80EF29362816}"/>
          </ac:cxnSpMkLst>
        </pc:cxnChg>
        <pc:cxnChg chg="mod">
          <ac:chgData name="Potter, John [A&amp;BE]" userId="c6b96edd-c8e6-4ccd-9001-ccc49a10a254" providerId="ADAL" clId="{5F292AF6-4390-4122-92D2-76D6E936A1D3}" dt="2023-04-07T15:39:18.504" v="753" actId="478"/>
          <ac:cxnSpMkLst>
            <pc:docMk/>
            <pc:sldMk cId="2801540055" sldId="256"/>
            <ac:cxnSpMk id="663" creationId="{4AB962AC-B2DE-0EEE-51FE-BEA7A16FCF9F}"/>
          </ac:cxnSpMkLst>
        </pc:cxnChg>
        <pc:cxnChg chg="mod">
          <ac:chgData name="Potter, John [A&amp;BE]" userId="c6b96edd-c8e6-4ccd-9001-ccc49a10a254" providerId="ADAL" clId="{5F292AF6-4390-4122-92D2-76D6E936A1D3}" dt="2023-04-07T15:39:18.504" v="753" actId="478"/>
          <ac:cxnSpMkLst>
            <pc:docMk/>
            <pc:sldMk cId="2801540055" sldId="256"/>
            <ac:cxnSpMk id="664" creationId="{C5F898A6-85CB-2C9D-C5C9-DE289A6C6CDD}"/>
          </ac:cxnSpMkLst>
        </pc:cxnChg>
        <pc:cxnChg chg="mod">
          <ac:chgData name="Potter, John [A&amp;BE]" userId="c6b96edd-c8e6-4ccd-9001-ccc49a10a254" providerId="ADAL" clId="{5F292AF6-4390-4122-92D2-76D6E936A1D3}" dt="2023-04-07T15:39:18.504" v="753" actId="478"/>
          <ac:cxnSpMkLst>
            <pc:docMk/>
            <pc:sldMk cId="2801540055" sldId="256"/>
            <ac:cxnSpMk id="665" creationId="{75BF0F89-6F65-BFBD-7F5A-4364C54E951F}"/>
          </ac:cxnSpMkLst>
        </pc:cxnChg>
        <pc:cxnChg chg="mod">
          <ac:chgData name="Potter, John [A&amp;BE]" userId="c6b96edd-c8e6-4ccd-9001-ccc49a10a254" providerId="ADAL" clId="{5F292AF6-4390-4122-92D2-76D6E936A1D3}" dt="2023-04-07T15:39:18.504" v="753" actId="478"/>
          <ac:cxnSpMkLst>
            <pc:docMk/>
            <pc:sldMk cId="2801540055" sldId="256"/>
            <ac:cxnSpMk id="666" creationId="{375A5DB4-D42B-FB73-3D25-8D79D8CE0116}"/>
          </ac:cxnSpMkLst>
        </pc:cxnChg>
        <pc:cxnChg chg="mod">
          <ac:chgData name="Potter, John [A&amp;BE]" userId="c6b96edd-c8e6-4ccd-9001-ccc49a10a254" providerId="ADAL" clId="{5F292AF6-4390-4122-92D2-76D6E936A1D3}" dt="2023-04-07T15:01:57.557" v="338"/>
          <ac:cxnSpMkLst>
            <pc:docMk/>
            <pc:sldMk cId="2801540055" sldId="256"/>
            <ac:cxnSpMk id="679" creationId="{046C44FC-D5AB-23A3-37F7-6C281620A3FC}"/>
          </ac:cxnSpMkLst>
        </pc:cxnChg>
        <pc:cxnChg chg="mod">
          <ac:chgData name="Potter, John [A&amp;BE]" userId="c6b96edd-c8e6-4ccd-9001-ccc49a10a254" providerId="ADAL" clId="{5F292AF6-4390-4122-92D2-76D6E936A1D3}" dt="2023-04-07T15:01:57.557" v="338"/>
          <ac:cxnSpMkLst>
            <pc:docMk/>
            <pc:sldMk cId="2801540055" sldId="256"/>
            <ac:cxnSpMk id="680" creationId="{0F16699E-A4F8-1FBB-2467-874F8FC107D7}"/>
          </ac:cxnSpMkLst>
        </pc:cxnChg>
        <pc:cxnChg chg="mod">
          <ac:chgData name="Potter, John [A&amp;BE]" userId="c6b96edd-c8e6-4ccd-9001-ccc49a10a254" providerId="ADAL" clId="{5F292AF6-4390-4122-92D2-76D6E936A1D3}" dt="2023-04-07T15:39:18.504" v="753" actId="478"/>
          <ac:cxnSpMkLst>
            <pc:docMk/>
            <pc:sldMk cId="2801540055" sldId="256"/>
            <ac:cxnSpMk id="687" creationId="{4C4A4942-06B2-C388-22D3-19AAC4738BD9}"/>
          </ac:cxnSpMkLst>
        </pc:cxnChg>
        <pc:cxnChg chg="mod">
          <ac:chgData name="Potter, John [A&amp;BE]" userId="c6b96edd-c8e6-4ccd-9001-ccc49a10a254" providerId="ADAL" clId="{5F292AF6-4390-4122-92D2-76D6E936A1D3}" dt="2023-04-07T15:39:18.504" v="753" actId="478"/>
          <ac:cxnSpMkLst>
            <pc:docMk/>
            <pc:sldMk cId="2801540055" sldId="256"/>
            <ac:cxnSpMk id="688" creationId="{E6AA8D91-55E1-C25B-B0A5-E3080B2EBF95}"/>
          </ac:cxnSpMkLst>
        </pc:cxnChg>
        <pc:cxnChg chg="mod">
          <ac:chgData name="Potter, John [A&amp;BE]" userId="c6b96edd-c8e6-4ccd-9001-ccc49a10a254" providerId="ADAL" clId="{5F292AF6-4390-4122-92D2-76D6E936A1D3}" dt="2023-04-07T15:39:18.504" v="753" actId="478"/>
          <ac:cxnSpMkLst>
            <pc:docMk/>
            <pc:sldMk cId="2801540055" sldId="256"/>
            <ac:cxnSpMk id="689" creationId="{9C0AC5C8-DAF7-0528-7A28-5976B3F85401}"/>
          </ac:cxnSpMkLst>
        </pc:cxnChg>
        <pc:cxnChg chg="mod">
          <ac:chgData name="Potter, John [A&amp;BE]" userId="c6b96edd-c8e6-4ccd-9001-ccc49a10a254" providerId="ADAL" clId="{5F292AF6-4390-4122-92D2-76D6E936A1D3}" dt="2023-04-07T15:39:18.504" v="753" actId="478"/>
          <ac:cxnSpMkLst>
            <pc:docMk/>
            <pc:sldMk cId="2801540055" sldId="256"/>
            <ac:cxnSpMk id="690" creationId="{729BFE61-2D5A-3985-8AB6-E3E72483846A}"/>
          </ac:cxnSpMkLst>
        </pc:cxnChg>
        <pc:cxnChg chg="mod">
          <ac:chgData name="Potter, John [A&amp;BE]" userId="c6b96edd-c8e6-4ccd-9001-ccc49a10a254" providerId="ADAL" clId="{5F292AF6-4390-4122-92D2-76D6E936A1D3}" dt="2023-04-07T15:39:18.504" v="753" actId="478"/>
          <ac:cxnSpMkLst>
            <pc:docMk/>
            <pc:sldMk cId="2801540055" sldId="256"/>
            <ac:cxnSpMk id="691" creationId="{26BFF0D2-AC44-1587-8F2F-C44DDC11F917}"/>
          </ac:cxnSpMkLst>
        </pc:cxnChg>
        <pc:cxnChg chg="mod">
          <ac:chgData name="Potter, John [A&amp;BE]" userId="c6b96edd-c8e6-4ccd-9001-ccc49a10a254" providerId="ADAL" clId="{5F292AF6-4390-4122-92D2-76D6E936A1D3}" dt="2023-04-07T15:39:18.504" v="753" actId="478"/>
          <ac:cxnSpMkLst>
            <pc:docMk/>
            <pc:sldMk cId="2801540055" sldId="256"/>
            <ac:cxnSpMk id="692" creationId="{E43E74A2-DFB7-9E3F-3AD1-E1EAAB64BE29}"/>
          </ac:cxnSpMkLst>
        </pc:cxnChg>
        <pc:cxnChg chg="mod">
          <ac:chgData name="Potter, John [A&amp;BE]" userId="c6b96edd-c8e6-4ccd-9001-ccc49a10a254" providerId="ADAL" clId="{5F292AF6-4390-4122-92D2-76D6E936A1D3}" dt="2023-04-07T15:01:57.557" v="338"/>
          <ac:cxnSpMkLst>
            <pc:docMk/>
            <pc:sldMk cId="2801540055" sldId="256"/>
            <ac:cxnSpMk id="705" creationId="{50C6D39A-CD05-FA3A-8FE2-FC4BA1DEC497}"/>
          </ac:cxnSpMkLst>
        </pc:cxnChg>
        <pc:cxnChg chg="mod">
          <ac:chgData name="Potter, John [A&amp;BE]" userId="c6b96edd-c8e6-4ccd-9001-ccc49a10a254" providerId="ADAL" clId="{5F292AF6-4390-4122-92D2-76D6E936A1D3}" dt="2023-04-07T15:01:57.557" v="338"/>
          <ac:cxnSpMkLst>
            <pc:docMk/>
            <pc:sldMk cId="2801540055" sldId="256"/>
            <ac:cxnSpMk id="706" creationId="{01136350-F5EC-0391-F4F6-5B99FF7BFDA6}"/>
          </ac:cxnSpMkLst>
        </pc:cxnChg>
        <pc:cxnChg chg="mod">
          <ac:chgData name="Potter, John [A&amp;BE]" userId="c6b96edd-c8e6-4ccd-9001-ccc49a10a254" providerId="ADAL" clId="{5F292AF6-4390-4122-92D2-76D6E936A1D3}" dt="2023-04-07T15:39:18.504" v="753" actId="478"/>
          <ac:cxnSpMkLst>
            <pc:docMk/>
            <pc:sldMk cId="2801540055" sldId="256"/>
            <ac:cxnSpMk id="713" creationId="{4A7EFFD5-0EBB-D65A-80AE-8DE438CCFDCB}"/>
          </ac:cxnSpMkLst>
        </pc:cxnChg>
        <pc:cxnChg chg="mod">
          <ac:chgData name="Potter, John [A&amp;BE]" userId="c6b96edd-c8e6-4ccd-9001-ccc49a10a254" providerId="ADAL" clId="{5F292AF6-4390-4122-92D2-76D6E936A1D3}" dt="2023-04-07T15:39:18.504" v="753" actId="478"/>
          <ac:cxnSpMkLst>
            <pc:docMk/>
            <pc:sldMk cId="2801540055" sldId="256"/>
            <ac:cxnSpMk id="714" creationId="{4A9C2302-D549-9D91-8055-257906A8CDBE}"/>
          </ac:cxnSpMkLst>
        </pc:cxnChg>
        <pc:cxnChg chg="mod">
          <ac:chgData name="Potter, John [A&amp;BE]" userId="c6b96edd-c8e6-4ccd-9001-ccc49a10a254" providerId="ADAL" clId="{5F292AF6-4390-4122-92D2-76D6E936A1D3}" dt="2023-04-07T15:39:18.504" v="753" actId="478"/>
          <ac:cxnSpMkLst>
            <pc:docMk/>
            <pc:sldMk cId="2801540055" sldId="256"/>
            <ac:cxnSpMk id="715" creationId="{7CC99CD8-B8DE-FE12-B91F-50BB7A325A64}"/>
          </ac:cxnSpMkLst>
        </pc:cxnChg>
        <pc:cxnChg chg="mod">
          <ac:chgData name="Potter, John [A&amp;BE]" userId="c6b96edd-c8e6-4ccd-9001-ccc49a10a254" providerId="ADAL" clId="{5F292AF6-4390-4122-92D2-76D6E936A1D3}" dt="2023-04-07T15:39:18.504" v="753" actId="478"/>
          <ac:cxnSpMkLst>
            <pc:docMk/>
            <pc:sldMk cId="2801540055" sldId="256"/>
            <ac:cxnSpMk id="716" creationId="{A612BEBA-E83C-FE12-7DE3-118B55E63717}"/>
          </ac:cxnSpMkLst>
        </pc:cxnChg>
        <pc:cxnChg chg="mod">
          <ac:chgData name="Potter, John [A&amp;BE]" userId="c6b96edd-c8e6-4ccd-9001-ccc49a10a254" providerId="ADAL" clId="{5F292AF6-4390-4122-92D2-76D6E936A1D3}" dt="2023-04-07T15:39:18.504" v="753" actId="478"/>
          <ac:cxnSpMkLst>
            <pc:docMk/>
            <pc:sldMk cId="2801540055" sldId="256"/>
            <ac:cxnSpMk id="717" creationId="{D8DEF56E-DF3E-7A6E-73CA-FD3249C853E2}"/>
          </ac:cxnSpMkLst>
        </pc:cxnChg>
        <pc:cxnChg chg="mod">
          <ac:chgData name="Potter, John [A&amp;BE]" userId="c6b96edd-c8e6-4ccd-9001-ccc49a10a254" providerId="ADAL" clId="{5F292AF6-4390-4122-92D2-76D6E936A1D3}" dt="2023-04-07T15:39:18.504" v="753" actId="478"/>
          <ac:cxnSpMkLst>
            <pc:docMk/>
            <pc:sldMk cId="2801540055" sldId="256"/>
            <ac:cxnSpMk id="718" creationId="{87E23DAE-3D6A-0BFB-D9E6-CDC7A9F4807C}"/>
          </ac:cxnSpMkLst>
        </pc:cxnChg>
        <pc:cxnChg chg="mod">
          <ac:chgData name="Potter, John [A&amp;BE]" userId="c6b96edd-c8e6-4ccd-9001-ccc49a10a254" providerId="ADAL" clId="{5F292AF6-4390-4122-92D2-76D6E936A1D3}" dt="2023-04-07T15:02:03.565" v="339"/>
          <ac:cxnSpMkLst>
            <pc:docMk/>
            <pc:sldMk cId="2801540055" sldId="256"/>
            <ac:cxnSpMk id="731" creationId="{085D5E81-6F3F-E45A-49A2-46BFBC2D2295}"/>
          </ac:cxnSpMkLst>
        </pc:cxnChg>
        <pc:cxnChg chg="mod">
          <ac:chgData name="Potter, John [A&amp;BE]" userId="c6b96edd-c8e6-4ccd-9001-ccc49a10a254" providerId="ADAL" clId="{5F292AF6-4390-4122-92D2-76D6E936A1D3}" dt="2023-04-07T15:02:03.565" v="339"/>
          <ac:cxnSpMkLst>
            <pc:docMk/>
            <pc:sldMk cId="2801540055" sldId="256"/>
            <ac:cxnSpMk id="732" creationId="{1BB055F1-B41E-B344-84C5-062BE8DCB753}"/>
          </ac:cxnSpMkLst>
        </pc:cxnChg>
        <pc:cxnChg chg="mod">
          <ac:chgData name="Potter, John [A&amp;BE]" userId="c6b96edd-c8e6-4ccd-9001-ccc49a10a254" providerId="ADAL" clId="{5F292AF6-4390-4122-92D2-76D6E936A1D3}" dt="2023-04-07T15:39:18.504" v="753" actId="478"/>
          <ac:cxnSpMkLst>
            <pc:docMk/>
            <pc:sldMk cId="2801540055" sldId="256"/>
            <ac:cxnSpMk id="739" creationId="{0D65BCA9-E6D6-51E4-233C-83AA5CFF4FFF}"/>
          </ac:cxnSpMkLst>
        </pc:cxnChg>
        <pc:cxnChg chg="mod">
          <ac:chgData name="Potter, John [A&amp;BE]" userId="c6b96edd-c8e6-4ccd-9001-ccc49a10a254" providerId="ADAL" clId="{5F292AF6-4390-4122-92D2-76D6E936A1D3}" dt="2023-04-07T15:39:18.504" v="753" actId="478"/>
          <ac:cxnSpMkLst>
            <pc:docMk/>
            <pc:sldMk cId="2801540055" sldId="256"/>
            <ac:cxnSpMk id="740" creationId="{D4B64D30-76F3-B4EB-2EAB-8FFD634DDF1F}"/>
          </ac:cxnSpMkLst>
        </pc:cxnChg>
        <pc:cxnChg chg="mod">
          <ac:chgData name="Potter, John [A&amp;BE]" userId="c6b96edd-c8e6-4ccd-9001-ccc49a10a254" providerId="ADAL" clId="{5F292AF6-4390-4122-92D2-76D6E936A1D3}" dt="2023-04-07T15:39:18.504" v="753" actId="478"/>
          <ac:cxnSpMkLst>
            <pc:docMk/>
            <pc:sldMk cId="2801540055" sldId="256"/>
            <ac:cxnSpMk id="741" creationId="{4DFB53DF-7F45-468F-3B73-5556E64F13BD}"/>
          </ac:cxnSpMkLst>
        </pc:cxnChg>
        <pc:cxnChg chg="mod">
          <ac:chgData name="Potter, John [A&amp;BE]" userId="c6b96edd-c8e6-4ccd-9001-ccc49a10a254" providerId="ADAL" clId="{5F292AF6-4390-4122-92D2-76D6E936A1D3}" dt="2023-04-07T15:39:18.504" v="753" actId="478"/>
          <ac:cxnSpMkLst>
            <pc:docMk/>
            <pc:sldMk cId="2801540055" sldId="256"/>
            <ac:cxnSpMk id="742" creationId="{464BB1D7-04D7-D451-9FD6-A702B03A5D81}"/>
          </ac:cxnSpMkLst>
        </pc:cxnChg>
        <pc:cxnChg chg="mod">
          <ac:chgData name="Potter, John [A&amp;BE]" userId="c6b96edd-c8e6-4ccd-9001-ccc49a10a254" providerId="ADAL" clId="{5F292AF6-4390-4122-92D2-76D6E936A1D3}" dt="2023-04-07T15:39:18.504" v="753" actId="478"/>
          <ac:cxnSpMkLst>
            <pc:docMk/>
            <pc:sldMk cId="2801540055" sldId="256"/>
            <ac:cxnSpMk id="743" creationId="{42FCCD08-092D-C8EB-CF4E-F18A399181C0}"/>
          </ac:cxnSpMkLst>
        </pc:cxnChg>
        <pc:cxnChg chg="mod">
          <ac:chgData name="Potter, John [A&amp;BE]" userId="c6b96edd-c8e6-4ccd-9001-ccc49a10a254" providerId="ADAL" clId="{5F292AF6-4390-4122-92D2-76D6E936A1D3}" dt="2023-04-07T15:39:18.504" v="753" actId="478"/>
          <ac:cxnSpMkLst>
            <pc:docMk/>
            <pc:sldMk cId="2801540055" sldId="256"/>
            <ac:cxnSpMk id="744" creationId="{1A237228-43E9-8397-A5E4-CEBEC155445B}"/>
          </ac:cxnSpMkLst>
        </pc:cxnChg>
        <pc:cxnChg chg="mod">
          <ac:chgData name="Potter, John [A&amp;BE]" userId="c6b96edd-c8e6-4ccd-9001-ccc49a10a254" providerId="ADAL" clId="{5F292AF6-4390-4122-92D2-76D6E936A1D3}" dt="2023-04-07T15:02:03.565" v="339"/>
          <ac:cxnSpMkLst>
            <pc:docMk/>
            <pc:sldMk cId="2801540055" sldId="256"/>
            <ac:cxnSpMk id="757" creationId="{F66A19CE-7787-F431-35F0-DC8D11A53862}"/>
          </ac:cxnSpMkLst>
        </pc:cxnChg>
        <pc:cxnChg chg="mod">
          <ac:chgData name="Potter, John [A&amp;BE]" userId="c6b96edd-c8e6-4ccd-9001-ccc49a10a254" providerId="ADAL" clId="{5F292AF6-4390-4122-92D2-76D6E936A1D3}" dt="2023-04-07T15:02:03.565" v="339"/>
          <ac:cxnSpMkLst>
            <pc:docMk/>
            <pc:sldMk cId="2801540055" sldId="256"/>
            <ac:cxnSpMk id="758" creationId="{5DC8E132-0DCC-C586-0EA4-8FD0E1195D39}"/>
          </ac:cxnSpMkLst>
        </pc:cxnChg>
        <pc:cxnChg chg="mod">
          <ac:chgData name="Potter, John [A&amp;BE]" userId="c6b96edd-c8e6-4ccd-9001-ccc49a10a254" providerId="ADAL" clId="{5F292AF6-4390-4122-92D2-76D6E936A1D3}" dt="2023-04-07T15:39:18.504" v="753" actId="478"/>
          <ac:cxnSpMkLst>
            <pc:docMk/>
            <pc:sldMk cId="2801540055" sldId="256"/>
            <ac:cxnSpMk id="765" creationId="{83991749-68B3-518B-E5B5-2EC4A75845F8}"/>
          </ac:cxnSpMkLst>
        </pc:cxnChg>
        <pc:cxnChg chg="mod">
          <ac:chgData name="Potter, John [A&amp;BE]" userId="c6b96edd-c8e6-4ccd-9001-ccc49a10a254" providerId="ADAL" clId="{5F292AF6-4390-4122-92D2-76D6E936A1D3}" dt="2023-04-07T15:39:18.504" v="753" actId="478"/>
          <ac:cxnSpMkLst>
            <pc:docMk/>
            <pc:sldMk cId="2801540055" sldId="256"/>
            <ac:cxnSpMk id="766" creationId="{E5F10C4D-33B5-903C-DF6A-1A373CBECA77}"/>
          </ac:cxnSpMkLst>
        </pc:cxnChg>
        <pc:cxnChg chg="mod">
          <ac:chgData name="Potter, John [A&amp;BE]" userId="c6b96edd-c8e6-4ccd-9001-ccc49a10a254" providerId="ADAL" clId="{5F292AF6-4390-4122-92D2-76D6E936A1D3}" dt="2023-04-07T15:39:18.504" v="753" actId="478"/>
          <ac:cxnSpMkLst>
            <pc:docMk/>
            <pc:sldMk cId="2801540055" sldId="256"/>
            <ac:cxnSpMk id="767" creationId="{D6C51532-9BCF-614C-96EF-6B6B7CAD1F4E}"/>
          </ac:cxnSpMkLst>
        </pc:cxnChg>
        <pc:cxnChg chg="mod">
          <ac:chgData name="Potter, John [A&amp;BE]" userId="c6b96edd-c8e6-4ccd-9001-ccc49a10a254" providerId="ADAL" clId="{5F292AF6-4390-4122-92D2-76D6E936A1D3}" dt="2023-04-07T15:39:18.504" v="753" actId="478"/>
          <ac:cxnSpMkLst>
            <pc:docMk/>
            <pc:sldMk cId="2801540055" sldId="256"/>
            <ac:cxnSpMk id="768" creationId="{9CE08928-2818-25EA-3EC6-9FE264C94957}"/>
          </ac:cxnSpMkLst>
        </pc:cxnChg>
        <pc:cxnChg chg="mod">
          <ac:chgData name="Potter, John [A&amp;BE]" userId="c6b96edd-c8e6-4ccd-9001-ccc49a10a254" providerId="ADAL" clId="{5F292AF6-4390-4122-92D2-76D6E936A1D3}" dt="2023-04-07T15:39:18.504" v="753" actId="478"/>
          <ac:cxnSpMkLst>
            <pc:docMk/>
            <pc:sldMk cId="2801540055" sldId="256"/>
            <ac:cxnSpMk id="769" creationId="{0EE476BA-D00C-6788-64BE-9CCF99C4CADE}"/>
          </ac:cxnSpMkLst>
        </pc:cxnChg>
        <pc:cxnChg chg="mod">
          <ac:chgData name="Potter, John [A&amp;BE]" userId="c6b96edd-c8e6-4ccd-9001-ccc49a10a254" providerId="ADAL" clId="{5F292AF6-4390-4122-92D2-76D6E936A1D3}" dt="2023-04-07T15:39:18.504" v="753" actId="478"/>
          <ac:cxnSpMkLst>
            <pc:docMk/>
            <pc:sldMk cId="2801540055" sldId="256"/>
            <ac:cxnSpMk id="770" creationId="{4F6161AB-44C2-28E9-D7B3-7958669D9BE6}"/>
          </ac:cxnSpMkLst>
        </pc:cxnChg>
        <pc:cxnChg chg="mod">
          <ac:chgData name="Potter, John [A&amp;BE]" userId="c6b96edd-c8e6-4ccd-9001-ccc49a10a254" providerId="ADAL" clId="{5F292AF6-4390-4122-92D2-76D6E936A1D3}" dt="2023-04-07T15:02:03.565" v="339"/>
          <ac:cxnSpMkLst>
            <pc:docMk/>
            <pc:sldMk cId="2801540055" sldId="256"/>
            <ac:cxnSpMk id="783" creationId="{4D9982EE-A619-F0CA-1FF0-B37BD80FC2E0}"/>
          </ac:cxnSpMkLst>
        </pc:cxnChg>
        <pc:cxnChg chg="mod">
          <ac:chgData name="Potter, John [A&amp;BE]" userId="c6b96edd-c8e6-4ccd-9001-ccc49a10a254" providerId="ADAL" clId="{5F292AF6-4390-4122-92D2-76D6E936A1D3}" dt="2023-04-07T15:02:03.565" v="339"/>
          <ac:cxnSpMkLst>
            <pc:docMk/>
            <pc:sldMk cId="2801540055" sldId="256"/>
            <ac:cxnSpMk id="784" creationId="{1BB2FC2B-1DD1-8C1F-A14C-485B9DBE7A3D}"/>
          </ac:cxnSpMkLst>
        </pc:cxnChg>
        <pc:cxnChg chg="mod">
          <ac:chgData name="Potter, John [A&amp;BE]" userId="c6b96edd-c8e6-4ccd-9001-ccc49a10a254" providerId="ADAL" clId="{5F292AF6-4390-4122-92D2-76D6E936A1D3}" dt="2023-04-07T15:02:47.889" v="342" actId="478"/>
          <ac:cxnSpMkLst>
            <pc:docMk/>
            <pc:sldMk cId="2801540055" sldId="256"/>
            <ac:cxnSpMk id="791" creationId="{9C9C54D9-B2A3-1EC2-D204-E82AE6260C80}"/>
          </ac:cxnSpMkLst>
        </pc:cxnChg>
        <pc:cxnChg chg="mod">
          <ac:chgData name="Potter, John [A&amp;BE]" userId="c6b96edd-c8e6-4ccd-9001-ccc49a10a254" providerId="ADAL" clId="{5F292AF6-4390-4122-92D2-76D6E936A1D3}" dt="2023-04-07T15:02:47.889" v="342" actId="478"/>
          <ac:cxnSpMkLst>
            <pc:docMk/>
            <pc:sldMk cId="2801540055" sldId="256"/>
            <ac:cxnSpMk id="792" creationId="{E04F7637-861C-2A53-E0C2-6C45C677E1FA}"/>
          </ac:cxnSpMkLst>
        </pc:cxnChg>
        <pc:cxnChg chg="mod">
          <ac:chgData name="Potter, John [A&amp;BE]" userId="c6b96edd-c8e6-4ccd-9001-ccc49a10a254" providerId="ADAL" clId="{5F292AF6-4390-4122-92D2-76D6E936A1D3}" dt="2023-04-07T15:02:47.889" v="342" actId="478"/>
          <ac:cxnSpMkLst>
            <pc:docMk/>
            <pc:sldMk cId="2801540055" sldId="256"/>
            <ac:cxnSpMk id="793" creationId="{E186E199-BF9B-58C4-1AB8-E03F754397D5}"/>
          </ac:cxnSpMkLst>
        </pc:cxnChg>
        <pc:cxnChg chg="mod">
          <ac:chgData name="Potter, John [A&amp;BE]" userId="c6b96edd-c8e6-4ccd-9001-ccc49a10a254" providerId="ADAL" clId="{5F292AF6-4390-4122-92D2-76D6E936A1D3}" dt="2023-04-07T15:02:47.889" v="342" actId="478"/>
          <ac:cxnSpMkLst>
            <pc:docMk/>
            <pc:sldMk cId="2801540055" sldId="256"/>
            <ac:cxnSpMk id="794" creationId="{FFDDAD8F-EF6E-FBFB-E2C2-663FC5846CC1}"/>
          </ac:cxnSpMkLst>
        </pc:cxnChg>
        <pc:cxnChg chg="mod">
          <ac:chgData name="Potter, John [A&amp;BE]" userId="c6b96edd-c8e6-4ccd-9001-ccc49a10a254" providerId="ADAL" clId="{5F292AF6-4390-4122-92D2-76D6E936A1D3}" dt="2023-04-07T15:02:47.889" v="342" actId="478"/>
          <ac:cxnSpMkLst>
            <pc:docMk/>
            <pc:sldMk cId="2801540055" sldId="256"/>
            <ac:cxnSpMk id="795" creationId="{02260419-9ED9-06FF-543C-48BF2E51971E}"/>
          </ac:cxnSpMkLst>
        </pc:cxnChg>
        <pc:cxnChg chg="mod">
          <ac:chgData name="Potter, John [A&amp;BE]" userId="c6b96edd-c8e6-4ccd-9001-ccc49a10a254" providerId="ADAL" clId="{5F292AF6-4390-4122-92D2-76D6E936A1D3}" dt="2023-04-07T15:02:47.889" v="342" actId="478"/>
          <ac:cxnSpMkLst>
            <pc:docMk/>
            <pc:sldMk cId="2801540055" sldId="256"/>
            <ac:cxnSpMk id="796" creationId="{150998DA-860E-1E83-1FA3-40768E41E426}"/>
          </ac:cxnSpMkLst>
        </pc:cxnChg>
        <pc:cxnChg chg="mod">
          <ac:chgData name="Potter, John [A&amp;BE]" userId="c6b96edd-c8e6-4ccd-9001-ccc49a10a254" providerId="ADAL" clId="{5F292AF6-4390-4122-92D2-76D6E936A1D3}" dt="2023-04-07T15:02:03.565" v="339"/>
          <ac:cxnSpMkLst>
            <pc:docMk/>
            <pc:sldMk cId="2801540055" sldId="256"/>
            <ac:cxnSpMk id="809" creationId="{2DC65558-80F6-8805-8207-63146FC00678}"/>
          </ac:cxnSpMkLst>
        </pc:cxnChg>
        <pc:cxnChg chg="mod">
          <ac:chgData name="Potter, John [A&amp;BE]" userId="c6b96edd-c8e6-4ccd-9001-ccc49a10a254" providerId="ADAL" clId="{5F292AF6-4390-4122-92D2-76D6E936A1D3}" dt="2023-04-07T15:02:03.565" v="339"/>
          <ac:cxnSpMkLst>
            <pc:docMk/>
            <pc:sldMk cId="2801540055" sldId="256"/>
            <ac:cxnSpMk id="810" creationId="{E4610DCB-5E74-2C3C-46D0-0D9E7C0B6752}"/>
          </ac:cxnSpMkLst>
        </pc:cxnChg>
        <pc:cxnChg chg="mod">
          <ac:chgData name="Potter, John [A&amp;BE]" userId="c6b96edd-c8e6-4ccd-9001-ccc49a10a254" providerId="ADAL" clId="{5F292AF6-4390-4122-92D2-76D6E936A1D3}" dt="2023-04-07T15:02:47.889" v="342" actId="478"/>
          <ac:cxnSpMkLst>
            <pc:docMk/>
            <pc:sldMk cId="2801540055" sldId="256"/>
            <ac:cxnSpMk id="817" creationId="{EEE3BA16-9EB4-F622-DC2A-C517F84AE3DA}"/>
          </ac:cxnSpMkLst>
        </pc:cxnChg>
        <pc:cxnChg chg="mod">
          <ac:chgData name="Potter, John [A&amp;BE]" userId="c6b96edd-c8e6-4ccd-9001-ccc49a10a254" providerId="ADAL" clId="{5F292AF6-4390-4122-92D2-76D6E936A1D3}" dt="2023-04-07T15:02:47.889" v="342" actId="478"/>
          <ac:cxnSpMkLst>
            <pc:docMk/>
            <pc:sldMk cId="2801540055" sldId="256"/>
            <ac:cxnSpMk id="818" creationId="{0B806F67-50B3-2721-3FB3-424068C78E1B}"/>
          </ac:cxnSpMkLst>
        </pc:cxnChg>
        <pc:cxnChg chg="mod">
          <ac:chgData name="Potter, John [A&amp;BE]" userId="c6b96edd-c8e6-4ccd-9001-ccc49a10a254" providerId="ADAL" clId="{5F292AF6-4390-4122-92D2-76D6E936A1D3}" dt="2023-04-07T15:02:47.889" v="342" actId="478"/>
          <ac:cxnSpMkLst>
            <pc:docMk/>
            <pc:sldMk cId="2801540055" sldId="256"/>
            <ac:cxnSpMk id="819" creationId="{BA382D53-1E12-94AF-E590-61E07054C834}"/>
          </ac:cxnSpMkLst>
        </pc:cxnChg>
        <pc:cxnChg chg="mod">
          <ac:chgData name="Potter, John [A&amp;BE]" userId="c6b96edd-c8e6-4ccd-9001-ccc49a10a254" providerId="ADAL" clId="{5F292AF6-4390-4122-92D2-76D6E936A1D3}" dt="2023-04-07T15:02:47.889" v="342" actId="478"/>
          <ac:cxnSpMkLst>
            <pc:docMk/>
            <pc:sldMk cId="2801540055" sldId="256"/>
            <ac:cxnSpMk id="820" creationId="{7B5374B8-6A0E-1534-E131-260202138D64}"/>
          </ac:cxnSpMkLst>
        </pc:cxnChg>
        <pc:cxnChg chg="mod">
          <ac:chgData name="Potter, John [A&amp;BE]" userId="c6b96edd-c8e6-4ccd-9001-ccc49a10a254" providerId="ADAL" clId="{5F292AF6-4390-4122-92D2-76D6E936A1D3}" dt="2023-04-07T15:02:47.889" v="342" actId="478"/>
          <ac:cxnSpMkLst>
            <pc:docMk/>
            <pc:sldMk cId="2801540055" sldId="256"/>
            <ac:cxnSpMk id="821" creationId="{22F2C789-E3D4-3F0B-5BD2-17B08527D4C8}"/>
          </ac:cxnSpMkLst>
        </pc:cxnChg>
        <pc:cxnChg chg="mod">
          <ac:chgData name="Potter, John [A&amp;BE]" userId="c6b96edd-c8e6-4ccd-9001-ccc49a10a254" providerId="ADAL" clId="{5F292AF6-4390-4122-92D2-76D6E936A1D3}" dt="2023-04-07T15:02:47.889" v="342" actId="478"/>
          <ac:cxnSpMkLst>
            <pc:docMk/>
            <pc:sldMk cId="2801540055" sldId="256"/>
            <ac:cxnSpMk id="822" creationId="{69A4A9F1-64A8-6BED-3533-AD4F9E884EB5}"/>
          </ac:cxnSpMkLst>
        </pc:cxnChg>
        <pc:cxnChg chg="mod topLvl">
          <ac:chgData name="Potter, John [A&amp;BE]" userId="c6b96edd-c8e6-4ccd-9001-ccc49a10a254" providerId="ADAL" clId="{5F292AF6-4390-4122-92D2-76D6E936A1D3}" dt="2023-04-07T15:32:55.952" v="585" actId="164"/>
          <ac:cxnSpMkLst>
            <pc:docMk/>
            <pc:sldMk cId="2801540055" sldId="256"/>
            <ac:cxnSpMk id="837" creationId="{09D759E4-CC3A-E131-92CF-E2F505D88D4B}"/>
          </ac:cxnSpMkLst>
        </pc:cxnChg>
        <pc:cxnChg chg="mod topLvl">
          <ac:chgData name="Potter, John [A&amp;BE]" userId="c6b96edd-c8e6-4ccd-9001-ccc49a10a254" providerId="ADAL" clId="{5F292AF6-4390-4122-92D2-76D6E936A1D3}" dt="2023-04-07T15:32:55.952" v="585" actId="164"/>
          <ac:cxnSpMkLst>
            <pc:docMk/>
            <pc:sldMk cId="2801540055" sldId="256"/>
            <ac:cxnSpMk id="838" creationId="{C401DD34-3921-D153-F2E3-C7EAE18FB8C0}"/>
          </ac:cxnSpMkLst>
        </pc:cxnChg>
        <pc:cxnChg chg="mod topLvl">
          <ac:chgData name="Potter, John [A&amp;BE]" userId="c6b96edd-c8e6-4ccd-9001-ccc49a10a254" providerId="ADAL" clId="{5F292AF6-4390-4122-92D2-76D6E936A1D3}" dt="2023-04-07T15:32:55.952" v="585" actId="164"/>
          <ac:cxnSpMkLst>
            <pc:docMk/>
            <pc:sldMk cId="2801540055" sldId="256"/>
            <ac:cxnSpMk id="845" creationId="{7C79686B-9AD4-5180-A59E-6AB3F563DD23}"/>
          </ac:cxnSpMkLst>
        </pc:cxnChg>
        <pc:cxnChg chg="mod topLvl">
          <ac:chgData name="Potter, John [A&amp;BE]" userId="c6b96edd-c8e6-4ccd-9001-ccc49a10a254" providerId="ADAL" clId="{5F292AF6-4390-4122-92D2-76D6E936A1D3}" dt="2023-04-07T15:32:55.952" v="585" actId="164"/>
          <ac:cxnSpMkLst>
            <pc:docMk/>
            <pc:sldMk cId="2801540055" sldId="256"/>
            <ac:cxnSpMk id="846" creationId="{670F78AD-C79C-B80F-7A7A-75AFF7EA027B}"/>
          </ac:cxnSpMkLst>
        </pc:cxnChg>
        <pc:cxnChg chg="mod topLvl">
          <ac:chgData name="Potter, John [A&amp;BE]" userId="c6b96edd-c8e6-4ccd-9001-ccc49a10a254" providerId="ADAL" clId="{5F292AF6-4390-4122-92D2-76D6E936A1D3}" dt="2023-04-07T15:32:55.952" v="585" actId="164"/>
          <ac:cxnSpMkLst>
            <pc:docMk/>
            <pc:sldMk cId="2801540055" sldId="256"/>
            <ac:cxnSpMk id="847" creationId="{20F4A253-E412-8599-98CF-7BA6CBFF3C09}"/>
          </ac:cxnSpMkLst>
        </pc:cxnChg>
        <pc:cxnChg chg="add mod topLvl">
          <ac:chgData name="Potter, John [A&amp;BE]" userId="c6b96edd-c8e6-4ccd-9001-ccc49a10a254" providerId="ADAL" clId="{5F292AF6-4390-4122-92D2-76D6E936A1D3}" dt="2023-04-07T15:32:55.952" v="585" actId="164"/>
          <ac:cxnSpMkLst>
            <pc:docMk/>
            <pc:sldMk cId="2801540055" sldId="256"/>
            <ac:cxnSpMk id="856" creationId="{CD99A76D-7045-AAE7-10D3-A63DBCFED3B9}"/>
          </ac:cxnSpMkLst>
        </pc:cxnChg>
        <pc:cxnChg chg="add mod topLvl">
          <ac:chgData name="Potter, John [A&amp;BE]" userId="c6b96edd-c8e6-4ccd-9001-ccc49a10a254" providerId="ADAL" clId="{5F292AF6-4390-4122-92D2-76D6E936A1D3}" dt="2023-04-07T15:32:55.952" v="585" actId="164"/>
          <ac:cxnSpMkLst>
            <pc:docMk/>
            <pc:sldMk cId="2801540055" sldId="256"/>
            <ac:cxnSpMk id="857" creationId="{11E00669-8107-AE1F-4D32-58465F86C672}"/>
          </ac:cxnSpMkLst>
        </pc:cxnChg>
        <pc:cxnChg chg="add mod topLvl">
          <ac:chgData name="Potter, John [A&amp;BE]" userId="c6b96edd-c8e6-4ccd-9001-ccc49a10a254" providerId="ADAL" clId="{5F292AF6-4390-4122-92D2-76D6E936A1D3}" dt="2023-04-07T15:32:55.952" v="585" actId="164"/>
          <ac:cxnSpMkLst>
            <pc:docMk/>
            <pc:sldMk cId="2801540055" sldId="256"/>
            <ac:cxnSpMk id="858" creationId="{EFFE2180-6D6C-4CEF-414B-1EB8FA5ABF3E}"/>
          </ac:cxnSpMkLst>
        </pc:cxnChg>
        <pc:cxnChg chg="mod">
          <ac:chgData name="Potter, John [A&amp;BE]" userId="c6b96edd-c8e6-4ccd-9001-ccc49a10a254" providerId="ADAL" clId="{5F292AF6-4390-4122-92D2-76D6E936A1D3}" dt="2023-04-07T15:33:47.984" v="603"/>
          <ac:cxnSpMkLst>
            <pc:docMk/>
            <pc:sldMk cId="2801540055" sldId="256"/>
            <ac:cxnSpMk id="878" creationId="{15F9D3F3-860E-E44C-4B45-5DE8A7814E48}"/>
          </ac:cxnSpMkLst>
        </pc:cxnChg>
        <pc:cxnChg chg="mod">
          <ac:chgData name="Potter, John [A&amp;BE]" userId="c6b96edd-c8e6-4ccd-9001-ccc49a10a254" providerId="ADAL" clId="{5F292AF6-4390-4122-92D2-76D6E936A1D3}" dt="2023-04-07T15:33:47.984" v="603"/>
          <ac:cxnSpMkLst>
            <pc:docMk/>
            <pc:sldMk cId="2801540055" sldId="256"/>
            <ac:cxnSpMk id="879" creationId="{D0BBBEBB-3AD3-1541-2B52-69A4786F0BC6}"/>
          </ac:cxnSpMkLst>
        </pc:cxnChg>
        <pc:cxnChg chg="mod">
          <ac:chgData name="Potter, John [A&amp;BE]" userId="c6b96edd-c8e6-4ccd-9001-ccc49a10a254" providerId="ADAL" clId="{5F292AF6-4390-4122-92D2-76D6E936A1D3}" dt="2023-04-07T15:33:47.984" v="603"/>
          <ac:cxnSpMkLst>
            <pc:docMk/>
            <pc:sldMk cId="2801540055" sldId="256"/>
            <ac:cxnSpMk id="886" creationId="{FE635D16-F782-CAAD-43E1-D923D5206990}"/>
          </ac:cxnSpMkLst>
        </pc:cxnChg>
        <pc:cxnChg chg="mod">
          <ac:chgData name="Potter, John [A&amp;BE]" userId="c6b96edd-c8e6-4ccd-9001-ccc49a10a254" providerId="ADAL" clId="{5F292AF6-4390-4122-92D2-76D6E936A1D3}" dt="2023-04-07T17:20:04.888" v="1778" actId="3064"/>
          <ac:cxnSpMkLst>
            <pc:docMk/>
            <pc:sldMk cId="2801540055" sldId="256"/>
            <ac:cxnSpMk id="887" creationId="{8432C672-FC37-BA32-D2AB-52AEA7DFFA47}"/>
          </ac:cxnSpMkLst>
        </pc:cxnChg>
        <pc:cxnChg chg="mod">
          <ac:chgData name="Potter, John [A&amp;BE]" userId="c6b96edd-c8e6-4ccd-9001-ccc49a10a254" providerId="ADAL" clId="{5F292AF6-4390-4122-92D2-76D6E936A1D3}" dt="2023-04-07T15:33:47.984" v="603"/>
          <ac:cxnSpMkLst>
            <pc:docMk/>
            <pc:sldMk cId="2801540055" sldId="256"/>
            <ac:cxnSpMk id="888" creationId="{827D0942-144D-BDD2-8006-33E494557CFD}"/>
          </ac:cxnSpMkLst>
        </pc:cxnChg>
        <pc:cxnChg chg="mod">
          <ac:chgData name="Potter, John [A&amp;BE]" userId="c6b96edd-c8e6-4ccd-9001-ccc49a10a254" providerId="ADAL" clId="{5F292AF6-4390-4122-92D2-76D6E936A1D3}" dt="2023-04-07T15:34:48.576" v="637"/>
          <ac:cxnSpMkLst>
            <pc:docMk/>
            <pc:sldMk cId="2801540055" sldId="256"/>
            <ac:cxnSpMk id="898" creationId="{FD832247-F304-8200-8308-C3912BADC358}"/>
          </ac:cxnSpMkLst>
        </pc:cxnChg>
        <pc:cxnChg chg="mod">
          <ac:chgData name="Potter, John [A&amp;BE]" userId="c6b96edd-c8e6-4ccd-9001-ccc49a10a254" providerId="ADAL" clId="{5F292AF6-4390-4122-92D2-76D6E936A1D3}" dt="2023-04-07T15:34:48.576" v="637"/>
          <ac:cxnSpMkLst>
            <pc:docMk/>
            <pc:sldMk cId="2801540055" sldId="256"/>
            <ac:cxnSpMk id="899" creationId="{FA2D49E8-838C-45DE-04E5-D7E6582314C8}"/>
          </ac:cxnSpMkLst>
        </pc:cxnChg>
        <pc:cxnChg chg="mod">
          <ac:chgData name="Potter, John [A&amp;BE]" userId="c6b96edd-c8e6-4ccd-9001-ccc49a10a254" providerId="ADAL" clId="{5F292AF6-4390-4122-92D2-76D6E936A1D3}" dt="2023-04-07T15:34:48.576" v="637"/>
          <ac:cxnSpMkLst>
            <pc:docMk/>
            <pc:sldMk cId="2801540055" sldId="256"/>
            <ac:cxnSpMk id="906" creationId="{C006108B-6641-0923-66CD-879793EA051D}"/>
          </ac:cxnSpMkLst>
        </pc:cxnChg>
        <pc:cxnChg chg="mod">
          <ac:chgData name="Potter, John [A&amp;BE]" userId="c6b96edd-c8e6-4ccd-9001-ccc49a10a254" providerId="ADAL" clId="{5F292AF6-4390-4122-92D2-76D6E936A1D3}" dt="2023-04-07T16:06:09.176" v="1248" actId="20577"/>
          <ac:cxnSpMkLst>
            <pc:docMk/>
            <pc:sldMk cId="2801540055" sldId="256"/>
            <ac:cxnSpMk id="907" creationId="{A2A11D8A-B770-A7F4-D40C-F61B9FAABD56}"/>
          </ac:cxnSpMkLst>
        </pc:cxnChg>
        <pc:cxnChg chg="mod">
          <ac:chgData name="Potter, John [A&amp;BE]" userId="c6b96edd-c8e6-4ccd-9001-ccc49a10a254" providerId="ADAL" clId="{5F292AF6-4390-4122-92D2-76D6E936A1D3}" dt="2023-04-07T15:34:48.576" v="637"/>
          <ac:cxnSpMkLst>
            <pc:docMk/>
            <pc:sldMk cId="2801540055" sldId="256"/>
            <ac:cxnSpMk id="908" creationId="{D899F8F3-11B9-A9B9-AD78-569B2100FA29}"/>
          </ac:cxnSpMkLst>
        </pc:cxnChg>
        <pc:cxnChg chg="mod">
          <ac:chgData name="Potter, John [A&amp;BE]" userId="c6b96edd-c8e6-4ccd-9001-ccc49a10a254" providerId="ADAL" clId="{5F292AF6-4390-4122-92D2-76D6E936A1D3}" dt="2023-04-07T15:35:10.812" v="663"/>
          <ac:cxnSpMkLst>
            <pc:docMk/>
            <pc:sldMk cId="2801540055" sldId="256"/>
            <ac:cxnSpMk id="918" creationId="{2F3B396D-11F0-E5A5-F42B-951F1050A106}"/>
          </ac:cxnSpMkLst>
        </pc:cxnChg>
        <pc:cxnChg chg="mod">
          <ac:chgData name="Potter, John [A&amp;BE]" userId="c6b96edd-c8e6-4ccd-9001-ccc49a10a254" providerId="ADAL" clId="{5F292AF6-4390-4122-92D2-76D6E936A1D3}" dt="2023-04-07T15:35:10.812" v="663"/>
          <ac:cxnSpMkLst>
            <pc:docMk/>
            <pc:sldMk cId="2801540055" sldId="256"/>
            <ac:cxnSpMk id="919" creationId="{B5559F96-549C-E6C9-F06F-8F45E0EF40E6}"/>
          </ac:cxnSpMkLst>
        </pc:cxnChg>
        <pc:cxnChg chg="mod">
          <ac:chgData name="Potter, John [A&amp;BE]" userId="c6b96edd-c8e6-4ccd-9001-ccc49a10a254" providerId="ADAL" clId="{5F292AF6-4390-4122-92D2-76D6E936A1D3}" dt="2023-04-07T15:35:10.812" v="663"/>
          <ac:cxnSpMkLst>
            <pc:docMk/>
            <pc:sldMk cId="2801540055" sldId="256"/>
            <ac:cxnSpMk id="926" creationId="{F0737E0A-63EA-B919-79F3-D87D59D87C80}"/>
          </ac:cxnSpMkLst>
        </pc:cxnChg>
        <pc:cxnChg chg="mod">
          <ac:chgData name="Potter, John [A&amp;BE]" userId="c6b96edd-c8e6-4ccd-9001-ccc49a10a254" providerId="ADAL" clId="{5F292AF6-4390-4122-92D2-76D6E936A1D3}" dt="2023-04-07T16:06:28.482" v="1258" actId="20577"/>
          <ac:cxnSpMkLst>
            <pc:docMk/>
            <pc:sldMk cId="2801540055" sldId="256"/>
            <ac:cxnSpMk id="927" creationId="{CF036907-11E6-B15E-1C82-4EE6DAEE8E17}"/>
          </ac:cxnSpMkLst>
        </pc:cxnChg>
        <pc:cxnChg chg="mod">
          <ac:chgData name="Potter, John [A&amp;BE]" userId="c6b96edd-c8e6-4ccd-9001-ccc49a10a254" providerId="ADAL" clId="{5F292AF6-4390-4122-92D2-76D6E936A1D3}" dt="2023-04-07T15:35:10.812" v="663"/>
          <ac:cxnSpMkLst>
            <pc:docMk/>
            <pc:sldMk cId="2801540055" sldId="256"/>
            <ac:cxnSpMk id="928" creationId="{5BBFBC91-EBF0-8C55-A710-793475A1A185}"/>
          </ac:cxnSpMkLst>
        </pc:cxnChg>
        <pc:cxnChg chg="del mod">
          <ac:chgData name="Potter, John [A&amp;BE]" userId="c6b96edd-c8e6-4ccd-9001-ccc49a10a254" providerId="ADAL" clId="{5F292AF6-4390-4122-92D2-76D6E936A1D3}" dt="2023-04-07T15:42:10.597" v="838" actId="478"/>
          <ac:cxnSpMkLst>
            <pc:docMk/>
            <pc:sldMk cId="2801540055" sldId="256"/>
            <ac:cxnSpMk id="938" creationId="{BEA19178-D30D-3184-2898-E1AD6614E8E4}"/>
          </ac:cxnSpMkLst>
        </pc:cxnChg>
        <pc:cxnChg chg="del mod">
          <ac:chgData name="Potter, John [A&amp;BE]" userId="c6b96edd-c8e6-4ccd-9001-ccc49a10a254" providerId="ADAL" clId="{5F292AF6-4390-4122-92D2-76D6E936A1D3}" dt="2023-04-07T15:42:13.370" v="839" actId="478"/>
          <ac:cxnSpMkLst>
            <pc:docMk/>
            <pc:sldMk cId="2801540055" sldId="256"/>
            <ac:cxnSpMk id="939" creationId="{EF02F89A-80CC-545F-79F9-3BB110F8CBE8}"/>
          </ac:cxnSpMkLst>
        </pc:cxnChg>
        <pc:cxnChg chg="del mod">
          <ac:chgData name="Potter, John [A&amp;BE]" userId="c6b96edd-c8e6-4ccd-9001-ccc49a10a254" providerId="ADAL" clId="{5F292AF6-4390-4122-92D2-76D6E936A1D3}" dt="2023-04-07T15:42:16.109" v="840" actId="478"/>
          <ac:cxnSpMkLst>
            <pc:docMk/>
            <pc:sldMk cId="2801540055" sldId="256"/>
            <ac:cxnSpMk id="940" creationId="{A4297D03-327F-FD33-FF09-B4EB38B5F936}"/>
          </ac:cxnSpMkLst>
        </pc:cxnChg>
        <pc:cxnChg chg="mod">
          <ac:chgData name="Potter, John [A&amp;BE]" userId="c6b96edd-c8e6-4ccd-9001-ccc49a10a254" providerId="ADAL" clId="{5F292AF6-4390-4122-92D2-76D6E936A1D3}" dt="2023-04-07T15:39:38.292" v="756"/>
          <ac:cxnSpMkLst>
            <pc:docMk/>
            <pc:sldMk cId="2801540055" sldId="256"/>
            <ac:cxnSpMk id="944" creationId="{361606AE-C8F2-D94B-5FB7-CE4FFC632D63}"/>
          </ac:cxnSpMkLst>
        </pc:cxnChg>
        <pc:cxnChg chg="mod">
          <ac:chgData name="Potter, John [A&amp;BE]" userId="c6b96edd-c8e6-4ccd-9001-ccc49a10a254" providerId="ADAL" clId="{5F292AF6-4390-4122-92D2-76D6E936A1D3}" dt="2023-04-07T15:39:38.292" v="756"/>
          <ac:cxnSpMkLst>
            <pc:docMk/>
            <pc:sldMk cId="2801540055" sldId="256"/>
            <ac:cxnSpMk id="945" creationId="{7D36298F-BCD9-C055-066C-BE3D3E5CFFDF}"/>
          </ac:cxnSpMkLst>
        </pc:cxnChg>
        <pc:cxnChg chg="mod">
          <ac:chgData name="Potter, John [A&amp;BE]" userId="c6b96edd-c8e6-4ccd-9001-ccc49a10a254" providerId="ADAL" clId="{5F292AF6-4390-4122-92D2-76D6E936A1D3}" dt="2023-04-07T15:39:38.292" v="756"/>
          <ac:cxnSpMkLst>
            <pc:docMk/>
            <pc:sldMk cId="2801540055" sldId="256"/>
            <ac:cxnSpMk id="952" creationId="{5A64893F-2011-DD0B-14FB-1209271CD1B1}"/>
          </ac:cxnSpMkLst>
        </pc:cxnChg>
        <pc:cxnChg chg="mod">
          <ac:chgData name="Potter, John [A&amp;BE]" userId="c6b96edd-c8e6-4ccd-9001-ccc49a10a254" providerId="ADAL" clId="{5F292AF6-4390-4122-92D2-76D6E936A1D3}" dt="2023-04-07T15:40:41.693" v="829" actId="20577"/>
          <ac:cxnSpMkLst>
            <pc:docMk/>
            <pc:sldMk cId="2801540055" sldId="256"/>
            <ac:cxnSpMk id="953" creationId="{9B32CB84-82F3-4D31-3B17-EF821254D06E}"/>
          </ac:cxnSpMkLst>
        </pc:cxnChg>
        <pc:cxnChg chg="mod">
          <ac:chgData name="Potter, John [A&amp;BE]" userId="c6b96edd-c8e6-4ccd-9001-ccc49a10a254" providerId="ADAL" clId="{5F292AF6-4390-4122-92D2-76D6E936A1D3}" dt="2023-04-07T15:39:38.292" v="756"/>
          <ac:cxnSpMkLst>
            <pc:docMk/>
            <pc:sldMk cId="2801540055" sldId="256"/>
            <ac:cxnSpMk id="954" creationId="{43E78FBE-5E7C-235F-BC3A-0A449FBAABA2}"/>
          </ac:cxnSpMkLst>
        </pc:cxnChg>
        <pc:cxnChg chg="mod">
          <ac:chgData name="Potter, John [A&amp;BE]" userId="c6b96edd-c8e6-4ccd-9001-ccc49a10a254" providerId="ADAL" clId="{5F292AF6-4390-4122-92D2-76D6E936A1D3}" dt="2023-04-07T15:42:26.654" v="841"/>
          <ac:cxnSpMkLst>
            <pc:docMk/>
            <pc:sldMk cId="2801540055" sldId="256"/>
            <ac:cxnSpMk id="964" creationId="{050A654A-949E-0B12-FFDA-BC1DBDC65F1F}"/>
          </ac:cxnSpMkLst>
        </pc:cxnChg>
        <pc:cxnChg chg="mod">
          <ac:chgData name="Potter, John [A&amp;BE]" userId="c6b96edd-c8e6-4ccd-9001-ccc49a10a254" providerId="ADAL" clId="{5F292AF6-4390-4122-92D2-76D6E936A1D3}" dt="2023-04-07T15:42:26.654" v="841"/>
          <ac:cxnSpMkLst>
            <pc:docMk/>
            <pc:sldMk cId="2801540055" sldId="256"/>
            <ac:cxnSpMk id="965" creationId="{E457A83A-EEF5-5B4D-3E96-9C553B0899BA}"/>
          </ac:cxnSpMkLst>
        </pc:cxnChg>
        <pc:cxnChg chg="mod">
          <ac:chgData name="Potter, John [A&amp;BE]" userId="c6b96edd-c8e6-4ccd-9001-ccc49a10a254" providerId="ADAL" clId="{5F292AF6-4390-4122-92D2-76D6E936A1D3}" dt="2023-04-07T15:46:14.107" v="946" actId="478"/>
          <ac:cxnSpMkLst>
            <pc:docMk/>
            <pc:sldMk cId="2801540055" sldId="256"/>
            <ac:cxnSpMk id="972" creationId="{976CB4B2-98E3-873A-2480-68FCDBA1A2C0}"/>
          </ac:cxnSpMkLst>
        </pc:cxnChg>
        <pc:cxnChg chg="mod">
          <ac:chgData name="Potter, John [A&amp;BE]" userId="c6b96edd-c8e6-4ccd-9001-ccc49a10a254" providerId="ADAL" clId="{5F292AF6-4390-4122-92D2-76D6E936A1D3}" dt="2023-04-07T15:46:14.107" v="946" actId="478"/>
          <ac:cxnSpMkLst>
            <pc:docMk/>
            <pc:sldMk cId="2801540055" sldId="256"/>
            <ac:cxnSpMk id="973" creationId="{662E72B2-0F38-0090-3CE7-379CD1AF164B}"/>
          </ac:cxnSpMkLst>
        </pc:cxnChg>
        <pc:cxnChg chg="del mod">
          <ac:chgData name="Potter, John [A&amp;BE]" userId="c6b96edd-c8e6-4ccd-9001-ccc49a10a254" providerId="ADAL" clId="{5F292AF6-4390-4122-92D2-76D6E936A1D3}" dt="2023-04-07T15:44:01.697" v="899" actId="478"/>
          <ac:cxnSpMkLst>
            <pc:docMk/>
            <pc:sldMk cId="2801540055" sldId="256"/>
            <ac:cxnSpMk id="974" creationId="{C53B7835-F740-4B0D-521B-980EEB250D84}"/>
          </ac:cxnSpMkLst>
        </pc:cxnChg>
        <pc:cxnChg chg="mod">
          <ac:chgData name="Potter, John [A&amp;BE]" userId="c6b96edd-c8e6-4ccd-9001-ccc49a10a254" providerId="ADAL" clId="{5F292AF6-4390-4122-92D2-76D6E936A1D3}" dt="2023-04-07T15:44:27.553" v="900"/>
          <ac:cxnSpMkLst>
            <pc:docMk/>
            <pc:sldMk cId="2801540055" sldId="256"/>
            <ac:cxnSpMk id="985" creationId="{64561BEF-029D-A228-9B66-28D2BE9D5364}"/>
          </ac:cxnSpMkLst>
        </pc:cxnChg>
        <pc:cxnChg chg="del mod">
          <ac:chgData name="Potter, John [A&amp;BE]" userId="c6b96edd-c8e6-4ccd-9001-ccc49a10a254" providerId="ADAL" clId="{5F292AF6-4390-4122-92D2-76D6E936A1D3}" dt="2023-04-07T15:45:42.867" v="937" actId="478"/>
          <ac:cxnSpMkLst>
            <pc:docMk/>
            <pc:sldMk cId="2801540055" sldId="256"/>
            <ac:cxnSpMk id="986" creationId="{AEAFE4F6-A6BD-CCC1-0A35-94D9C88CA33F}"/>
          </ac:cxnSpMkLst>
        </pc:cxnChg>
        <pc:cxnChg chg="del mod">
          <ac:chgData name="Potter, John [A&amp;BE]" userId="c6b96edd-c8e6-4ccd-9001-ccc49a10a254" providerId="ADAL" clId="{5F292AF6-4390-4122-92D2-76D6E936A1D3}" dt="2023-04-07T15:45:42.867" v="937" actId="478"/>
          <ac:cxnSpMkLst>
            <pc:docMk/>
            <pc:sldMk cId="2801540055" sldId="256"/>
            <ac:cxnSpMk id="987" creationId="{99D73013-0774-822D-A78D-23103616EFC2}"/>
          </ac:cxnSpMkLst>
        </pc:cxnChg>
        <pc:cxnChg chg="mod">
          <ac:chgData name="Potter, John [A&amp;BE]" userId="c6b96edd-c8e6-4ccd-9001-ccc49a10a254" providerId="ADAL" clId="{5F292AF6-4390-4122-92D2-76D6E936A1D3}" dt="2023-04-07T15:44:27.553" v="900"/>
          <ac:cxnSpMkLst>
            <pc:docMk/>
            <pc:sldMk cId="2801540055" sldId="256"/>
            <ac:cxnSpMk id="991" creationId="{64A4BE8E-8859-6ECA-8C81-92F789F0E9C4}"/>
          </ac:cxnSpMkLst>
        </pc:cxnChg>
        <pc:cxnChg chg="mod">
          <ac:chgData name="Potter, John [A&amp;BE]" userId="c6b96edd-c8e6-4ccd-9001-ccc49a10a254" providerId="ADAL" clId="{5F292AF6-4390-4122-92D2-76D6E936A1D3}" dt="2023-04-07T15:44:27.553" v="900"/>
          <ac:cxnSpMkLst>
            <pc:docMk/>
            <pc:sldMk cId="2801540055" sldId="256"/>
            <ac:cxnSpMk id="992" creationId="{048DC742-774F-0D2E-1057-3108D68C32E4}"/>
          </ac:cxnSpMkLst>
        </pc:cxnChg>
        <pc:cxnChg chg="mod">
          <ac:chgData name="Potter, John [A&amp;BE]" userId="c6b96edd-c8e6-4ccd-9001-ccc49a10a254" providerId="ADAL" clId="{5F292AF6-4390-4122-92D2-76D6E936A1D3}" dt="2023-04-07T15:45:16.067" v="935" actId="14100"/>
          <ac:cxnSpMkLst>
            <pc:docMk/>
            <pc:sldMk cId="2801540055" sldId="256"/>
            <ac:cxnSpMk id="999" creationId="{AD470864-2F06-F590-0A0C-DBD8DDB6F5A6}"/>
          </ac:cxnSpMkLst>
        </pc:cxnChg>
        <pc:cxnChg chg="mod">
          <ac:chgData name="Potter, John [A&amp;BE]" userId="c6b96edd-c8e6-4ccd-9001-ccc49a10a254" providerId="ADAL" clId="{5F292AF6-4390-4122-92D2-76D6E936A1D3}" dt="2023-04-07T15:44:40.766" v="912" actId="5793"/>
          <ac:cxnSpMkLst>
            <pc:docMk/>
            <pc:sldMk cId="2801540055" sldId="256"/>
            <ac:cxnSpMk id="1000" creationId="{9A950AD7-57C5-D8B2-5E08-C7434AC9F2B6}"/>
          </ac:cxnSpMkLst>
        </pc:cxnChg>
        <pc:cxnChg chg="del mod">
          <ac:chgData name="Potter, John [A&amp;BE]" userId="c6b96edd-c8e6-4ccd-9001-ccc49a10a254" providerId="ADAL" clId="{5F292AF6-4390-4122-92D2-76D6E936A1D3}" dt="2023-04-07T15:45:31.274" v="936" actId="478"/>
          <ac:cxnSpMkLst>
            <pc:docMk/>
            <pc:sldMk cId="2801540055" sldId="256"/>
            <ac:cxnSpMk id="1001" creationId="{1B14F4CC-3A83-45E9-86E3-94B8E3E2E8DB}"/>
          </ac:cxnSpMkLst>
        </pc:cxnChg>
        <pc:cxnChg chg="mod">
          <ac:chgData name="Potter, John [A&amp;BE]" userId="c6b96edd-c8e6-4ccd-9001-ccc49a10a254" providerId="ADAL" clId="{5F292AF6-4390-4122-92D2-76D6E936A1D3}" dt="2023-04-07T15:48:01.468" v="974"/>
          <ac:cxnSpMkLst>
            <pc:docMk/>
            <pc:sldMk cId="2801540055" sldId="256"/>
            <ac:cxnSpMk id="1012" creationId="{8CC9C9D5-917F-F1A2-9383-E9A94C96BB9B}"/>
          </ac:cxnSpMkLst>
        </pc:cxnChg>
        <pc:cxnChg chg="del mod">
          <ac:chgData name="Potter, John [A&amp;BE]" userId="c6b96edd-c8e6-4ccd-9001-ccc49a10a254" providerId="ADAL" clId="{5F292AF6-4390-4122-92D2-76D6E936A1D3}" dt="2023-04-07T15:49:20.182" v="1022" actId="478"/>
          <ac:cxnSpMkLst>
            <pc:docMk/>
            <pc:sldMk cId="2801540055" sldId="256"/>
            <ac:cxnSpMk id="1013" creationId="{F9222756-3982-CE21-D836-A8F28B88F211}"/>
          </ac:cxnSpMkLst>
        </pc:cxnChg>
        <pc:cxnChg chg="del mod">
          <ac:chgData name="Potter, John [A&amp;BE]" userId="c6b96edd-c8e6-4ccd-9001-ccc49a10a254" providerId="ADAL" clId="{5F292AF6-4390-4122-92D2-76D6E936A1D3}" dt="2023-04-07T15:49:20.182" v="1022" actId="478"/>
          <ac:cxnSpMkLst>
            <pc:docMk/>
            <pc:sldMk cId="2801540055" sldId="256"/>
            <ac:cxnSpMk id="1014" creationId="{61FDE7E2-3E54-0556-2BE0-E173EB3F858B}"/>
          </ac:cxnSpMkLst>
        </pc:cxnChg>
        <pc:cxnChg chg="mod">
          <ac:chgData name="Potter, John [A&amp;BE]" userId="c6b96edd-c8e6-4ccd-9001-ccc49a10a254" providerId="ADAL" clId="{5F292AF6-4390-4122-92D2-76D6E936A1D3}" dt="2023-04-07T15:48:01.468" v="974"/>
          <ac:cxnSpMkLst>
            <pc:docMk/>
            <pc:sldMk cId="2801540055" sldId="256"/>
            <ac:cxnSpMk id="1018" creationId="{7F294EFB-7459-E972-26BB-C7EBAA2634D8}"/>
          </ac:cxnSpMkLst>
        </pc:cxnChg>
        <pc:cxnChg chg="del mod">
          <ac:chgData name="Potter, John [A&amp;BE]" userId="c6b96edd-c8e6-4ccd-9001-ccc49a10a254" providerId="ADAL" clId="{5F292AF6-4390-4122-92D2-76D6E936A1D3}" dt="2023-04-07T15:48:48.589" v="1008" actId="478"/>
          <ac:cxnSpMkLst>
            <pc:docMk/>
            <pc:sldMk cId="2801540055" sldId="256"/>
            <ac:cxnSpMk id="1019" creationId="{0DFD3319-73D5-3D3B-F78D-E9EFA479267E}"/>
          </ac:cxnSpMkLst>
        </pc:cxnChg>
        <pc:cxnChg chg="del mod">
          <ac:chgData name="Potter, John [A&amp;BE]" userId="c6b96edd-c8e6-4ccd-9001-ccc49a10a254" providerId="ADAL" clId="{5F292AF6-4390-4122-92D2-76D6E936A1D3}" dt="2023-04-07T15:48:44.075" v="1007" actId="478"/>
          <ac:cxnSpMkLst>
            <pc:docMk/>
            <pc:sldMk cId="2801540055" sldId="256"/>
            <ac:cxnSpMk id="1026" creationId="{7EB699CF-6AC9-8F63-D0AA-C3E1D580ED3C}"/>
          </ac:cxnSpMkLst>
        </pc:cxnChg>
        <pc:cxnChg chg="mod">
          <ac:chgData name="Potter, John [A&amp;BE]" userId="c6b96edd-c8e6-4ccd-9001-ccc49a10a254" providerId="ADAL" clId="{5F292AF6-4390-4122-92D2-76D6E936A1D3}" dt="2023-04-07T15:49:38.069" v="1035" actId="20577"/>
          <ac:cxnSpMkLst>
            <pc:docMk/>
            <pc:sldMk cId="2801540055" sldId="256"/>
            <ac:cxnSpMk id="1027" creationId="{47D50C6D-56E2-151B-6A0C-FA6E0F9B05C5}"/>
          </ac:cxnSpMkLst>
        </pc:cxnChg>
        <pc:cxnChg chg="mod">
          <ac:chgData name="Potter, John [A&amp;BE]" userId="c6b96edd-c8e6-4ccd-9001-ccc49a10a254" providerId="ADAL" clId="{5F292AF6-4390-4122-92D2-76D6E936A1D3}" dt="2023-04-07T15:48:01.468" v="974"/>
          <ac:cxnSpMkLst>
            <pc:docMk/>
            <pc:sldMk cId="2801540055" sldId="256"/>
            <ac:cxnSpMk id="1028" creationId="{366FCA95-3025-E12B-91C2-18D7F797E36D}"/>
          </ac:cxnSpMkLst>
        </pc:cxnChg>
        <pc:cxnChg chg="mod">
          <ac:chgData name="Potter, John [A&amp;BE]" userId="c6b96edd-c8e6-4ccd-9001-ccc49a10a254" providerId="ADAL" clId="{5F292AF6-4390-4122-92D2-76D6E936A1D3}" dt="2023-04-07T15:50:44.893" v="1051"/>
          <ac:cxnSpMkLst>
            <pc:docMk/>
            <pc:sldMk cId="2801540055" sldId="256"/>
            <ac:cxnSpMk id="1038" creationId="{69794845-5570-E846-A11E-5AB267F65BDB}"/>
          </ac:cxnSpMkLst>
        </pc:cxnChg>
        <pc:cxnChg chg="mod">
          <ac:chgData name="Potter, John [A&amp;BE]" userId="c6b96edd-c8e6-4ccd-9001-ccc49a10a254" providerId="ADAL" clId="{5F292AF6-4390-4122-92D2-76D6E936A1D3}" dt="2023-04-07T15:50:44.893" v="1051"/>
          <ac:cxnSpMkLst>
            <pc:docMk/>
            <pc:sldMk cId="2801540055" sldId="256"/>
            <ac:cxnSpMk id="1039" creationId="{1C881383-1B21-E620-9D73-4E2A8FBBA500}"/>
          </ac:cxnSpMkLst>
        </pc:cxnChg>
        <pc:cxnChg chg="mod">
          <ac:chgData name="Potter, John [A&amp;BE]" userId="c6b96edd-c8e6-4ccd-9001-ccc49a10a254" providerId="ADAL" clId="{5F292AF6-4390-4122-92D2-76D6E936A1D3}" dt="2023-04-07T15:50:44.893" v="1051"/>
          <ac:cxnSpMkLst>
            <pc:docMk/>
            <pc:sldMk cId="2801540055" sldId="256"/>
            <ac:cxnSpMk id="1040" creationId="{5D73C394-545C-5ABF-CF90-C7DC51CDEEB2}"/>
          </ac:cxnSpMkLst>
        </pc:cxnChg>
        <pc:cxnChg chg="mod">
          <ac:chgData name="Potter, John [A&amp;BE]" userId="c6b96edd-c8e6-4ccd-9001-ccc49a10a254" providerId="ADAL" clId="{5F292AF6-4390-4122-92D2-76D6E936A1D3}" dt="2023-04-07T15:50:44.893" v="1051"/>
          <ac:cxnSpMkLst>
            <pc:docMk/>
            <pc:sldMk cId="2801540055" sldId="256"/>
            <ac:cxnSpMk id="1044" creationId="{1EB7FF27-4CAB-D0DA-55B3-6FC6204ADE9F}"/>
          </ac:cxnSpMkLst>
        </pc:cxnChg>
        <pc:cxnChg chg="del mod">
          <ac:chgData name="Potter, John [A&amp;BE]" userId="c6b96edd-c8e6-4ccd-9001-ccc49a10a254" providerId="ADAL" clId="{5F292AF6-4390-4122-92D2-76D6E936A1D3}" dt="2023-04-07T16:03:12.448" v="1158" actId="478"/>
          <ac:cxnSpMkLst>
            <pc:docMk/>
            <pc:sldMk cId="2801540055" sldId="256"/>
            <ac:cxnSpMk id="1045" creationId="{3BF3E616-BA3C-EC3C-97CF-4B6579085843}"/>
          </ac:cxnSpMkLst>
        </pc:cxnChg>
        <pc:cxnChg chg="del mod">
          <ac:chgData name="Potter, John [A&amp;BE]" userId="c6b96edd-c8e6-4ccd-9001-ccc49a10a254" providerId="ADAL" clId="{5F292AF6-4390-4122-92D2-76D6E936A1D3}" dt="2023-04-07T16:03:09.350" v="1157" actId="478"/>
          <ac:cxnSpMkLst>
            <pc:docMk/>
            <pc:sldMk cId="2801540055" sldId="256"/>
            <ac:cxnSpMk id="1052" creationId="{C86F7A86-4C55-CEF4-6A82-3E8A20DDC452}"/>
          </ac:cxnSpMkLst>
        </pc:cxnChg>
        <pc:cxnChg chg="mod">
          <ac:chgData name="Potter, John [A&amp;BE]" userId="c6b96edd-c8e6-4ccd-9001-ccc49a10a254" providerId="ADAL" clId="{5F292AF6-4390-4122-92D2-76D6E936A1D3}" dt="2023-04-07T15:51:31.269" v="1072" actId="58"/>
          <ac:cxnSpMkLst>
            <pc:docMk/>
            <pc:sldMk cId="2801540055" sldId="256"/>
            <ac:cxnSpMk id="1053" creationId="{81036037-75B9-2357-4A29-C83685FEFDA0}"/>
          </ac:cxnSpMkLst>
        </pc:cxnChg>
        <pc:cxnChg chg="mod">
          <ac:chgData name="Potter, John [A&amp;BE]" userId="c6b96edd-c8e6-4ccd-9001-ccc49a10a254" providerId="ADAL" clId="{5F292AF6-4390-4122-92D2-76D6E936A1D3}" dt="2023-04-07T15:53:31.062" v="1093" actId="14100"/>
          <ac:cxnSpMkLst>
            <pc:docMk/>
            <pc:sldMk cId="2801540055" sldId="256"/>
            <ac:cxnSpMk id="1054" creationId="{A8E4BAC4-F9DF-0CFD-2DC1-8875A5CC6DD4}"/>
          </ac:cxnSpMkLst>
        </pc:cxnChg>
        <pc:cxnChg chg="del mod">
          <ac:chgData name="Potter, John [A&amp;BE]" userId="c6b96edd-c8e6-4ccd-9001-ccc49a10a254" providerId="ADAL" clId="{5F292AF6-4390-4122-92D2-76D6E936A1D3}" dt="2023-04-07T16:07:10.624" v="1263" actId="478"/>
          <ac:cxnSpMkLst>
            <pc:docMk/>
            <pc:sldMk cId="2801540055" sldId="256"/>
            <ac:cxnSpMk id="1065" creationId="{DF8EAB34-1C73-2CD7-478E-03912300FFCD}"/>
          </ac:cxnSpMkLst>
        </pc:cxnChg>
        <pc:cxnChg chg="del mod">
          <ac:chgData name="Potter, John [A&amp;BE]" userId="c6b96edd-c8e6-4ccd-9001-ccc49a10a254" providerId="ADAL" clId="{5F292AF6-4390-4122-92D2-76D6E936A1D3}" dt="2023-04-07T16:07:10.624" v="1263" actId="478"/>
          <ac:cxnSpMkLst>
            <pc:docMk/>
            <pc:sldMk cId="2801540055" sldId="256"/>
            <ac:cxnSpMk id="1066" creationId="{01CC218F-1FAD-9D4D-819F-901C956D30E0}"/>
          </ac:cxnSpMkLst>
        </pc:cxnChg>
        <pc:cxnChg chg="del mod">
          <ac:chgData name="Potter, John [A&amp;BE]" userId="c6b96edd-c8e6-4ccd-9001-ccc49a10a254" providerId="ADAL" clId="{5F292AF6-4390-4122-92D2-76D6E936A1D3}" dt="2023-04-07T16:07:10.624" v="1263" actId="478"/>
          <ac:cxnSpMkLst>
            <pc:docMk/>
            <pc:sldMk cId="2801540055" sldId="256"/>
            <ac:cxnSpMk id="1067" creationId="{78D41591-C37F-31FE-66CE-AEEBE6F445F4}"/>
          </ac:cxnSpMkLst>
        </pc:cxnChg>
        <pc:cxnChg chg="mod">
          <ac:chgData name="Potter, John [A&amp;BE]" userId="c6b96edd-c8e6-4ccd-9001-ccc49a10a254" providerId="ADAL" clId="{5F292AF6-4390-4122-92D2-76D6E936A1D3}" dt="2023-04-07T16:04:21.500" v="1163"/>
          <ac:cxnSpMkLst>
            <pc:docMk/>
            <pc:sldMk cId="2801540055" sldId="256"/>
            <ac:cxnSpMk id="1071" creationId="{79F3A976-4C9A-63FB-0ECF-6B2F3001A314}"/>
          </ac:cxnSpMkLst>
        </pc:cxnChg>
        <pc:cxnChg chg="mod">
          <ac:chgData name="Potter, John [A&amp;BE]" userId="c6b96edd-c8e6-4ccd-9001-ccc49a10a254" providerId="ADAL" clId="{5F292AF6-4390-4122-92D2-76D6E936A1D3}" dt="2023-04-07T16:04:21.500" v="1163"/>
          <ac:cxnSpMkLst>
            <pc:docMk/>
            <pc:sldMk cId="2801540055" sldId="256"/>
            <ac:cxnSpMk id="1072" creationId="{EE75191F-B3A4-6686-F612-FCE31AE08732}"/>
          </ac:cxnSpMkLst>
        </pc:cxnChg>
        <pc:cxnChg chg="mod">
          <ac:chgData name="Potter, John [A&amp;BE]" userId="c6b96edd-c8e6-4ccd-9001-ccc49a10a254" providerId="ADAL" clId="{5F292AF6-4390-4122-92D2-76D6E936A1D3}" dt="2023-04-07T16:04:21.500" v="1163"/>
          <ac:cxnSpMkLst>
            <pc:docMk/>
            <pc:sldMk cId="2801540055" sldId="256"/>
            <ac:cxnSpMk id="1079" creationId="{903D0020-EDAE-EDB3-81CF-53B8AA647CFA}"/>
          </ac:cxnSpMkLst>
        </pc:cxnChg>
        <pc:cxnChg chg="mod">
          <ac:chgData name="Potter, John [A&amp;BE]" userId="c6b96edd-c8e6-4ccd-9001-ccc49a10a254" providerId="ADAL" clId="{5F292AF6-4390-4122-92D2-76D6E936A1D3}" dt="2023-04-07T16:09:04.491" v="1315" actId="20577"/>
          <ac:cxnSpMkLst>
            <pc:docMk/>
            <pc:sldMk cId="2801540055" sldId="256"/>
            <ac:cxnSpMk id="1080" creationId="{C39F80C1-FF78-19C4-03BF-C0E48B8A3584}"/>
          </ac:cxnSpMkLst>
        </pc:cxnChg>
        <pc:cxnChg chg="del mod">
          <ac:chgData name="Potter, John [A&amp;BE]" userId="c6b96edd-c8e6-4ccd-9001-ccc49a10a254" providerId="ADAL" clId="{5F292AF6-4390-4122-92D2-76D6E936A1D3}" dt="2023-04-07T16:07:19.347" v="1265" actId="478"/>
          <ac:cxnSpMkLst>
            <pc:docMk/>
            <pc:sldMk cId="2801540055" sldId="256"/>
            <ac:cxnSpMk id="1081" creationId="{731DC4F7-EFCE-FC2E-1CF2-E561D329BD9D}"/>
          </ac:cxnSpMkLst>
        </pc:cxnChg>
        <pc:cxnChg chg="del mod">
          <ac:chgData name="Potter, John [A&amp;BE]" userId="c6b96edd-c8e6-4ccd-9001-ccc49a10a254" providerId="ADAL" clId="{5F292AF6-4390-4122-92D2-76D6E936A1D3}" dt="2023-04-07T16:10:43.326" v="1353" actId="478"/>
          <ac:cxnSpMkLst>
            <pc:docMk/>
            <pc:sldMk cId="2801540055" sldId="256"/>
            <ac:cxnSpMk id="1091" creationId="{8D2F733C-A07F-4E86-8A9D-9DAE7E71FB00}"/>
          </ac:cxnSpMkLst>
        </pc:cxnChg>
        <pc:cxnChg chg="del mod">
          <ac:chgData name="Potter, John [A&amp;BE]" userId="c6b96edd-c8e6-4ccd-9001-ccc49a10a254" providerId="ADAL" clId="{5F292AF6-4390-4122-92D2-76D6E936A1D3}" dt="2023-04-07T16:10:43.326" v="1353" actId="478"/>
          <ac:cxnSpMkLst>
            <pc:docMk/>
            <pc:sldMk cId="2801540055" sldId="256"/>
            <ac:cxnSpMk id="1092" creationId="{38D14EC7-335D-999C-3A17-C4F8988574CA}"/>
          </ac:cxnSpMkLst>
        </pc:cxnChg>
        <pc:cxnChg chg="del mod">
          <ac:chgData name="Potter, John [A&amp;BE]" userId="c6b96edd-c8e6-4ccd-9001-ccc49a10a254" providerId="ADAL" clId="{5F292AF6-4390-4122-92D2-76D6E936A1D3}" dt="2023-04-07T16:10:43.326" v="1353" actId="478"/>
          <ac:cxnSpMkLst>
            <pc:docMk/>
            <pc:sldMk cId="2801540055" sldId="256"/>
            <ac:cxnSpMk id="1093" creationId="{9091E7DD-F114-A5DC-CFE4-DE0A67C1E640}"/>
          </ac:cxnSpMkLst>
        </pc:cxnChg>
        <pc:cxnChg chg="mod">
          <ac:chgData name="Potter, John [A&amp;BE]" userId="c6b96edd-c8e6-4ccd-9001-ccc49a10a254" providerId="ADAL" clId="{5F292AF6-4390-4122-92D2-76D6E936A1D3}" dt="2023-04-07T16:07:58.690" v="1272"/>
          <ac:cxnSpMkLst>
            <pc:docMk/>
            <pc:sldMk cId="2801540055" sldId="256"/>
            <ac:cxnSpMk id="1097" creationId="{4DB06CB7-3E17-D033-0A93-ECF1EA7BB2ED}"/>
          </ac:cxnSpMkLst>
        </pc:cxnChg>
        <pc:cxnChg chg="mod">
          <ac:chgData name="Potter, John [A&amp;BE]" userId="c6b96edd-c8e6-4ccd-9001-ccc49a10a254" providerId="ADAL" clId="{5F292AF6-4390-4122-92D2-76D6E936A1D3}" dt="2023-04-07T16:07:58.690" v="1272"/>
          <ac:cxnSpMkLst>
            <pc:docMk/>
            <pc:sldMk cId="2801540055" sldId="256"/>
            <ac:cxnSpMk id="1098" creationId="{02F1E5CF-2E3C-6E18-F8A7-21D793431E2C}"/>
          </ac:cxnSpMkLst>
        </pc:cxnChg>
        <pc:cxnChg chg="mod">
          <ac:chgData name="Potter, John [A&amp;BE]" userId="c6b96edd-c8e6-4ccd-9001-ccc49a10a254" providerId="ADAL" clId="{5F292AF6-4390-4122-92D2-76D6E936A1D3}" dt="2023-04-07T16:07:58.690" v="1272"/>
          <ac:cxnSpMkLst>
            <pc:docMk/>
            <pc:sldMk cId="2801540055" sldId="256"/>
            <ac:cxnSpMk id="1105" creationId="{9A5AAE04-E53B-2503-6106-B40D647A3C16}"/>
          </ac:cxnSpMkLst>
        </pc:cxnChg>
        <pc:cxnChg chg="mod">
          <ac:chgData name="Potter, John [A&amp;BE]" userId="c6b96edd-c8e6-4ccd-9001-ccc49a10a254" providerId="ADAL" clId="{5F292AF6-4390-4122-92D2-76D6E936A1D3}" dt="2023-04-07T16:09:09.135" v="1321" actId="20577"/>
          <ac:cxnSpMkLst>
            <pc:docMk/>
            <pc:sldMk cId="2801540055" sldId="256"/>
            <ac:cxnSpMk id="1106" creationId="{084E24BE-C88C-4BA4-AB96-B79154B65A67}"/>
          </ac:cxnSpMkLst>
        </pc:cxnChg>
        <pc:cxnChg chg="mod">
          <ac:chgData name="Potter, John [A&amp;BE]" userId="c6b96edd-c8e6-4ccd-9001-ccc49a10a254" providerId="ADAL" clId="{5F292AF6-4390-4122-92D2-76D6E936A1D3}" dt="2023-04-07T16:07:58.690" v="1272"/>
          <ac:cxnSpMkLst>
            <pc:docMk/>
            <pc:sldMk cId="2801540055" sldId="256"/>
            <ac:cxnSpMk id="1107" creationId="{76288AA2-A0E5-289C-8A85-D873BF833C5E}"/>
          </ac:cxnSpMkLst>
        </pc:cxnChg>
        <pc:cxnChg chg="mod">
          <ac:chgData name="Potter, John [A&amp;BE]" userId="c6b96edd-c8e6-4ccd-9001-ccc49a10a254" providerId="ADAL" clId="{5F292AF6-4390-4122-92D2-76D6E936A1D3}" dt="2023-04-07T16:11:08.964" v="1354"/>
          <ac:cxnSpMkLst>
            <pc:docMk/>
            <pc:sldMk cId="2801540055" sldId="256"/>
            <ac:cxnSpMk id="1117" creationId="{B5E1E2FF-C7BF-25A9-8438-8F809C7F5017}"/>
          </ac:cxnSpMkLst>
        </pc:cxnChg>
        <pc:cxnChg chg="mod">
          <ac:chgData name="Potter, John [A&amp;BE]" userId="c6b96edd-c8e6-4ccd-9001-ccc49a10a254" providerId="ADAL" clId="{5F292AF6-4390-4122-92D2-76D6E936A1D3}" dt="2023-04-07T16:11:08.964" v="1354"/>
          <ac:cxnSpMkLst>
            <pc:docMk/>
            <pc:sldMk cId="2801540055" sldId="256"/>
            <ac:cxnSpMk id="1118" creationId="{7E162ABD-FEC9-F0B6-CC5E-515E36F35FBC}"/>
          </ac:cxnSpMkLst>
        </pc:cxnChg>
        <pc:cxnChg chg="del mod">
          <ac:chgData name="Potter, John [A&amp;BE]" userId="c6b96edd-c8e6-4ccd-9001-ccc49a10a254" providerId="ADAL" clId="{5F292AF6-4390-4122-92D2-76D6E936A1D3}" dt="2023-04-07T16:12:15.758" v="1409" actId="478"/>
          <ac:cxnSpMkLst>
            <pc:docMk/>
            <pc:sldMk cId="2801540055" sldId="256"/>
            <ac:cxnSpMk id="1119" creationId="{6EDE8692-5E0D-D22D-8B20-68CF31FE3FA0}"/>
          </ac:cxnSpMkLst>
        </pc:cxnChg>
        <pc:cxnChg chg="mod">
          <ac:chgData name="Potter, John [A&amp;BE]" userId="c6b96edd-c8e6-4ccd-9001-ccc49a10a254" providerId="ADAL" clId="{5F292AF6-4390-4122-92D2-76D6E936A1D3}" dt="2023-04-07T16:11:08.964" v="1354"/>
          <ac:cxnSpMkLst>
            <pc:docMk/>
            <pc:sldMk cId="2801540055" sldId="256"/>
            <ac:cxnSpMk id="1123" creationId="{26080FF9-CBC8-A45B-46AF-46DF46D2E1D7}"/>
          </ac:cxnSpMkLst>
        </pc:cxnChg>
        <pc:cxnChg chg="mod">
          <ac:chgData name="Potter, John [A&amp;BE]" userId="c6b96edd-c8e6-4ccd-9001-ccc49a10a254" providerId="ADAL" clId="{5F292AF6-4390-4122-92D2-76D6E936A1D3}" dt="2023-04-07T16:11:08.964" v="1354"/>
          <ac:cxnSpMkLst>
            <pc:docMk/>
            <pc:sldMk cId="2801540055" sldId="256"/>
            <ac:cxnSpMk id="1124" creationId="{DB9E3545-C557-B289-C233-32E3441B6113}"/>
          </ac:cxnSpMkLst>
        </pc:cxnChg>
        <pc:cxnChg chg="mod">
          <ac:chgData name="Potter, John [A&amp;BE]" userId="c6b96edd-c8e6-4ccd-9001-ccc49a10a254" providerId="ADAL" clId="{5F292AF6-4390-4122-92D2-76D6E936A1D3}" dt="2023-04-07T16:11:08.964" v="1354"/>
          <ac:cxnSpMkLst>
            <pc:docMk/>
            <pc:sldMk cId="2801540055" sldId="256"/>
            <ac:cxnSpMk id="1131" creationId="{05A956A8-B39E-C742-8C3E-8DF55394CF56}"/>
          </ac:cxnSpMkLst>
        </pc:cxnChg>
        <pc:cxnChg chg="mod">
          <ac:chgData name="Potter, John [A&amp;BE]" userId="c6b96edd-c8e6-4ccd-9001-ccc49a10a254" providerId="ADAL" clId="{5F292AF6-4390-4122-92D2-76D6E936A1D3}" dt="2023-04-07T16:14:05.232" v="1483" actId="20577"/>
          <ac:cxnSpMkLst>
            <pc:docMk/>
            <pc:sldMk cId="2801540055" sldId="256"/>
            <ac:cxnSpMk id="1132" creationId="{77EFFEFE-02D7-8B5F-3908-DC36AAAA2831}"/>
          </ac:cxnSpMkLst>
        </pc:cxnChg>
        <pc:cxnChg chg="mod">
          <ac:chgData name="Potter, John [A&amp;BE]" userId="c6b96edd-c8e6-4ccd-9001-ccc49a10a254" providerId="ADAL" clId="{5F292AF6-4390-4122-92D2-76D6E936A1D3}" dt="2023-04-07T16:11:08.964" v="1354"/>
          <ac:cxnSpMkLst>
            <pc:docMk/>
            <pc:sldMk cId="2801540055" sldId="256"/>
            <ac:cxnSpMk id="1133" creationId="{EB12D284-767A-1F15-49C5-07001BDA7CEC}"/>
          </ac:cxnSpMkLst>
        </pc:cxnChg>
        <pc:cxnChg chg="mod">
          <ac:chgData name="Potter, John [A&amp;BE]" userId="c6b96edd-c8e6-4ccd-9001-ccc49a10a254" providerId="ADAL" clId="{5F292AF6-4390-4122-92D2-76D6E936A1D3}" dt="2023-04-07T16:12:46.740" v="1418"/>
          <ac:cxnSpMkLst>
            <pc:docMk/>
            <pc:sldMk cId="2801540055" sldId="256"/>
            <ac:cxnSpMk id="1143" creationId="{858F279D-019F-EB6A-FA2D-F5A1A071BB8A}"/>
          </ac:cxnSpMkLst>
        </pc:cxnChg>
        <pc:cxnChg chg="mod">
          <ac:chgData name="Potter, John [A&amp;BE]" userId="c6b96edd-c8e6-4ccd-9001-ccc49a10a254" providerId="ADAL" clId="{5F292AF6-4390-4122-92D2-76D6E936A1D3}" dt="2023-04-07T16:12:46.740" v="1418"/>
          <ac:cxnSpMkLst>
            <pc:docMk/>
            <pc:sldMk cId="2801540055" sldId="256"/>
            <ac:cxnSpMk id="1144" creationId="{9DB4C2EB-DFEE-49F1-763D-1E764C5FDBF8}"/>
          </ac:cxnSpMkLst>
        </pc:cxnChg>
        <pc:cxnChg chg="mod">
          <ac:chgData name="Potter, John [A&amp;BE]" userId="c6b96edd-c8e6-4ccd-9001-ccc49a10a254" providerId="ADAL" clId="{5F292AF6-4390-4122-92D2-76D6E936A1D3}" dt="2023-04-07T16:12:46.740" v="1418"/>
          <ac:cxnSpMkLst>
            <pc:docMk/>
            <pc:sldMk cId="2801540055" sldId="256"/>
            <ac:cxnSpMk id="1147" creationId="{A348F4CE-595D-D624-43D9-E14706578403}"/>
          </ac:cxnSpMkLst>
        </pc:cxnChg>
        <pc:cxnChg chg="mod">
          <ac:chgData name="Potter, John [A&amp;BE]" userId="c6b96edd-c8e6-4ccd-9001-ccc49a10a254" providerId="ADAL" clId="{5F292AF6-4390-4122-92D2-76D6E936A1D3}" dt="2023-04-07T16:12:46.740" v="1418"/>
          <ac:cxnSpMkLst>
            <pc:docMk/>
            <pc:sldMk cId="2801540055" sldId="256"/>
            <ac:cxnSpMk id="1148" creationId="{86B0D9E7-AEEB-E574-212A-42B009767806}"/>
          </ac:cxnSpMkLst>
        </pc:cxnChg>
        <pc:cxnChg chg="mod">
          <ac:chgData name="Potter, John [A&amp;BE]" userId="c6b96edd-c8e6-4ccd-9001-ccc49a10a254" providerId="ADAL" clId="{5F292AF6-4390-4122-92D2-76D6E936A1D3}" dt="2023-04-07T16:12:46.740" v="1418"/>
          <ac:cxnSpMkLst>
            <pc:docMk/>
            <pc:sldMk cId="2801540055" sldId="256"/>
            <ac:cxnSpMk id="1155" creationId="{1F807E36-6BDB-0AFD-22A9-99F31E7B8232}"/>
          </ac:cxnSpMkLst>
        </pc:cxnChg>
        <pc:cxnChg chg="mod">
          <ac:chgData name="Potter, John [A&amp;BE]" userId="c6b96edd-c8e6-4ccd-9001-ccc49a10a254" providerId="ADAL" clId="{5F292AF6-4390-4122-92D2-76D6E936A1D3}" dt="2023-04-07T16:14:13.009" v="1492" actId="20577"/>
          <ac:cxnSpMkLst>
            <pc:docMk/>
            <pc:sldMk cId="2801540055" sldId="256"/>
            <ac:cxnSpMk id="1156" creationId="{35AD6C9B-947F-A53B-FB5C-F2274476EE1C}"/>
          </ac:cxnSpMkLst>
        </pc:cxnChg>
        <pc:cxnChg chg="mod">
          <ac:chgData name="Potter, John [A&amp;BE]" userId="c6b96edd-c8e6-4ccd-9001-ccc49a10a254" providerId="ADAL" clId="{5F292AF6-4390-4122-92D2-76D6E936A1D3}" dt="2023-04-07T16:12:46.740" v="1418"/>
          <ac:cxnSpMkLst>
            <pc:docMk/>
            <pc:sldMk cId="2801540055" sldId="256"/>
            <ac:cxnSpMk id="1157" creationId="{B904CBE7-1AC6-7A7E-BC8F-336AD58F031C}"/>
          </ac:cxnSpMkLst>
        </pc:cxnChg>
        <pc:cxnChg chg="del mod">
          <ac:chgData name="Potter, John [A&amp;BE]" userId="c6b96edd-c8e6-4ccd-9001-ccc49a10a254" providerId="ADAL" clId="{5F292AF6-4390-4122-92D2-76D6E936A1D3}" dt="2023-04-07T16:18:31.251" v="1656" actId="478"/>
          <ac:cxnSpMkLst>
            <pc:docMk/>
            <pc:sldMk cId="2801540055" sldId="256"/>
            <ac:cxnSpMk id="1167" creationId="{25E71CA9-D6D8-F5F0-59B6-8DFCCEFF06CA}"/>
          </ac:cxnSpMkLst>
        </pc:cxnChg>
        <pc:cxnChg chg="del mod">
          <ac:chgData name="Potter, John [A&amp;BE]" userId="c6b96edd-c8e6-4ccd-9001-ccc49a10a254" providerId="ADAL" clId="{5F292AF6-4390-4122-92D2-76D6E936A1D3}" dt="2023-04-07T16:18:31.251" v="1656" actId="478"/>
          <ac:cxnSpMkLst>
            <pc:docMk/>
            <pc:sldMk cId="2801540055" sldId="256"/>
            <ac:cxnSpMk id="1168" creationId="{D2EC1399-7C50-762C-1C4A-DCA42953D0DD}"/>
          </ac:cxnSpMkLst>
        </pc:cxnChg>
        <pc:cxnChg chg="del mod">
          <ac:chgData name="Potter, John [A&amp;BE]" userId="c6b96edd-c8e6-4ccd-9001-ccc49a10a254" providerId="ADAL" clId="{5F292AF6-4390-4122-92D2-76D6E936A1D3}" dt="2023-04-07T16:18:31.251" v="1656" actId="478"/>
          <ac:cxnSpMkLst>
            <pc:docMk/>
            <pc:sldMk cId="2801540055" sldId="256"/>
            <ac:cxnSpMk id="1169" creationId="{3A8F4415-4788-9ECB-D848-15EB9132AFB0}"/>
          </ac:cxnSpMkLst>
        </pc:cxnChg>
        <pc:cxnChg chg="mod">
          <ac:chgData name="Potter, John [A&amp;BE]" userId="c6b96edd-c8e6-4ccd-9001-ccc49a10a254" providerId="ADAL" clId="{5F292AF6-4390-4122-92D2-76D6E936A1D3}" dt="2023-04-07T16:17:01.193" v="1587"/>
          <ac:cxnSpMkLst>
            <pc:docMk/>
            <pc:sldMk cId="2801540055" sldId="256"/>
            <ac:cxnSpMk id="1173" creationId="{A8F7E0F0-549F-484D-0D63-800C2D5CAD92}"/>
          </ac:cxnSpMkLst>
        </pc:cxnChg>
        <pc:cxnChg chg="mod">
          <ac:chgData name="Potter, John [A&amp;BE]" userId="c6b96edd-c8e6-4ccd-9001-ccc49a10a254" providerId="ADAL" clId="{5F292AF6-4390-4122-92D2-76D6E936A1D3}" dt="2023-04-07T16:17:01.193" v="1587"/>
          <ac:cxnSpMkLst>
            <pc:docMk/>
            <pc:sldMk cId="2801540055" sldId="256"/>
            <ac:cxnSpMk id="1174" creationId="{E1D95C99-0AC9-7360-5D6B-291FA9D9EB14}"/>
          </ac:cxnSpMkLst>
        </pc:cxnChg>
        <pc:cxnChg chg="mod">
          <ac:chgData name="Potter, John [A&amp;BE]" userId="c6b96edd-c8e6-4ccd-9001-ccc49a10a254" providerId="ADAL" clId="{5F292AF6-4390-4122-92D2-76D6E936A1D3}" dt="2023-04-07T16:18:53.422" v="1686" actId="14100"/>
          <ac:cxnSpMkLst>
            <pc:docMk/>
            <pc:sldMk cId="2801540055" sldId="256"/>
            <ac:cxnSpMk id="1181" creationId="{F3E6B9E2-5341-DC06-8F6A-3C12AB870097}"/>
          </ac:cxnSpMkLst>
        </pc:cxnChg>
        <pc:cxnChg chg="mod">
          <ac:chgData name="Potter, John [A&amp;BE]" userId="c6b96edd-c8e6-4ccd-9001-ccc49a10a254" providerId="ADAL" clId="{5F292AF6-4390-4122-92D2-76D6E936A1D3}" dt="2023-04-07T16:20:11.709" v="1731" actId="20577"/>
          <ac:cxnSpMkLst>
            <pc:docMk/>
            <pc:sldMk cId="2801540055" sldId="256"/>
            <ac:cxnSpMk id="1182" creationId="{4C53AE1D-3714-A3E1-2A3A-D2C6B352F76F}"/>
          </ac:cxnSpMkLst>
        </pc:cxnChg>
        <pc:cxnChg chg="mod">
          <ac:chgData name="Potter, John [A&amp;BE]" userId="c6b96edd-c8e6-4ccd-9001-ccc49a10a254" providerId="ADAL" clId="{5F292AF6-4390-4122-92D2-76D6E936A1D3}" dt="2023-04-07T16:18:07.416" v="1649" actId="20577"/>
          <ac:cxnSpMkLst>
            <pc:docMk/>
            <pc:sldMk cId="2801540055" sldId="256"/>
            <ac:cxnSpMk id="1183" creationId="{9EE74D4D-4130-04BF-2FD2-F324C8B0CD1D}"/>
          </ac:cxnSpMkLst>
        </pc:cxnChg>
        <pc:cxnChg chg="mod">
          <ac:chgData name="Potter, John [A&amp;BE]" userId="c6b96edd-c8e6-4ccd-9001-ccc49a10a254" providerId="ADAL" clId="{5F292AF6-4390-4122-92D2-76D6E936A1D3}" dt="2023-04-07T16:19:34.750" v="1692"/>
          <ac:cxnSpMkLst>
            <pc:docMk/>
            <pc:sldMk cId="2801540055" sldId="256"/>
            <ac:cxnSpMk id="1196" creationId="{094377C2-A168-A071-7408-A413E58C6E16}"/>
          </ac:cxnSpMkLst>
        </pc:cxnChg>
        <pc:cxnChg chg="del mod">
          <ac:chgData name="Potter, John [A&amp;BE]" userId="c6b96edd-c8e6-4ccd-9001-ccc49a10a254" providerId="ADAL" clId="{5F292AF6-4390-4122-92D2-76D6E936A1D3}" dt="2023-04-07T16:20:57.287" v="1747" actId="478"/>
          <ac:cxnSpMkLst>
            <pc:docMk/>
            <pc:sldMk cId="2801540055" sldId="256"/>
            <ac:cxnSpMk id="1197" creationId="{4D4BD5AA-FDA9-E0E6-29E8-15F6ECBC492F}"/>
          </ac:cxnSpMkLst>
        </pc:cxnChg>
        <pc:cxnChg chg="del mod">
          <ac:chgData name="Potter, John [A&amp;BE]" userId="c6b96edd-c8e6-4ccd-9001-ccc49a10a254" providerId="ADAL" clId="{5F292AF6-4390-4122-92D2-76D6E936A1D3}" dt="2023-04-07T16:20:57.287" v="1747" actId="478"/>
          <ac:cxnSpMkLst>
            <pc:docMk/>
            <pc:sldMk cId="2801540055" sldId="256"/>
            <ac:cxnSpMk id="1198" creationId="{77DD015F-9E4D-F568-48AF-937CDDB41B0D}"/>
          </ac:cxnSpMkLst>
        </pc:cxnChg>
        <pc:cxnChg chg="mod">
          <ac:chgData name="Potter, John [A&amp;BE]" userId="c6b96edd-c8e6-4ccd-9001-ccc49a10a254" providerId="ADAL" clId="{5F292AF6-4390-4122-92D2-76D6E936A1D3}" dt="2023-04-07T16:19:34.750" v="1692"/>
          <ac:cxnSpMkLst>
            <pc:docMk/>
            <pc:sldMk cId="2801540055" sldId="256"/>
            <ac:cxnSpMk id="1202" creationId="{DEEAABBB-26B5-3ED7-E590-81FDE5BD6E61}"/>
          </ac:cxnSpMkLst>
        </pc:cxnChg>
        <pc:cxnChg chg="mod">
          <ac:chgData name="Potter, John [A&amp;BE]" userId="c6b96edd-c8e6-4ccd-9001-ccc49a10a254" providerId="ADAL" clId="{5F292AF6-4390-4122-92D2-76D6E936A1D3}" dt="2023-04-07T16:19:34.750" v="1692"/>
          <ac:cxnSpMkLst>
            <pc:docMk/>
            <pc:sldMk cId="2801540055" sldId="256"/>
            <ac:cxnSpMk id="1203" creationId="{67D96015-50B4-1470-965D-5A40EFB550F2}"/>
          </ac:cxnSpMkLst>
        </pc:cxnChg>
        <pc:cxnChg chg="mod">
          <ac:chgData name="Potter, John [A&amp;BE]" userId="c6b96edd-c8e6-4ccd-9001-ccc49a10a254" providerId="ADAL" clId="{5F292AF6-4390-4122-92D2-76D6E936A1D3}" dt="2023-04-07T16:20:24.084" v="1738" actId="14100"/>
          <ac:cxnSpMkLst>
            <pc:docMk/>
            <pc:sldMk cId="2801540055" sldId="256"/>
            <ac:cxnSpMk id="1210" creationId="{B4A33238-202F-FFC9-0E9E-06EDB165D61D}"/>
          </ac:cxnSpMkLst>
        </pc:cxnChg>
        <pc:cxnChg chg="mod">
          <ac:chgData name="Potter, John [A&amp;BE]" userId="c6b96edd-c8e6-4ccd-9001-ccc49a10a254" providerId="ADAL" clId="{5F292AF6-4390-4122-92D2-76D6E936A1D3}" dt="2023-04-07T16:21:19.551" v="1766" actId="20577"/>
          <ac:cxnSpMkLst>
            <pc:docMk/>
            <pc:sldMk cId="2801540055" sldId="256"/>
            <ac:cxnSpMk id="1211" creationId="{3245162E-E768-14EE-2889-F18122D4C534}"/>
          </ac:cxnSpMkLst>
        </pc:cxnChg>
        <pc:cxnChg chg="del mod">
          <ac:chgData name="Potter, John [A&amp;BE]" userId="c6b96edd-c8e6-4ccd-9001-ccc49a10a254" providerId="ADAL" clId="{5F292AF6-4390-4122-92D2-76D6E936A1D3}" dt="2023-04-07T16:20:32.817" v="1740" actId="478"/>
          <ac:cxnSpMkLst>
            <pc:docMk/>
            <pc:sldMk cId="2801540055" sldId="256"/>
            <ac:cxnSpMk id="1212" creationId="{C736E683-83EA-BF60-F7CE-A4EA813514F5}"/>
          </ac:cxnSpMkLst>
        </pc:cxnChg>
      </pc:sldChg>
      <pc:sldChg chg="addSp delSp modSp add del mod">
        <pc:chgData name="Potter, John [A&amp;BE]" userId="c6b96edd-c8e6-4ccd-9001-ccc49a10a254" providerId="ADAL" clId="{5F292AF6-4390-4122-92D2-76D6E936A1D3}" dt="2023-04-07T17:19:02.999" v="1768" actId="47"/>
        <pc:sldMkLst>
          <pc:docMk/>
          <pc:sldMk cId="2420654826" sldId="257"/>
        </pc:sldMkLst>
        <pc:grpChg chg="add del">
          <ac:chgData name="Potter, John [A&amp;BE]" userId="c6b96edd-c8e6-4ccd-9001-ccc49a10a254" providerId="ADAL" clId="{5F292AF6-4390-4122-92D2-76D6E936A1D3}" dt="2023-04-07T15:02:33.770" v="341" actId="478"/>
          <ac:grpSpMkLst>
            <pc:docMk/>
            <pc:sldMk cId="2420654826" sldId="257"/>
            <ac:grpSpMk id="365" creationId="{8B273B5D-258C-BC14-0310-AF725FE4F18D}"/>
          </ac:grpSpMkLst>
        </pc:grpChg>
        <pc:grpChg chg="add del">
          <ac:chgData name="Potter, John [A&amp;BE]" userId="c6b96edd-c8e6-4ccd-9001-ccc49a10a254" providerId="ADAL" clId="{5F292AF6-4390-4122-92D2-76D6E936A1D3}" dt="2023-04-07T15:02:33.770" v="341" actId="478"/>
          <ac:grpSpMkLst>
            <pc:docMk/>
            <pc:sldMk cId="2420654826" sldId="257"/>
            <ac:grpSpMk id="388" creationId="{E4DC278E-DE82-DEFA-9801-0F6595C50919}"/>
          </ac:grpSpMkLst>
        </pc:grpChg>
        <pc:cxnChg chg="mod">
          <ac:chgData name="Potter, John [A&amp;BE]" userId="c6b96edd-c8e6-4ccd-9001-ccc49a10a254" providerId="ADAL" clId="{5F292AF6-4390-4122-92D2-76D6E936A1D3}" dt="2023-04-07T15:02:33.770" v="341" actId="478"/>
          <ac:cxnSpMkLst>
            <pc:docMk/>
            <pc:sldMk cId="2420654826" sldId="257"/>
            <ac:cxnSpMk id="373" creationId="{DD4ACB10-C229-0F16-A237-2B582D317620}"/>
          </ac:cxnSpMkLst>
        </pc:cxnChg>
        <pc:cxnChg chg="mod">
          <ac:chgData name="Potter, John [A&amp;BE]" userId="c6b96edd-c8e6-4ccd-9001-ccc49a10a254" providerId="ADAL" clId="{5F292AF6-4390-4122-92D2-76D6E936A1D3}" dt="2023-04-07T15:02:33.770" v="341" actId="478"/>
          <ac:cxnSpMkLst>
            <pc:docMk/>
            <pc:sldMk cId="2420654826" sldId="257"/>
            <ac:cxnSpMk id="374" creationId="{A2211BC0-AEC8-6E2D-5170-C4B078E24DF9}"/>
          </ac:cxnSpMkLst>
        </pc:cxnChg>
        <pc:cxnChg chg="mod">
          <ac:chgData name="Potter, John [A&amp;BE]" userId="c6b96edd-c8e6-4ccd-9001-ccc49a10a254" providerId="ADAL" clId="{5F292AF6-4390-4122-92D2-76D6E936A1D3}" dt="2023-04-07T15:02:33.770" v="341" actId="478"/>
          <ac:cxnSpMkLst>
            <pc:docMk/>
            <pc:sldMk cId="2420654826" sldId="257"/>
            <ac:cxnSpMk id="375" creationId="{74321632-D9CB-41C1-AC60-0579C0E28D5A}"/>
          </ac:cxnSpMkLst>
        </pc:cxnChg>
        <pc:cxnChg chg="mod">
          <ac:chgData name="Potter, John [A&amp;BE]" userId="c6b96edd-c8e6-4ccd-9001-ccc49a10a254" providerId="ADAL" clId="{5F292AF6-4390-4122-92D2-76D6E936A1D3}" dt="2023-04-07T15:02:33.770" v="341" actId="478"/>
          <ac:cxnSpMkLst>
            <pc:docMk/>
            <pc:sldMk cId="2420654826" sldId="257"/>
            <ac:cxnSpMk id="376" creationId="{705B6674-979F-27A3-CA16-6A280B07D550}"/>
          </ac:cxnSpMkLst>
        </pc:cxnChg>
        <pc:cxnChg chg="mod">
          <ac:chgData name="Potter, John [A&amp;BE]" userId="c6b96edd-c8e6-4ccd-9001-ccc49a10a254" providerId="ADAL" clId="{5F292AF6-4390-4122-92D2-76D6E936A1D3}" dt="2023-04-07T15:02:33.770" v="341" actId="478"/>
          <ac:cxnSpMkLst>
            <pc:docMk/>
            <pc:sldMk cId="2420654826" sldId="257"/>
            <ac:cxnSpMk id="377" creationId="{E8ED1119-2060-743D-6AF6-08EEB59213CD}"/>
          </ac:cxnSpMkLst>
        </pc:cxnChg>
        <pc:cxnChg chg="mod">
          <ac:chgData name="Potter, John [A&amp;BE]" userId="c6b96edd-c8e6-4ccd-9001-ccc49a10a254" providerId="ADAL" clId="{5F292AF6-4390-4122-92D2-76D6E936A1D3}" dt="2023-04-07T15:02:33.770" v="341" actId="478"/>
          <ac:cxnSpMkLst>
            <pc:docMk/>
            <pc:sldMk cId="2420654826" sldId="257"/>
            <ac:cxnSpMk id="378" creationId="{635482F2-6A5C-168B-5CA6-97771F386F32}"/>
          </ac:cxnSpMkLst>
        </pc:cxnChg>
        <pc:cxnChg chg="mod">
          <ac:chgData name="Potter, John [A&amp;BE]" userId="c6b96edd-c8e6-4ccd-9001-ccc49a10a254" providerId="ADAL" clId="{5F292AF6-4390-4122-92D2-76D6E936A1D3}" dt="2023-04-07T15:02:33.770" v="341" actId="478"/>
          <ac:cxnSpMkLst>
            <pc:docMk/>
            <pc:sldMk cId="2420654826" sldId="257"/>
            <ac:cxnSpMk id="396" creationId="{256E911E-8BF1-A5FD-1B61-B9AE5F8F8E53}"/>
          </ac:cxnSpMkLst>
        </pc:cxnChg>
        <pc:cxnChg chg="mod">
          <ac:chgData name="Potter, John [A&amp;BE]" userId="c6b96edd-c8e6-4ccd-9001-ccc49a10a254" providerId="ADAL" clId="{5F292AF6-4390-4122-92D2-76D6E936A1D3}" dt="2023-04-07T15:02:33.770" v="341" actId="478"/>
          <ac:cxnSpMkLst>
            <pc:docMk/>
            <pc:sldMk cId="2420654826" sldId="257"/>
            <ac:cxnSpMk id="397" creationId="{68D0351B-6C4B-C7DF-4116-10434EBE44FC}"/>
          </ac:cxnSpMkLst>
        </pc:cxnChg>
        <pc:cxnChg chg="mod">
          <ac:chgData name="Potter, John [A&amp;BE]" userId="c6b96edd-c8e6-4ccd-9001-ccc49a10a254" providerId="ADAL" clId="{5F292AF6-4390-4122-92D2-76D6E936A1D3}" dt="2023-04-07T15:02:33.770" v="341" actId="478"/>
          <ac:cxnSpMkLst>
            <pc:docMk/>
            <pc:sldMk cId="2420654826" sldId="257"/>
            <ac:cxnSpMk id="398" creationId="{1E4E2E76-799F-7C9F-4332-F03A9A04F336}"/>
          </ac:cxnSpMkLst>
        </pc:cxnChg>
        <pc:cxnChg chg="mod">
          <ac:chgData name="Potter, John [A&amp;BE]" userId="c6b96edd-c8e6-4ccd-9001-ccc49a10a254" providerId="ADAL" clId="{5F292AF6-4390-4122-92D2-76D6E936A1D3}" dt="2023-04-07T15:02:33.770" v="341" actId="478"/>
          <ac:cxnSpMkLst>
            <pc:docMk/>
            <pc:sldMk cId="2420654826" sldId="257"/>
            <ac:cxnSpMk id="399" creationId="{4B2ABBC0-4106-80E5-5FAC-EFCE20077F21}"/>
          </ac:cxnSpMkLst>
        </pc:cxnChg>
        <pc:cxnChg chg="mod">
          <ac:chgData name="Potter, John [A&amp;BE]" userId="c6b96edd-c8e6-4ccd-9001-ccc49a10a254" providerId="ADAL" clId="{5F292AF6-4390-4122-92D2-76D6E936A1D3}" dt="2023-04-07T15:02:33.770" v="341" actId="478"/>
          <ac:cxnSpMkLst>
            <pc:docMk/>
            <pc:sldMk cId="2420654826" sldId="257"/>
            <ac:cxnSpMk id="400" creationId="{53EE8F06-364C-1CCB-11A2-5A5B63264852}"/>
          </ac:cxnSpMkLst>
        </pc:cxnChg>
        <pc:cxnChg chg="mod">
          <ac:chgData name="Potter, John [A&amp;BE]" userId="c6b96edd-c8e6-4ccd-9001-ccc49a10a254" providerId="ADAL" clId="{5F292AF6-4390-4122-92D2-76D6E936A1D3}" dt="2023-04-07T15:02:33.770" v="341" actId="478"/>
          <ac:cxnSpMkLst>
            <pc:docMk/>
            <pc:sldMk cId="2420654826" sldId="257"/>
            <ac:cxnSpMk id="401" creationId="{410C07B9-A851-B8E6-A3CE-231392EA966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78697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73541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25158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AC800-55C1-4C70-9591-A1AC9479D98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93012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AC800-55C1-4C70-9591-A1AC9479D98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7921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AC800-55C1-4C70-9591-A1AC9479D98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96812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AC800-55C1-4C70-9591-A1AC9479D98B}"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13007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AC800-55C1-4C70-9591-A1AC9479D98B}"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157778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AC800-55C1-4C70-9591-A1AC9479D98B}"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345128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289559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EBAC800-55C1-4C70-9591-A1AC9479D98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62F3-295F-4A24-9C4E-2D3B06CE49AE}" type="slidenum">
              <a:rPr lang="en-US" smtClean="0"/>
              <a:t>‹#›</a:t>
            </a:fld>
            <a:endParaRPr lang="en-US"/>
          </a:p>
        </p:txBody>
      </p:sp>
    </p:spTree>
    <p:extLst>
      <p:ext uri="{BB962C8B-B14F-4D97-AF65-F5344CB8AC3E}">
        <p14:creationId xmlns:p14="http://schemas.microsoft.com/office/powerpoint/2010/main" val="52261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5EBAC800-55C1-4C70-9591-A1AC9479D98B}" type="datetimeFigureOut">
              <a:rPr lang="en-US" smtClean="0"/>
              <a:t>4/24/2023</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DEC162F3-295F-4A24-9C4E-2D3B06CE49AE}" type="slidenum">
              <a:rPr lang="en-US" smtClean="0"/>
              <a:t>‹#›</a:t>
            </a:fld>
            <a:endParaRPr lang="en-US"/>
          </a:p>
        </p:txBody>
      </p:sp>
    </p:spTree>
    <p:extLst>
      <p:ext uri="{BB962C8B-B14F-4D97-AF65-F5344CB8AC3E}">
        <p14:creationId xmlns:p14="http://schemas.microsoft.com/office/powerpoint/2010/main" val="429251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365695" y="1714500"/>
              <a:ext cx="75501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Message 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Encode</a:t>
              </a:r>
            </a:p>
            <a:p>
              <a:pPr algn="ctr"/>
              <a:r>
                <a:rPr lang="en-US" sz="900" dirty="0">
                  <a:solidFill>
                    <a:schemeClr val="tx1"/>
                  </a:solidFill>
                  <a:latin typeface="Arial Narrow" panose="020B0606020202030204" pitchFamily="34" charset="0"/>
                </a:rPr>
                <a:t>Token</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Decode Token</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Tree>
    <p:extLst>
      <p:ext uri="{BB962C8B-B14F-4D97-AF65-F5344CB8AC3E}">
        <p14:creationId xmlns:p14="http://schemas.microsoft.com/office/powerpoint/2010/main" val="280154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8D957-0866-914C-E673-ADA6846EAADB}"/>
              </a:ext>
            </a:extLst>
          </p:cNvPr>
          <p:cNvSpPr txBox="1"/>
          <p:nvPr/>
        </p:nvSpPr>
        <p:spPr>
          <a:xfrm>
            <a:off x="0" y="3438183"/>
            <a:ext cx="3429000" cy="1384995"/>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Keys / Secrets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a:t>
            </a:r>
            <a:r>
              <a:rPr lang="en-US" sz="1200" dirty="0">
                <a:latin typeface="Arial Narrow" panose="020B0606020202030204" pitchFamily="34" charset="0"/>
              </a:rPr>
              <a:t> – symmetric key for entity 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A</a:t>
            </a:r>
            <a:r>
              <a:rPr lang="en-US" sz="1200" dirty="0">
                <a:latin typeface="Arial Narrow" panose="020B0606020202030204" pitchFamily="34" charset="0"/>
              </a:rPr>
              <a:t> – Alice’s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B</a:t>
            </a:r>
            <a:r>
              <a:rPr lang="en-US" sz="1200" dirty="0">
                <a:latin typeface="Arial Narrow" panose="020B0606020202030204" pitchFamily="34" charset="0"/>
              </a:rPr>
              <a:t> – Bob’s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P/K</a:t>
            </a:r>
            <a:r>
              <a:rPr lang="en-US" sz="1200" b="1" baseline="-25000" dirty="0">
                <a:solidFill>
                  <a:srgbClr val="C00000"/>
                </a:solidFill>
                <a:latin typeface="Arial Narrow" panose="020B0606020202030204" pitchFamily="34" charset="0"/>
              </a:rPr>
              <a:t>OEM</a:t>
            </a:r>
            <a:r>
              <a:rPr lang="en-US" sz="1200" dirty="0">
                <a:latin typeface="Arial Narrow" panose="020B0606020202030204" pitchFamily="34" charset="0"/>
              </a:rPr>
              <a:t> – OEM’s public/private keypair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Shared Secret </a:t>
            </a:r>
            <a:r>
              <a:rPr lang="en-US" sz="1200" dirty="0">
                <a:latin typeface="Arial Narrow" panose="020B0606020202030204" pitchFamily="34" charset="0"/>
              </a:rPr>
              <a:t>– Information intended to be kept secret and used to generate symmetric keys</a:t>
            </a:r>
          </a:p>
        </p:txBody>
      </p:sp>
      <p:sp>
        <p:nvSpPr>
          <p:cNvPr id="3" name="TextBox 2">
            <a:extLst>
              <a:ext uri="{FF2B5EF4-FFF2-40B4-BE49-F238E27FC236}">
                <a16:creationId xmlns:a16="http://schemas.microsoft.com/office/drawing/2014/main" id="{41BF0B81-C1FB-FE72-B4A6-5A8538F50604}"/>
              </a:ext>
            </a:extLst>
          </p:cNvPr>
          <p:cNvSpPr txBox="1"/>
          <p:nvPr/>
        </p:nvSpPr>
        <p:spPr>
          <a:xfrm>
            <a:off x="0" y="114300"/>
            <a:ext cx="3429000" cy="2677656"/>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PT</a:t>
            </a:r>
            <a:r>
              <a:rPr lang="en-US" sz="1200" dirty="0">
                <a:latin typeface="Arial Narrow" panose="020B0606020202030204" pitchFamily="34" charset="0"/>
              </a:rPr>
              <a:t> – plaintext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CT</a:t>
            </a:r>
            <a:r>
              <a:rPr lang="en-US" sz="1200" dirty="0">
                <a:latin typeface="Arial Narrow" panose="020B0606020202030204" pitchFamily="34" charset="0"/>
              </a:rPr>
              <a:t> – ciphertext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Message </a:t>
            </a:r>
            <a:r>
              <a:rPr lang="en-US" sz="1200" dirty="0">
                <a:latin typeface="Arial Narrow" panose="020B0606020202030204" pitchFamily="34" charset="0"/>
              </a:rPr>
              <a:t>– message, not related to encryption. (Could argue that PT is also valid, but PT is usually reserved for situations where encryption is involved. That is, when there is also going to be a CT.)</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Signature</a:t>
            </a:r>
            <a:r>
              <a:rPr lang="en-US" sz="1200" dirty="0">
                <a:latin typeface="Arial Narrow" panose="020B0606020202030204" pitchFamily="34" charset="0"/>
              </a:rPr>
              <a:t> – used to verify message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Box </a:t>
            </a:r>
            <a:r>
              <a:rPr lang="en-US" sz="1200" dirty="0">
                <a:latin typeface="Arial Narrow" panose="020B0606020202030204" pitchFamily="34" charset="0"/>
              </a:rPr>
              <a:t>– binary “blob” generated by NaCl box()</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a:t>
            </a:r>
            <a:r>
              <a:rPr lang="en-US" sz="1200" b="1" dirty="0" err="1">
                <a:solidFill>
                  <a:srgbClr val="C00000"/>
                </a:solidFill>
                <a:latin typeface="Arial Narrow" panose="020B0606020202030204" pitchFamily="34" charset="0"/>
              </a:rPr>
              <a:t>cnf</a:t>
            </a:r>
            <a:r>
              <a:rPr lang="en-US" sz="1200" b="1" dirty="0">
                <a:solidFill>
                  <a:srgbClr val="C00000"/>
                </a:solidFill>
                <a:latin typeface="Arial Narrow" panose="020B0606020202030204" pitchFamily="34" charset="0"/>
              </a:rPr>
              <a:t>’ </a:t>
            </a:r>
            <a:r>
              <a:rPr lang="en-US" sz="1200" dirty="0">
                <a:latin typeface="Arial Narrow" panose="020B0606020202030204" pitchFamily="34" charset="0"/>
              </a:rPr>
              <a:t>– confirmation claim (the public key of the ECU using the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C</a:t>
            </a:r>
            <a:r>
              <a:rPr lang="en-US" sz="1200" b="1">
                <a:solidFill>
                  <a:srgbClr val="C00000"/>
                </a:solidFill>
                <a:latin typeface="Arial Narrow" panose="020B0606020202030204" pitchFamily="34" charset="0"/>
              </a:rPr>
              <a:t>laims </a:t>
            </a:r>
            <a:r>
              <a:rPr lang="en-US" sz="1200" dirty="0">
                <a:latin typeface="Arial Narrow" panose="020B0606020202030204" pitchFamily="34" charset="0"/>
              </a:rPr>
              <a:t>– other token claims</a:t>
            </a:r>
          </a:p>
          <a:p>
            <a:pPr marL="171450" indent="-171450">
              <a:buFont typeface="Arial" panose="020B0604020202020204" pitchFamily="34" charset="0"/>
              <a:buChar char="•"/>
            </a:pPr>
            <a:r>
              <a:rPr lang="en-US" sz="1200" b="1" dirty="0" err="1">
                <a:solidFill>
                  <a:srgbClr val="C00000"/>
                </a:solidFill>
                <a:latin typeface="Arial Narrow" panose="020B0606020202030204" pitchFamily="34" charset="0"/>
              </a:rPr>
              <a:t>PoP</a:t>
            </a:r>
            <a:r>
              <a:rPr lang="en-US" sz="1200" b="1" dirty="0">
                <a:solidFill>
                  <a:srgbClr val="C00000"/>
                </a:solidFill>
                <a:latin typeface="Arial Narrow" panose="020B0606020202030204" pitchFamily="34" charset="0"/>
              </a:rPr>
              <a:t> Token </a:t>
            </a:r>
            <a:r>
              <a:rPr lang="en-US" sz="1200" dirty="0">
                <a:latin typeface="Arial Narrow" panose="020B0606020202030204" pitchFamily="34" charset="0"/>
              </a:rPr>
              <a:t>– binary “blob” in a specific token format that supports proof-of-possession.</a:t>
            </a:r>
          </a:p>
        </p:txBody>
      </p:sp>
      <p:sp>
        <p:nvSpPr>
          <p:cNvPr id="4" name="TextBox 3">
            <a:extLst>
              <a:ext uri="{FF2B5EF4-FFF2-40B4-BE49-F238E27FC236}">
                <a16:creationId xmlns:a16="http://schemas.microsoft.com/office/drawing/2014/main" id="{559308D5-2F40-8239-0761-55F5F1A98BCF}"/>
              </a:ext>
            </a:extLst>
          </p:cNvPr>
          <p:cNvSpPr txBox="1"/>
          <p:nvPr/>
        </p:nvSpPr>
        <p:spPr>
          <a:xfrm>
            <a:off x="3886200" y="114300"/>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Input Sizes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b</a:t>
            </a:r>
            <a:r>
              <a:rPr lang="en-US" sz="1200" dirty="0">
                <a:latin typeface="Arial Narrow" panose="020B0606020202030204" pitchFamily="34" charset="0"/>
              </a:rPr>
              <a:t> – </a:t>
            </a:r>
            <a:r>
              <a:rPr lang="en-US" sz="1200" dirty="0" err="1">
                <a:latin typeface="Arial Narrow" panose="020B0606020202030204" pitchFamily="34" charset="0"/>
              </a:rPr>
              <a:t>blocksize</a:t>
            </a:r>
            <a:endParaRPr lang="en-US" sz="1200" dirty="0">
              <a:latin typeface="Arial Narrow" panose="020B060602020203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m</a:t>
            </a:r>
            <a:r>
              <a:rPr lang="en-US" sz="1200" dirty="0">
                <a:latin typeface="Arial Narrow" panose="020B0606020202030204" pitchFamily="34" charset="0"/>
              </a:rPr>
              <a:t> – message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dirty="0">
                <a:latin typeface="Arial Narrow" panose="020B0606020202030204" pitchFamily="34" charset="0"/>
              </a:rPr>
              <a:t> – length of signature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x </a:t>
            </a:r>
            <a:r>
              <a:rPr lang="en-US" sz="1200" dirty="0">
                <a:latin typeface="Arial Narrow" panose="020B0606020202030204" pitchFamily="34" charset="0"/>
              </a:rPr>
              <a:t>– length of claims before being put into token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y</a:t>
            </a:r>
            <a:r>
              <a:rPr lang="en-US" sz="1200" dirty="0">
                <a:latin typeface="Arial Narrow" panose="020B0606020202030204" pitchFamily="34" charset="0"/>
              </a:rPr>
              <a:t> – length of encoded token</a:t>
            </a:r>
          </a:p>
        </p:txBody>
      </p:sp>
      <p:sp>
        <p:nvSpPr>
          <p:cNvPr id="5" name="TextBox 4">
            <a:extLst>
              <a:ext uri="{FF2B5EF4-FFF2-40B4-BE49-F238E27FC236}">
                <a16:creationId xmlns:a16="http://schemas.microsoft.com/office/drawing/2014/main" id="{58755ED8-66F2-C7A3-A7DB-D86389194FCC}"/>
              </a:ext>
            </a:extLst>
          </p:cNvPr>
          <p:cNvSpPr txBox="1"/>
          <p:nvPr/>
        </p:nvSpPr>
        <p:spPr>
          <a:xfrm>
            <a:off x="3886200" y="3441005"/>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Non-Key Parameters</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Role</a:t>
            </a:r>
            <a:r>
              <a:rPr lang="en-US" sz="1200" dirty="0">
                <a:latin typeface="Arial Narrow" panose="020B0606020202030204" pitchFamily="34" charset="0"/>
              </a:rPr>
              <a:t> – the intended role the derived key is for</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Other</a:t>
            </a:r>
            <a:r>
              <a:rPr lang="en-US" sz="1200" dirty="0">
                <a:latin typeface="Arial Narrow" panose="020B0606020202030204" pitchFamily="34" charset="0"/>
              </a:rPr>
              <a:t> – other input to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Length</a:t>
            </a:r>
            <a:r>
              <a:rPr lang="en-US" sz="1200" dirty="0">
                <a:latin typeface="Arial Narrow" panose="020B0606020202030204" pitchFamily="34" charset="0"/>
              </a:rPr>
              <a:t> – desired size of key created by KDF</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Nonce</a:t>
            </a:r>
            <a:r>
              <a:rPr lang="en-US" sz="1200" dirty="0">
                <a:latin typeface="Arial Narrow" panose="020B0606020202030204" pitchFamily="34" charset="0"/>
              </a:rPr>
              <a:t> – number used once to ensure boxed data is unique, even if message and keys are used repetitively</a:t>
            </a:r>
          </a:p>
        </p:txBody>
      </p:sp>
      <p:sp>
        <p:nvSpPr>
          <p:cNvPr id="6" name="TextBox 5">
            <a:extLst>
              <a:ext uri="{FF2B5EF4-FFF2-40B4-BE49-F238E27FC236}">
                <a16:creationId xmlns:a16="http://schemas.microsoft.com/office/drawing/2014/main" id="{8249CE5F-2333-A486-D958-755BC4D9343E}"/>
              </a:ext>
            </a:extLst>
          </p:cNvPr>
          <p:cNvSpPr txBox="1"/>
          <p:nvPr/>
        </p:nvSpPr>
        <p:spPr>
          <a:xfrm>
            <a:off x="0" y="5473976"/>
            <a:ext cx="3429000" cy="1200329"/>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Outputs</a:t>
            </a:r>
            <a:r>
              <a:rPr lang="en-US" sz="1200" dirty="0">
                <a:latin typeface="Arial Narrow" panose="020B0606020202030204" pitchFamily="34" charset="0"/>
              </a:rPr>
              <a:t> (not included above)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Digest</a:t>
            </a:r>
            <a:r>
              <a:rPr lang="en-US" sz="1200" dirty="0">
                <a:latin typeface="Arial Narrow" panose="020B0606020202030204" pitchFamily="34" charset="0"/>
              </a:rPr>
              <a:t> – fixed size “fingerprint” of (arbitrary size) message </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S</a:t>
            </a:r>
            <a:r>
              <a:rPr lang="en-US" sz="1200" b="1" baseline="-25000" dirty="0">
                <a:solidFill>
                  <a:srgbClr val="C00000"/>
                </a:solidFill>
                <a:latin typeface="Arial Narrow" panose="020B0606020202030204" pitchFamily="34" charset="0"/>
              </a:rPr>
              <a:t>X1</a:t>
            </a:r>
            <a:r>
              <a:rPr lang="en-US" sz="1200" dirty="0">
                <a:latin typeface="Arial Narrow" panose="020B0606020202030204" pitchFamily="34" charset="0"/>
              </a:rPr>
              <a:t> – the derived key</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&lt;Boolean&gt; </a:t>
            </a:r>
            <a:r>
              <a:rPr lang="en-US" sz="1200" dirty="0">
                <a:latin typeface="Arial Narrow" panose="020B0606020202030204" pitchFamily="34" charset="0"/>
              </a:rPr>
              <a:t>– ‘true’ when received message is verified by signature, ‘false’ otherwise</a:t>
            </a:r>
          </a:p>
        </p:txBody>
      </p:sp>
      <p:sp>
        <p:nvSpPr>
          <p:cNvPr id="7" name="TextBox 6">
            <a:extLst>
              <a:ext uri="{FF2B5EF4-FFF2-40B4-BE49-F238E27FC236}">
                <a16:creationId xmlns:a16="http://schemas.microsoft.com/office/drawing/2014/main" id="{904A6B4A-45A8-80A2-1F8F-69C4CA86D3AB}"/>
              </a:ext>
            </a:extLst>
          </p:cNvPr>
          <p:cNvSpPr txBox="1"/>
          <p:nvPr/>
        </p:nvSpPr>
        <p:spPr>
          <a:xfrm>
            <a:off x="3886200" y="5473976"/>
            <a:ext cx="3429000" cy="830997"/>
          </a:xfrm>
          <a:prstGeom prst="rect">
            <a:avLst/>
          </a:prstGeom>
          <a:noFill/>
          <a:ln>
            <a:solidFill>
              <a:schemeClr val="tx1"/>
            </a:solidFill>
            <a:prstDash val="dash"/>
          </a:ln>
        </p:spPr>
        <p:txBody>
          <a:bodyPr wrap="square" rtlCol="0">
            <a:spAutoFit/>
          </a:bodyPr>
          <a:lstStyle/>
          <a:p>
            <a:r>
              <a:rPr lang="en-US" sz="1200" dirty="0">
                <a:latin typeface="Arial Black" panose="020B0A04020102020204" pitchFamily="34" charset="0"/>
              </a:rPr>
              <a:t>Output Sizes </a:t>
            </a:r>
            <a:r>
              <a:rPr lang="en-US" sz="1200" dirty="0">
                <a:latin typeface="Arial Narrow" panose="020B0606020202030204" pitchFamily="34" charset="0"/>
              </a:rPr>
              <a:t>(not included above)</a:t>
            </a:r>
            <a:endParaRPr lang="en-US" sz="1200" dirty="0">
              <a:latin typeface="Arial Black" panose="020B0A04020102020204" pitchFamily="34" charset="0"/>
            </a:endParaRP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h</a:t>
            </a:r>
            <a:r>
              <a:rPr lang="en-US" sz="1200" dirty="0">
                <a:latin typeface="Arial Narrow" panose="020B0606020202030204" pitchFamily="34" charset="0"/>
              </a:rPr>
              <a:t> – hash size</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z</a:t>
            </a:r>
            <a:r>
              <a:rPr lang="en-US" sz="1200" dirty="0">
                <a:latin typeface="Arial Narrow" panose="020B0606020202030204" pitchFamily="34" charset="0"/>
              </a:rPr>
              <a:t> – size of shared secret from key agreement function</a:t>
            </a:r>
          </a:p>
          <a:p>
            <a:pPr marL="171450" indent="-171450">
              <a:buFont typeface="Arial" panose="020B0604020202020204" pitchFamily="34" charset="0"/>
              <a:buChar char="•"/>
            </a:pPr>
            <a:r>
              <a:rPr lang="en-US" sz="1200" b="1" dirty="0">
                <a:solidFill>
                  <a:srgbClr val="C00000"/>
                </a:solidFill>
                <a:latin typeface="Arial Narrow" panose="020B0606020202030204" pitchFamily="34" charset="0"/>
              </a:rPr>
              <a:t>L</a:t>
            </a:r>
            <a:r>
              <a:rPr lang="en-US" sz="1200" dirty="0">
                <a:latin typeface="Arial Narrow" panose="020B0606020202030204" pitchFamily="34" charset="0"/>
              </a:rPr>
              <a:t> – size of derived key</a:t>
            </a:r>
          </a:p>
        </p:txBody>
      </p:sp>
    </p:spTree>
    <p:extLst>
      <p:ext uri="{BB962C8B-B14F-4D97-AF65-F5344CB8AC3E}">
        <p14:creationId xmlns:p14="http://schemas.microsoft.com/office/powerpoint/2010/main" val="174330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A751BF2-9D48-D1CC-8DCE-8B47D7FFC550}"/>
              </a:ext>
            </a:extLst>
          </p:cNvPr>
          <p:cNvSpPr txBox="1"/>
          <p:nvPr/>
        </p:nvSpPr>
        <p:spPr>
          <a:xfrm>
            <a:off x="0" y="0"/>
            <a:ext cx="5512471" cy="276999"/>
          </a:xfrm>
          <a:prstGeom prst="rect">
            <a:avLst/>
          </a:prstGeom>
          <a:noFill/>
        </p:spPr>
        <p:txBody>
          <a:bodyPr wrap="none" rtlCol="0">
            <a:spAutoFit/>
          </a:bodyPr>
          <a:lstStyle/>
          <a:p>
            <a:r>
              <a:rPr lang="en-US" sz="1200" dirty="0">
                <a:latin typeface="Arial Black" panose="020B0A04020102020204" pitchFamily="34" charset="0"/>
              </a:rPr>
              <a:t>HVOC Summary </a:t>
            </a:r>
            <a:r>
              <a:rPr lang="en-US" sz="1200" dirty="0">
                <a:latin typeface="Arial Narrow" panose="020B0606020202030204" pitchFamily="34" charset="0"/>
              </a:rPr>
              <a:t>// Hacking Vehicle On-board Communications / ABE 590 / Spring 2023</a:t>
            </a:r>
          </a:p>
        </p:txBody>
      </p:sp>
      <p:grpSp>
        <p:nvGrpSpPr>
          <p:cNvPr id="835" name="Group 834">
            <a:extLst>
              <a:ext uri="{FF2B5EF4-FFF2-40B4-BE49-F238E27FC236}">
                <a16:creationId xmlns:a16="http://schemas.microsoft.com/office/drawing/2014/main" id="{A68C5AF3-A15F-6804-B606-C10A9F569F1A}"/>
              </a:ext>
            </a:extLst>
          </p:cNvPr>
          <p:cNvGrpSpPr/>
          <p:nvPr/>
        </p:nvGrpSpPr>
        <p:grpSpPr>
          <a:xfrm>
            <a:off x="0" y="2057400"/>
            <a:ext cx="1828800" cy="1828800"/>
            <a:chOff x="0" y="2057400"/>
            <a:chExt cx="1828800" cy="1828800"/>
          </a:xfrm>
        </p:grpSpPr>
        <p:cxnSp>
          <p:nvCxnSpPr>
            <p:cNvPr id="419" name="Straight Connector 418">
              <a:extLst>
                <a:ext uri="{FF2B5EF4-FFF2-40B4-BE49-F238E27FC236}">
                  <a16:creationId xmlns:a16="http://schemas.microsoft.com/office/drawing/2014/main" id="{8E3E4372-53EB-7800-9069-F368377F041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F970BA6-03C9-BDB6-A1A9-9B00E8649891}"/>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1" name="Rectangle 420">
              <a:extLst>
                <a:ext uri="{FF2B5EF4-FFF2-40B4-BE49-F238E27FC236}">
                  <a16:creationId xmlns:a16="http://schemas.microsoft.com/office/drawing/2014/main" id="{A95BD44F-2E0C-1CD2-B9D2-58CC768531B1}"/>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Enc</a:t>
              </a:r>
            </a:p>
          </p:txBody>
        </p:sp>
        <p:sp>
          <p:nvSpPr>
            <p:cNvPr id="422" name="Rectangle 421">
              <a:extLst>
                <a:ext uri="{FF2B5EF4-FFF2-40B4-BE49-F238E27FC236}">
                  <a16:creationId xmlns:a16="http://schemas.microsoft.com/office/drawing/2014/main" id="{085A4BB7-78F7-8FB1-17F9-9F193044C7E9}"/>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EFE8EDBE-3670-C796-E0E5-BE1C9C781254}"/>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8574DE5-5E88-DBD3-E1BD-91E9E95FF45D}"/>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BCE314D2-2741-D1FC-D5C0-39FD0540ED6A}"/>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48F55415-9232-96C6-4ABC-2135AF6658D6}"/>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7" name="Straight Arrow Connector 426">
              <a:extLst>
                <a:ext uri="{FF2B5EF4-FFF2-40B4-BE49-F238E27FC236}">
                  <a16:creationId xmlns:a16="http://schemas.microsoft.com/office/drawing/2014/main" id="{9740C52B-63BB-3B49-E1A5-4D6180B0435B}"/>
                </a:ext>
              </a:extLst>
            </p:cNvPr>
            <p:cNvCxnSpPr>
              <a:cxnSpLocks/>
              <a:stCxn id="433" idx="2"/>
              <a:endCxn id="422"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570EC72-5886-0756-B12E-AF1B6B3FDDA4}"/>
                </a:ext>
              </a:extLst>
            </p:cNvPr>
            <p:cNvCxnSpPr>
              <a:cxnSpLocks/>
              <a:stCxn id="423" idx="2"/>
              <a:endCxn id="434"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25A87A0-1FF3-A1D1-3E11-F660F306A486}"/>
                </a:ext>
              </a:extLst>
            </p:cNvPr>
            <p:cNvCxnSpPr>
              <a:cxnSpLocks/>
              <a:stCxn id="440" idx="3"/>
              <a:endCxn id="438"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id="{3C3C1B95-87F5-E09A-0D3F-9487E95FB40C}"/>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434" name="TextBox 433">
              <a:extLst>
                <a:ext uri="{FF2B5EF4-FFF2-40B4-BE49-F238E27FC236}">
                  <a16:creationId xmlns:a16="http://schemas.microsoft.com/office/drawing/2014/main" id="{6792041B-903C-22A5-167F-10CF5971051F}"/>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438" name="TextBox 437">
              <a:extLst>
                <a:ext uri="{FF2B5EF4-FFF2-40B4-BE49-F238E27FC236}">
                  <a16:creationId xmlns:a16="http://schemas.microsoft.com/office/drawing/2014/main" id="{008A935B-6C65-F88E-8ECA-86637E27A78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439" name="Rectangle 438">
              <a:extLst>
                <a:ext uri="{FF2B5EF4-FFF2-40B4-BE49-F238E27FC236}">
                  <a16:creationId xmlns:a16="http://schemas.microsoft.com/office/drawing/2014/main" id="{2F1ABA6A-797D-98D0-3752-1F207E555A88}"/>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Isosceles Triangle 439">
              <a:extLst>
                <a:ext uri="{FF2B5EF4-FFF2-40B4-BE49-F238E27FC236}">
                  <a16:creationId xmlns:a16="http://schemas.microsoft.com/office/drawing/2014/main" id="{476FA799-4145-B969-776B-9850727D9102}"/>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TextBox 440">
              <a:extLst>
                <a:ext uri="{FF2B5EF4-FFF2-40B4-BE49-F238E27FC236}">
                  <a16:creationId xmlns:a16="http://schemas.microsoft.com/office/drawing/2014/main" id="{0238F677-0081-313D-D54B-DFAAB545604F}"/>
                </a:ext>
              </a:extLst>
            </p:cNvPr>
            <p:cNvSpPr txBox="1"/>
            <p:nvPr/>
          </p:nvSpPr>
          <p:spPr>
            <a:xfrm>
              <a:off x="7581" y="2062414"/>
              <a:ext cx="1698414" cy="138499"/>
            </a:xfrm>
            <a:prstGeom prst="rect">
              <a:avLst/>
            </a:prstGeom>
            <a:noFill/>
          </p:spPr>
          <p:txBody>
            <a:bodyPr wrap="none" lIns="18288" tIns="0" rIns="0" bIns="0" rtlCol="0">
              <a:spAutoFit/>
            </a:bodyPr>
            <a:lstStyle/>
            <a:p>
              <a:r>
                <a:rPr lang="en-US" sz="900" b="1" dirty="0">
                  <a:solidFill>
                    <a:srgbClr val="C00000"/>
                  </a:solidFill>
                  <a:latin typeface="Arial Narrow" panose="020B0606020202030204" pitchFamily="34" charset="0"/>
                </a:rPr>
                <a:t>Block Encrypt: </a:t>
              </a:r>
              <a:r>
                <a:rPr lang="en-US" sz="900" dirty="0">
                  <a:solidFill>
                    <a:srgbClr val="C00000"/>
                  </a:solidFill>
                  <a:latin typeface="Arial Narrow" panose="020B0606020202030204" pitchFamily="34" charset="0"/>
                </a:rPr>
                <a:t>AES, Salsa20, Blowfish</a:t>
              </a:r>
            </a:p>
          </p:txBody>
        </p:sp>
        <p:sp>
          <p:nvSpPr>
            <p:cNvPr id="442" name="TextBox 441">
              <a:extLst>
                <a:ext uri="{FF2B5EF4-FFF2-40B4-BE49-F238E27FC236}">
                  <a16:creationId xmlns:a16="http://schemas.microsoft.com/office/drawing/2014/main" id="{6A386C65-BDFF-19B6-9B74-BE6CF2B775D5}"/>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443" name="TextBox 442">
              <a:extLst>
                <a:ext uri="{FF2B5EF4-FFF2-40B4-BE49-F238E27FC236}">
                  <a16:creationId xmlns:a16="http://schemas.microsoft.com/office/drawing/2014/main" id="{1E73FE41-3601-B037-72E3-F752B841DF6B}"/>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76" name="Group 875">
            <a:extLst>
              <a:ext uri="{FF2B5EF4-FFF2-40B4-BE49-F238E27FC236}">
                <a16:creationId xmlns:a16="http://schemas.microsoft.com/office/drawing/2014/main" id="{B20BD974-1C51-76B1-84C1-EB073D0B5654}"/>
              </a:ext>
            </a:extLst>
          </p:cNvPr>
          <p:cNvGrpSpPr/>
          <p:nvPr/>
        </p:nvGrpSpPr>
        <p:grpSpPr>
          <a:xfrm>
            <a:off x="0" y="228600"/>
            <a:ext cx="1828800" cy="1828800"/>
            <a:chOff x="1828800" y="228600"/>
            <a:chExt cx="1828800" cy="1828800"/>
          </a:xfrm>
        </p:grpSpPr>
        <p:cxnSp>
          <p:nvCxnSpPr>
            <p:cNvPr id="856" name="Straight Arrow Connector 855">
              <a:extLst>
                <a:ext uri="{FF2B5EF4-FFF2-40B4-BE49-F238E27FC236}">
                  <a16:creationId xmlns:a16="http://schemas.microsoft.com/office/drawing/2014/main" id="{CD99A76D-7045-AAE7-10D3-A63DBCFED3B9}"/>
                </a:ext>
              </a:extLst>
            </p:cNvPr>
            <p:cNvCxnSpPr>
              <a:cxnSpLocks/>
              <a:stCxn id="859" idx="1"/>
              <a:endCxn id="84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7" name="Straight Arrow Connector 856">
              <a:extLst>
                <a:ext uri="{FF2B5EF4-FFF2-40B4-BE49-F238E27FC236}">
                  <a16:creationId xmlns:a16="http://schemas.microsoft.com/office/drawing/2014/main" id="{11E00669-8107-AE1F-4D32-58465F86C672}"/>
                </a:ext>
              </a:extLst>
            </p:cNvPr>
            <p:cNvCxnSpPr>
              <a:cxnSpLocks/>
              <a:stCxn id="860" idx="1"/>
              <a:endCxn id="84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8" name="Straight Arrow Connector 857">
              <a:extLst>
                <a:ext uri="{FF2B5EF4-FFF2-40B4-BE49-F238E27FC236}">
                  <a16:creationId xmlns:a16="http://schemas.microsoft.com/office/drawing/2014/main" id="{EFFE2180-6D6C-4CEF-414B-1EB8FA5ABF3E}"/>
                </a:ext>
              </a:extLst>
            </p:cNvPr>
            <p:cNvCxnSpPr>
              <a:cxnSpLocks/>
              <a:stCxn id="861" idx="1"/>
              <a:endCxn id="844"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9" name="TextBox 858">
              <a:extLst>
                <a:ext uri="{FF2B5EF4-FFF2-40B4-BE49-F238E27FC236}">
                  <a16:creationId xmlns:a16="http://schemas.microsoft.com/office/drawing/2014/main" id="{A2406D5C-79ED-AB25-FD5C-0037EED53762}"/>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Parm1</a:t>
              </a:r>
            </a:p>
          </p:txBody>
        </p:sp>
        <p:sp>
          <p:nvSpPr>
            <p:cNvPr id="860" name="TextBox 859">
              <a:extLst>
                <a:ext uri="{FF2B5EF4-FFF2-40B4-BE49-F238E27FC236}">
                  <a16:creationId xmlns:a16="http://schemas.microsoft.com/office/drawing/2014/main" id="{B8107A0C-3A1F-1017-C5A0-DCF2F46BF15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Parm2</a:t>
              </a:r>
            </a:p>
          </p:txBody>
        </p:sp>
        <p:sp>
          <p:nvSpPr>
            <p:cNvPr id="861" name="TextBox 860">
              <a:extLst>
                <a:ext uri="{FF2B5EF4-FFF2-40B4-BE49-F238E27FC236}">
                  <a16:creationId xmlns:a16="http://schemas.microsoft.com/office/drawing/2014/main" id="{8F17AE00-B96F-F275-BB9F-58F4C9355534}"/>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Parm3</a:t>
              </a:r>
            </a:p>
          </p:txBody>
        </p:sp>
        <p:cxnSp>
          <p:nvCxnSpPr>
            <p:cNvPr id="837" name="Straight Connector 836">
              <a:extLst>
                <a:ext uri="{FF2B5EF4-FFF2-40B4-BE49-F238E27FC236}">
                  <a16:creationId xmlns:a16="http://schemas.microsoft.com/office/drawing/2014/main" id="{09D759E4-CC3A-E131-92CF-E2F505D88D4B}"/>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C401DD34-3921-D153-F2E3-C7EAE18FB8C0}"/>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9" name="Rectangle 838">
              <a:extLst>
                <a:ext uri="{FF2B5EF4-FFF2-40B4-BE49-F238E27FC236}">
                  <a16:creationId xmlns:a16="http://schemas.microsoft.com/office/drawing/2014/main" id="{68F8DEFF-DAC4-097F-C271-C8E251D2539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err="1">
                  <a:solidFill>
                    <a:schemeClr val="tx1"/>
                  </a:solidFill>
                  <a:latin typeface="Arial Narrow" panose="020B0606020202030204" pitchFamily="34" charset="0"/>
                </a:rPr>
                <a:t>Abrv</a:t>
              </a:r>
              <a:r>
                <a:rPr lang="en-US" sz="900" dirty="0">
                  <a:solidFill>
                    <a:schemeClr val="tx1"/>
                  </a:solidFill>
                  <a:latin typeface="Arial Narrow" panose="020B0606020202030204" pitchFamily="34" charset="0"/>
                </a:rPr>
                <a:t>.</a:t>
              </a:r>
            </a:p>
          </p:txBody>
        </p:sp>
        <p:sp>
          <p:nvSpPr>
            <p:cNvPr id="840" name="Rectangle 839">
              <a:extLst>
                <a:ext uri="{FF2B5EF4-FFF2-40B4-BE49-F238E27FC236}">
                  <a16:creationId xmlns:a16="http://schemas.microsoft.com/office/drawing/2014/main" id="{14A0F742-4BE7-7378-1543-A032DEAD1C60}"/>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57B41AE9-22A8-4F76-23FC-625A79E97371}"/>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D0E7D1E0-547B-4BDE-EA96-18CA7C133281}"/>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FA22DE3-6A9F-4405-67A0-E518E52D75E3}"/>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5570ECF9-73DE-E432-6664-CD36F8F8FD43}"/>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5" name="Straight Arrow Connector 844">
              <a:extLst>
                <a:ext uri="{FF2B5EF4-FFF2-40B4-BE49-F238E27FC236}">
                  <a16:creationId xmlns:a16="http://schemas.microsoft.com/office/drawing/2014/main" id="{7C79686B-9AD4-5180-A59E-6AB3F563DD23}"/>
                </a:ext>
              </a:extLst>
            </p:cNvPr>
            <p:cNvCxnSpPr>
              <a:cxnSpLocks/>
              <a:stCxn id="848" idx="2"/>
              <a:endCxn id="84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6" name="Straight Arrow Connector 845">
              <a:extLst>
                <a:ext uri="{FF2B5EF4-FFF2-40B4-BE49-F238E27FC236}">
                  <a16:creationId xmlns:a16="http://schemas.microsoft.com/office/drawing/2014/main" id="{670F78AD-C79C-B80F-7A7A-75AFF7EA027B}"/>
                </a:ext>
              </a:extLst>
            </p:cNvPr>
            <p:cNvCxnSpPr>
              <a:cxnSpLocks/>
              <a:stCxn id="841" idx="2"/>
              <a:endCxn id="84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7" name="Straight Arrow Connector 846">
              <a:extLst>
                <a:ext uri="{FF2B5EF4-FFF2-40B4-BE49-F238E27FC236}">
                  <a16:creationId xmlns:a16="http://schemas.microsoft.com/office/drawing/2014/main" id="{20F4A253-E412-8599-98CF-7BA6CBFF3C09}"/>
                </a:ext>
              </a:extLst>
            </p:cNvPr>
            <p:cNvCxnSpPr>
              <a:cxnSpLocks/>
              <a:stCxn id="852" idx="3"/>
              <a:endCxn id="85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8" name="TextBox 847">
              <a:extLst>
                <a:ext uri="{FF2B5EF4-FFF2-40B4-BE49-F238E27FC236}">
                  <a16:creationId xmlns:a16="http://schemas.microsoft.com/office/drawing/2014/main" id="{7554B248-13F9-95A4-C84C-EFD32C8A0ECE}"/>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Input</a:t>
              </a:r>
            </a:p>
          </p:txBody>
        </p:sp>
        <p:sp>
          <p:nvSpPr>
            <p:cNvPr id="849" name="TextBox 848">
              <a:extLst>
                <a:ext uri="{FF2B5EF4-FFF2-40B4-BE49-F238E27FC236}">
                  <a16:creationId xmlns:a16="http://schemas.microsoft.com/office/drawing/2014/main" id="{8B617BC1-D774-50F3-1FAB-79B2A88F2AC1}"/>
                </a:ext>
              </a:extLst>
            </p:cNvPr>
            <p:cNvSpPr txBox="1"/>
            <p:nvPr/>
          </p:nvSpPr>
          <p:spPr>
            <a:xfrm>
              <a:off x="2601334" y="1714500"/>
              <a:ext cx="283732"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Output</a:t>
              </a:r>
            </a:p>
          </p:txBody>
        </p:sp>
        <p:sp>
          <p:nvSpPr>
            <p:cNvPr id="850" name="TextBox 849">
              <a:extLst>
                <a:ext uri="{FF2B5EF4-FFF2-40B4-BE49-F238E27FC236}">
                  <a16:creationId xmlns:a16="http://schemas.microsoft.com/office/drawing/2014/main" id="{7658FA28-7AD0-CE5D-B721-2A1FAE8C4B8C}"/>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r>
                <a:rPr lang="en-US" dirty="0"/>
                <a:t> or K</a:t>
              </a:r>
              <a:r>
                <a:rPr lang="en-US" baseline="-25000" dirty="0"/>
                <a:t>x</a:t>
              </a:r>
            </a:p>
          </p:txBody>
        </p:sp>
        <p:sp>
          <p:nvSpPr>
            <p:cNvPr id="851" name="Rectangle 850">
              <a:extLst>
                <a:ext uri="{FF2B5EF4-FFF2-40B4-BE49-F238E27FC236}">
                  <a16:creationId xmlns:a16="http://schemas.microsoft.com/office/drawing/2014/main" id="{72A66D59-82B5-E367-C943-27909FB923B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Isosceles Triangle 851">
              <a:extLst>
                <a:ext uri="{FF2B5EF4-FFF2-40B4-BE49-F238E27FC236}">
                  <a16:creationId xmlns:a16="http://schemas.microsoft.com/office/drawing/2014/main" id="{38178A1B-2D4F-B38D-633C-F6F9E4FCE62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TextBox 852">
              <a:extLst>
                <a:ext uri="{FF2B5EF4-FFF2-40B4-BE49-F238E27FC236}">
                  <a16:creationId xmlns:a16="http://schemas.microsoft.com/office/drawing/2014/main" id="{A9424982-EF6B-ABBE-0A9F-72E8A161B0DD}"/>
                </a:ext>
              </a:extLst>
            </p:cNvPr>
            <p:cNvSpPr txBox="1"/>
            <p:nvPr/>
          </p:nvSpPr>
          <p:spPr>
            <a:xfrm>
              <a:off x="1828800" y="228600"/>
              <a:ext cx="138307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Name: </a:t>
              </a:r>
              <a:r>
                <a:rPr lang="en-US" sz="900" dirty="0">
                  <a:solidFill>
                    <a:srgbClr val="C00000"/>
                  </a:solidFill>
                  <a:latin typeface="Arial Narrow" panose="020B0606020202030204" pitchFamily="34" charset="0"/>
                </a:rPr>
                <a:t>example1, example2, …</a:t>
              </a:r>
            </a:p>
          </p:txBody>
        </p:sp>
        <p:sp>
          <p:nvSpPr>
            <p:cNvPr id="854" name="TextBox 853">
              <a:extLst>
                <a:ext uri="{FF2B5EF4-FFF2-40B4-BE49-F238E27FC236}">
                  <a16:creationId xmlns:a16="http://schemas.microsoft.com/office/drawing/2014/main" id="{CDFD3CC5-EBD6-560C-9079-5BF7E550AE71}"/>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855" name="TextBox 854">
              <a:extLst>
                <a:ext uri="{FF2B5EF4-FFF2-40B4-BE49-F238E27FC236}">
                  <a16:creationId xmlns:a16="http://schemas.microsoft.com/office/drawing/2014/main" id="{E96711EF-C7BE-1252-EA5B-E5A9E88E63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grpSp>
        <p:nvGrpSpPr>
          <p:cNvPr id="877" name="Group 876">
            <a:extLst>
              <a:ext uri="{FF2B5EF4-FFF2-40B4-BE49-F238E27FC236}">
                <a16:creationId xmlns:a16="http://schemas.microsoft.com/office/drawing/2014/main" id="{13C561D5-40BA-FAB6-605E-B50FDCAC7088}"/>
              </a:ext>
            </a:extLst>
          </p:cNvPr>
          <p:cNvGrpSpPr/>
          <p:nvPr/>
        </p:nvGrpSpPr>
        <p:grpSpPr>
          <a:xfrm>
            <a:off x="1828800" y="2057400"/>
            <a:ext cx="1828800" cy="1828800"/>
            <a:chOff x="0" y="2057400"/>
            <a:chExt cx="1828800" cy="1828800"/>
          </a:xfrm>
        </p:grpSpPr>
        <p:cxnSp>
          <p:nvCxnSpPr>
            <p:cNvPr id="878" name="Straight Connector 877">
              <a:extLst>
                <a:ext uri="{FF2B5EF4-FFF2-40B4-BE49-F238E27FC236}">
                  <a16:creationId xmlns:a16="http://schemas.microsoft.com/office/drawing/2014/main" id="{15F9D3F3-860E-E44C-4B45-5DE8A7814E4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BBBEBB-3AD3-1541-2B52-69A4786F0BC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80" name="Rectangle 879">
              <a:extLst>
                <a:ext uri="{FF2B5EF4-FFF2-40B4-BE49-F238E27FC236}">
                  <a16:creationId xmlns:a16="http://schemas.microsoft.com/office/drawing/2014/main" id="{A13A5595-F809-69E9-E511-D4DD13FAF302}"/>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Narrow" panose="020B0606020202030204" pitchFamily="34" charset="0"/>
                </a:rPr>
                <a:t>Block Dec</a:t>
              </a:r>
            </a:p>
          </p:txBody>
        </p:sp>
        <p:sp>
          <p:nvSpPr>
            <p:cNvPr id="881" name="Rectangle 880">
              <a:extLst>
                <a:ext uri="{FF2B5EF4-FFF2-40B4-BE49-F238E27FC236}">
                  <a16:creationId xmlns:a16="http://schemas.microsoft.com/office/drawing/2014/main" id="{0D52D934-74B3-7CBC-44A5-B7E3836ED8A6}"/>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12E2DDAC-6C6C-7C56-981C-BF819221A067}"/>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a:extLst>
                <a:ext uri="{FF2B5EF4-FFF2-40B4-BE49-F238E27FC236}">
                  <a16:creationId xmlns:a16="http://schemas.microsoft.com/office/drawing/2014/main" id="{CE3E1B30-0116-984F-55FA-C3B6598C9938}"/>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9E173E54-6149-EB5F-1B5B-A71FDA6EF67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a:extLst>
                <a:ext uri="{FF2B5EF4-FFF2-40B4-BE49-F238E27FC236}">
                  <a16:creationId xmlns:a16="http://schemas.microsoft.com/office/drawing/2014/main" id="{9ADA5A1D-F4B8-32EE-FFA1-C601D1B09F11}"/>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6" name="Straight Arrow Connector 885">
              <a:extLst>
                <a:ext uri="{FF2B5EF4-FFF2-40B4-BE49-F238E27FC236}">
                  <a16:creationId xmlns:a16="http://schemas.microsoft.com/office/drawing/2014/main" id="{FE635D16-F782-CAAD-43E1-D923D5206990}"/>
                </a:ext>
              </a:extLst>
            </p:cNvPr>
            <p:cNvCxnSpPr>
              <a:cxnSpLocks/>
              <a:stCxn id="889" idx="2"/>
              <a:endCxn id="88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7" name="Straight Arrow Connector 886">
              <a:extLst>
                <a:ext uri="{FF2B5EF4-FFF2-40B4-BE49-F238E27FC236}">
                  <a16:creationId xmlns:a16="http://schemas.microsoft.com/office/drawing/2014/main" id="{8432C672-FC37-BA32-D2AB-52AEA7DFFA47}"/>
                </a:ext>
              </a:extLst>
            </p:cNvPr>
            <p:cNvCxnSpPr>
              <a:cxnSpLocks/>
              <a:stCxn id="882" idx="2"/>
              <a:endCxn id="89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8" name="Straight Arrow Connector 887">
              <a:extLst>
                <a:ext uri="{FF2B5EF4-FFF2-40B4-BE49-F238E27FC236}">
                  <a16:creationId xmlns:a16="http://schemas.microsoft.com/office/drawing/2014/main" id="{827D0942-144D-BDD2-8006-33E494557CFD}"/>
                </a:ext>
              </a:extLst>
            </p:cNvPr>
            <p:cNvCxnSpPr>
              <a:cxnSpLocks/>
              <a:stCxn id="893" idx="3"/>
              <a:endCxn id="89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9" name="TextBox 888">
              <a:extLst>
                <a:ext uri="{FF2B5EF4-FFF2-40B4-BE49-F238E27FC236}">
                  <a16:creationId xmlns:a16="http://schemas.microsoft.com/office/drawing/2014/main" id="{2FFF5EEF-2F9E-6779-CCA3-14AF0677DC1D}"/>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890" name="TextBox 889">
              <a:extLst>
                <a:ext uri="{FF2B5EF4-FFF2-40B4-BE49-F238E27FC236}">
                  <a16:creationId xmlns:a16="http://schemas.microsoft.com/office/drawing/2014/main" id="{92590F10-40CC-400E-8B7B-6D93A361A454}"/>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891" name="TextBox 890">
              <a:extLst>
                <a:ext uri="{FF2B5EF4-FFF2-40B4-BE49-F238E27FC236}">
                  <a16:creationId xmlns:a16="http://schemas.microsoft.com/office/drawing/2014/main" id="{160F39F4-CB24-2585-DCDE-9D18685925A5}"/>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892" name="Rectangle 891">
              <a:extLst>
                <a:ext uri="{FF2B5EF4-FFF2-40B4-BE49-F238E27FC236}">
                  <a16:creationId xmlns:a16="http://schemas.microsoft.com/office/drawing/2014/main" id="{FEAAA3DD-BB79-464A-A151-D4F225A58882}"/>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Isosceles Triangle 892">
              <a:extLst>
                <a:ext uri="{FF2B5EF4-FFF2-40B4-BE49-F238E27FC236}">
                  <a16:creationId xmlns:a16="http://schemas.microsoft.com/office/drawing/2014/main" id="{276075D2-D102-D9C5-92F1-C5A57607A7A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TextBox 893">
              <a:extLst>
                <a:ext uri="{FF2B5EF4-FFF2-40B4-BE49-F238E27FC236}">
                  <a16:creationId xmlns:a16="http://schemas.microsoft.com/office/drawing/2014/main" id="{63952397-62CE-6C05-6EBD-096CA8D2747D}"/>
                </a:ext>
              </a:extLst>
            </p:cNvPr>
            <p:cNvSpPr txBox="1"/>
            <p:nvPr/>
          </p:nvSpPr>
          <p:spPr>
            <a:xfrm>
              <a:off x="7581" y="2062414"/>
              <a:ext cx="172771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Block Decrypt: </a:t>
              </a:r>
              <a:r>
                <a:rPr lang="en-US" sz="900" dirty="0">
                  <a:solidFill>
                    <a:srgbClr val="C00000"/>
                  </a:solidFill>
                  <a:latin typeface="Arial Narrow" panose="020B0606020202030204" pitchFamily="34" charset="0"/>
                </a:rPr>
                <a:t>AES, Salsa20, Blowfish</a:t>
              </a:r>
            </a:p>
          </p:txBody>
        </p:sp>
        <p:sp>
          <p:nvSpPr>
            <p:cNvPr id="895" name="TextBox 894">
              <a:extLst>
                <a:ext uri="{FF2B5EF4-FFF2-40B4-BE49-F238E27FC236}">
                  <a16:creationId xmlns:a16="http://schemas.microsoft.com/office/drawing/2014/main" id="{2B32A8A5-2E34-29B0-D8BD-C197BF59D8B8}"/>
                </a:ext>
              </a:extLst>
            </p:cNvPr>
            <p:cNvSpPr txBox="1"/>
            <p:nvPr/>
          </p:nvSpPr>
          <p:spPr>
            <a:xfrm>
              <a:off x="985434" y="2391489"/>
              <a:ext cx="4648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b</a:t>
              </a:r>
            </a:p>
          </p:txBody>
        </p:sp>
        <p:sp>
          <p:nvSpPr>
            <p:cNvPr id="896" name="TextBox 895">
              <a:extLst>
                <a:ext uri="{FF2B5EF4-FFF2-40B4-BE49-F238E27FC236}">
                  <a16:creationId xmlns:a16="http://schemas.microsoft.com/office/drawing/2014/main" id="{57CB3F45-0EEE-F203-D7D9-890A77C50E14}"/>
                </a:ext>
              </a:extLst>
            </p:cNvPr>
            <p:cNvSpPr txBox="1"/>
            <p:nvPr/>
          </p:nvSpPr>
          <p:spPr>
            <a:xfrm>
              <a:off x="800100" y="33147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897" name="Group 896">
            <a:extLst>
              <a:ext uri="{FF2B5EF4-FFF2-40B4-BE49-F238E27FC236}">
                <a16:creationId xmlns:a16="http://schemas.microsoft.com/office/drawing/2014/main" id="{CAAC8C3E-2F72-7BB1-98BD-ACEDCDAD0F51}"/>
              </a:ext>
            </a:extLst>
          </p:cNvPr>
          <p:cNvGrpSpPr/>
          <p:nvPr/>
        </p:nvGrpSpPr>
        <p:grpSpPr>
          <a:xfrm>
            <a:off x="3657600" y="2057400"/>
            <a:ext cx="1828800" cy="1828800"/>
            <a:chOff x="0" y="2057400"/>
            <a:chExt cx="1828800" cy="1828800"/>
          </a:xfrm>
        </p:grpSpPr>
        <p:cxnSp>
          <p:nvCxnSpPr>
            <p:cNvPr id="898" name="Straight Connector 897">
              <a:extLst>
                <a:ext uri="{FF2B5EF4-FFF2-40B4-BE49-F238E27FC236}">
                  <a16:creationId xmlns:a16="http://schemas.microsoft.com/office/drawing/2014/main" id="{FD832247-F304-8200-8308-C3912BADC358}"/>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FA2D49E8-838C-45DE-04E5-D7E6582314C8}"/>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0" name="Rectangle 899">
              <a:extLst>
                <a:ext uri="{FF2B5EF4-FFF2-40B4-BE49-F238E27FC236}">
                  <a16:creationId xmlns:a16="http://schemas.microsoft.com/office/drawing/2014/main" id="{C90BFB39-E780-4361-605A-08B6A158B519}"/>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a:t>
              </a:r>
            </a:p>
            <a:p>
              <a:pPr algn="ctr"/>
              <a:r>
                <a:rPr lang="en-US" sz="900" dirty="0">
                  <a:solidFill>
                    <a:schemeClr val="tx1"/>
                  </a:solidFill>
                  <a:latin typeface="Arial Narrow" panose="020B0606020202030204" pitchFamily="34" charset="0"/>
                </a:rPr>
                <a:t>Enc</a:t>
              </a:r>
            </a:p>
          </p:txBody>
        </p:sp>
        <p:sp>
          <p:nvSpPr>
            <p:cNvPr id="901" name="Rectangle 900">
              <a:extLst>
                <a:ext uri="{FF2B5EF4-FFF2-40B4-BE49-F238E27FC236}">
                  <a16:creationId xmlns:a16="http://schemas.microsoft.com/office/drawing/2014/main" id="{C8211D19-673A-B612-DCD6-BEA7D8FAD1D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562B0E11-A1B2-C577-E59F-8BB6E0246B33}"/>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Rectangle 902">
              <a:extLst>
                <a:ext uri="{FF2B5EF4-FFF2-40B4-BE49-F238E27FC236}">
                  <a16:creationId xmlns:a16="http://schemas.microsoft.com/office/drawing/2014/main" id="{2F848107-8141-11E5-AF61-E339B72DDA1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F929AA7F-D2A8-56BE-3A2D-3A885C5B791E}"/>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Rectangle 904">
              <a:extLst>
                <a:ext uri="{FF2B5EF4-FFF2-40B4-BE49-F238E27FC236}">
                  <a16:creationId xmlns:a16="http://schemas.microsoft.com/office/drawing/2014/main" id="{FB281ABE-D5C7-0549-DEAD-429A8DC02C5F}"/>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6" name="Straight Arrow Connector 905">
              <a:extLst>
                <a:ext uri="{FF2B5EF4-FFF2-40B4-BE49-F238E27FC236}">
                  <a16:creationId xmlns:a16="http://schemas.microsoft.com/office/drawing/2014/main" id="{C006108B-6641-0923-66CD-879793EA051D}"/>
                </a:ext>
              </a:extLst>
            </p:cNvPr>
            <p:cNvCxnSpPr>
              <a:cxnSpLocks/>
              <a:stCxn id="909" idx="2"/>
              <a:endCxn id="90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7" name="Straight Arrow Connector 906">
              <a:extLst>
                <a:ext uri="{FF2B5EF4-FFF2-40B4-BE49-F238E27FC236}">
                  <a16:creationId xmlns:a16="http://schemas.microsoft.com/office/drawing/2014/main" id="{A2A11D8A-B770-A7F4-D40C-F61B9FAABD56}"/>
                </a:ext>
              </a:extLst>
            </p:cNvPr>
            <p:cNvCxnSpPr>
              <a:cxnSpLocks/>
              <a:stCxn id="902" idx="2"/>
              <a:endCxn id="91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8" name="Straight Arrow Connector 907">
              <a:extLst>
                <a:ext uri="{FF2B5EF4-FFF2-40B4-BE49-F238E27FC236}">
                  <a16:creationId xmlns:a16="http://schemas.microsoft.com/office/drawing/2014/main" id="{D899F8F3-11B9-A9B9-AD78-569B2100FA29}"/>
                </a:ext>
              </a:extLst>
            </p:cNvPr>
            <p:cNvCxnSpPr>
              <a:cxnSpLocks/>
              <a:stCxn id="913" idx="3"/>
              <a:endCxn id="91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9" name="TextBox 908">
              <a:extLst>
                <a:ext uri="{FF2B5EF4-FFF2-40B4-BE49-F238E27FC236}">
                  <a16:creationId xmlns:a16="http://schemas.microsoft.com/office/drawing/2014/main" id="{2D6E133F-DFE9-5286-FCF7-B70D603D7A1B}"/>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PT</a:t>
              </a:r>
            </a:p>
          </p:txBody>
        </p:sp>
        <p:sp>
          <p:nvSpPr>
            <p:cNvPr id="910" name="TextBox 909">
              <a:extLst>
                <a:ext uri="{FF2B5EF4-FFF2-40B4-BE49-F238E27FC236}">
                  <a16:creationId xmlns:a16="http://schemas.microsoft.com/office/drawing/2014/main" id="{8F7092D3-A7E9-5C80-669E-F0E2B3C1C392}"/>
                </a:ext>
              </a:extLst>
            </p:cNvPr>
            <p:cNvSpPr txBox="1"/>
            <p:nvPr/>
          </p:nvSpPr>
          <p:spPr>
            <a:xfrm>
              <a:off x="851081" y="3543300"/>
              <a:ext cx="12663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CT</a:t>
              </a:r>
            </a:p>
          </p:txBody>
        </p:sp>
        <p:sp>
          <p:nvSpPr>
            <p:cNvPr id="911" name="TextBox 910">
              <a:extLst>
                <a:ext uri="{FF2B5EF4-FFF2-40B4-BE49-F238E27FC236}">
                  <a16:creationId xmlns:a16="http://schemas.microsoft.com/office/drawing/2014/main" id="{AD8BB44C-CC7D-81B6-3B03-FE50A830F76A}"/>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12" name="Rectangle 911">
              <a:extLst>
                <a:ext uri="{FF2B5EF4-FFF2-40B4-BE49-F238E27FC236}">
                  <a16:creationId xmlns:a16="http://schemas.microsoft.com/office/drawing/2014/main" id="{2763165D-51BA-F155-7019-1AEB52AD865C}"/>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Isosceles Triangle 912">
              <a:extLst>
                <a:ext uri="{FF2B5EF4-FFF2-40B4-BE49-F238E27FC236}">
                  <a16:creationId xmlns:a16="http://schemas.microsoft.com/office/drawing/2014/main" id="{CD848831-EF42-3915-0B38-ECEA395DB07F}"/>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TextBox 913">
              <a:extLst>
                <a:ext uri="{FF2B5EF4-FFF2-40B4-BE49-F238E27FC236}">
                  <a16:creationId xmlns:a16="http://schemas.microsoft.com/office/drawing/2014/main" id="{95952458-B17B-9AEA-5CCC-19BF10EA650F}"/>
                </a:ext>
              </a:extLst>
            </p:cNvPr>
            <p:cNvSpPr txBox="1"/>
            <p:nvPr/>
          </p:nvSpPr>
          <p:spPr>
            <a:xfrm>
              <a:off x="7581" y="2062414"/>
              <a:ext cx="1217962"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Encrypt: </a:t>
              </a:r>
              <a:r>
                <a:rPr lang="en-US" sz="900" dirty="0">
                  <a:solidFill>
                    <a:srgbClr val="C00000"/>
                  </a:solidFill>
                  <a:latin typeface="Arial Narrow" panose="020B0606020202030204" pitchFamily="34" charset="0"/>
                </a:rPr>
                <a:t>AES-CTR</a:t>
              </a:r>
            </a:p>
          </p:txBody>
        </p:sp>
        <p:sp>
          <p:nvSpPr>
            <p:cNvPr id="915" name="TextBox 914">
              <a:extLst>
                <a:ext uri="{FF2B5EF4-FFF2-40B4-BE49-F238E27FC236}">
                  <a16:creationId xmlns:a16="http://schemas.microsoft.com/office/drawing/2014/main" id="{E0C20D9D-CBFC-B2DE-AB87-A9718E3FFD96}"/>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16" name="TextBox 915">
              <a:extLst>
                <a:ext uri="{FF2B5EF4-FFF2-40B4-BE49-F238E27FC236}">
                  <a16:creationId xmlns:a16="http://schemas.microsoft.com/office/drawing/2014/main" id="{98E889C5-6C29-A4EC-D580-5AC88F8C1BA1}"/>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17" name="Group 916">
            <a:extLst>
              <a:ext uri="{FF2B5EF4-FFF2-40B4-BE49-F238E27FC236}">
                <a16:creationId xmlns:a16="http://schemas.microsoft.com/office/drawing/2014/main" id="{E897B9BA-9F0C-16F9-CE56-0DD449B8BCFD}"/>
              </a:ext>
            </a:extLst>
          </p:cNvPr>
          <p:cNvGrpSpPr/>
          <p:nvPr/>
        </p:nvGrpSpPr>
        <p:grpSpPr>
          <a:xfrm>
            <a:off x="5486400" y="2057400"/>
            <a:ext cx="1828800" cy="1828800"/>
            <a:chOff x="0" y="2057400"/>
            <a:chExt cx="1828800" cy="1828800"/>
          </a:xfrm>
        </p:grpSpPr>
        <p:cxnSp>
          <p:nvCxnSpPr>
            <p:cNvPr id="918" name="Straight Connector 917">
              <a:extLst>
                <a:ext uri="{FF2B5EF4-FFF2-40B4-BE49-F238E27FC236}">
                  <a16:creationId xmlns:a16="http://schemas.microsoft.com/office/drawing/2014/main" id="{2F3B396D-11F0-E5A5-F42B-951F1050A106}"/>
                </a:ext>
              </a:extLst>
            </p:cNvPr>
            <p:cNvCxnSpPr/>
            <p:nvPr/>
          </p:nvCxnSpPr>
          <p:spPr>
            <a:xfrm flipV="1">
              <a:off x="857250" y="32924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B5559F96-549C-E6C9-F06F-8F45E0EF40E6}"/>
                </a:ext>
              </a:extLst>
            </p:cNvPr>
            <p:cNvCxnSpPr/>
            <p:nvPr/>
          </p:nvCxnSpPr>
          <p:spPr>
            <a:xfrm flipV="1">
              <a:off x="857250" y="24574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B6D91C67-0E3F-5B16-F1D0-58A6BDBA166C}"/>
                </a:ext>
              </a:extLst>
            </p:cNvPr>
            <p:cNvSpPr/>
            <p:nvPr/>
          </p:nvSpPr>
          <p:spPr>
            <a:xfrm>
              <a:off x="685800" y="27432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Stream Dec</a:t>
              </a:r>
            </a:p>
          </p:txBody>
        </p:sp>
        <p:sp>
          <p:nvSpPr>
            <p:cNvPr id="921" name="Rectangle 920">
              <a:extLst>
                <a:ext uri="{FF2B5EF4-FFF2-40B4-BE49-F238E27FC236}">
                  <a16:creationId xmlns:a16="http://schemas.microsoft.com/office/drawing/2014/main" id="{18A9EF97-CBC4-4FB6-D3FD-026B51DA6CAA}"/>
                </a:ext>
              </a:extLst>
            </p:cNvPr>
            <p:cNvSpPr/>
            <p:nvPr/>
          </p:nvSpPr>
          <p:spPr>
            <a:xfrm>
              <a:off x="85725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95B6A576-E03C-0549-89B2-EEF8EC4F1EEC}"/>
                </a:ext>
              </a:extLst>
            </p:cNvPr>
            <p:cNvSpPr/>
            <p:nvPr/>
          </p:nvSpPr>
          <p:spPr>
            <a:xfrm>
              <a:off x="85725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3B0C978F-1280-0D18-F894-82BD65C46987}"/>
                </a:ext>
              </a:extLst>
            </p:cNvPr>
            <p:cNvSpPr/>
            <p:nvPr/>
          </p:nvSpPr>
          <p:spPr>
            <a:xfrm>
              <a:off x="1028700" y="27432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8D585690-42B8-1EF1-CAC9-73A167B486CF}"/>
                </a:ext>
              </a:extLst>
            </p:cNvPr>
            <p:cNvSpPr/>
            <p:nvPr/>
          </p:nvSpPr>
          <p:spPr>
            <a:xfrm>
              <a:off x="1028700" y="29146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a:extLst>
                <a:ext uri="{FF2B5EF4-FFF2-40B4-BE49-F238E27FC236}">
                  <a16:creationId xmlns:a16="http://schemas.microsoft.com/office/drawing/2014/main" id="{0FCC255E-09EF-6B39-B6F9-13A832D2D992}"/>
                </a:ext>
              </a:extLst>
            </p:cNvPr>
            <p:cNvSpPr/>
            <p:nvPr/>
          </p:nvSpPr>
          <p:spPr>
            <a:xfrm>
              <a:off x="1028700" y="30861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6" name="Straight Arrow Connector 925">
              <a:extLst>
                <a:ext uri="{FF2B5EF4-FFF2-40B4-BE49-F238E27FC236}">
                  <a16:creationId xmlns:a16="http://schemas.microsoft.com/office/drawing/2014/main" id="{F0737E0A-63EA-B919-79F3-D87D59D87C80}"/>
                </a:ext>
              </a:extLst>
            </p:cNvPr>
            <p:cNvCxnSpPr>
              <a:cxnSpLocks/>
              <a:stCxn id="929" idx="2"/>
              <a:endCxn id="921" idx="0"/>
            </p:cNvCxnSpPr>
            <p:nvPr/>
          </p:nvCxnSpPr>
          <p:spPr>
            <a:xfrm>
              <a:off x="914400" y="24003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7" name="Straight Arrow Connector 926">
              <a:extLst>
                <a:ext uri="{FF2B5EF4-FFF2-40B4-BE49-F238E27FC236}">
                  <a16:creationId xmlns:a16="http://schemas.microsoft.com/office/drawing/2014/main" id="{CF036907-11E6-B15E-1C82-4EE6DAEE8E17}"/>
                </a:ext>
              </a:extLst>
            </p:cNvPr>
            <p:cNvCxnSpPr>
              <a:cxnSpLocks/>
              <a:stCxn id="922" idx="2"/>
              <a:endCxn id="930" idx="0"/>
            </p:cNvCxnSpPr>
            <p:nvPr/>
          </p:nvCxnSpPr>
          <p:spPr>
            <a:xfrm>
              <a:off x="914400" y="32004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8" name="Straight Arrow Connector 927">
              <a:extLst>
                <a:ext uri="{FF2B5EF4-FFF2-40B4-BE49-F238E27FC236}">
                  <a16:creationId xmlns:a16="http://schemas.microsoft.com/office/drawing/2014/main" id="{5BBFBC91-EBF0-8C55-A710-793475A1A185}"/>
                </a:ext>
              </a:extLst>
            </p:cNvPr>
            <p:cNvCxnSpPr>
              <a:cxnSpLocks/>
              <a:stCxn id="933" idx="3"/>
              <a:endCxn id="931" idx="3"/>
            </p:cNvCxnSpPr>
            <p:nvPr/>
          </p:nvCxnSpPr>
          <p:spPr>
            <a:xfrm flipH="1">
              <a:off x="570664" y="28117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9" name="TextBox 928">
              <a:extLst>
                <a:ext uri="{FF2B5EF4-FFF2-40B4-BE49-F238E27FC236}">
                  <a16:creationId xmlns:a16="http://schemas.microsoft.com/office/drawing/2014/main" id="{2EE43F45-F0CC-0B46-B11B-B4F5FA431171}"/>
                </a:ext>
              </a:extLst>
            </p:cNvPr>
            <p:cNvSpPr txBox="1"/>
            <p:nvPr/>
          </p:nvSpPr>
          <p:spPr>
            <a:xfrm>
              <a:off x="685800" y="22618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CT</a:t>
              </a:r>
            </a:p>
          </p:txBody>
        </p:sp>
        <p:sp>
          <p:nvSpPr>
            <p:cNvPr id="930" name="TextBox 929">
              <a:extLst>
                <a:ext uri="{FF2B5EF4-FFF2-40B4-BE49-F238E27FC236}">
                  <a16:creationId xmlns:a16="http://schemas.microsoft.com/office/drawing/2014/main" id="{11D8E198-782F-8B7E-89F8-9C88166DBC38}"/>
                </a:ext>
              </a:extLst>
            </p:cNvPr>
            <p:cNvSpPr txBox="1"/>
            <p:nvPr/>
          </p:nvSpPr>
          <p:spPr>
            <a:xfrm>
              <a:off x="854287" y="3543300"/>
              <a:ext cx="12022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PT</a:t>
              </a:r>
            </a:p>
          </p:txBody>
        </p:sp>
        <p:sp>
          <p:nvSpPr>
            <p:cNvPr id="931" name="TextBox 930">
              <a:extLst>
                <a:ext uri="{FF2B5EF4-FFF2-40B4-BE49-F238E27FC236}">
                  <a16:creationId xmlns:a16="http://schemas.microsoft.com/office/drawing/2014/main" id="{04B1A4FC-2C71-070F-2480-5711DDC90D0E}"/>
                </a:ext>
              </a:extLst>
            </p:cNvPr>
            <p:cNvSpPr txBox="1"/>
            <p:nvPr/>
          </p:nvSpPr>
          <p:spPr>
            <a:xfrm>
              <a:off x="83302" y="27425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932" name="Rectangle 931">
              <a:extLst>
                <a:ext uri="{FF2B5EF4-FFF2-40B4-BE49-F238E27FC236}">
                  <a16:creationId xmlns:a16="http://schemas.microsoft.com/office/drawing/2014/main" id="{842692C7-6989-A41A-E1BE-F885ED3EBDCF}"/>
                </a:ext>
              </a:extLst>
            </p:cNvPr>
            <p:cNvSpPr/>
            <p:nvPr/>
          </p:nvSpPr>
          <p:spPr>
            <a:xfrm>
              <a:off x="0" y="20574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Isosceles Triangle 932">
              <a:extLst>
                <a:ext uri="{FF2B5EF4-FFF2-40B4-BE49-F238E27FC236}">
                  <a16:creationId xmlns:a16="http://schemas.microsoft.com/office/drawing/2014/main" id="{21013077-B95C-92D3-E0F6-49D5AD2E260D}"/>
                </a:ext>
              </a:extLst>
            </p:cNvPr>
            <p:cNvSpPr/>
            <p:nvPr/>
          </p:nvSpPr>
          <p:spPr>
            <a:xfrm rot="5400000">
              <a:off x="687388" y="27660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TextBox 933">
              <a:extLst>
                <a:ext uri="{FF2B5EF4-FFF2-40B4-BE49-F238E27FC236}">
                  <a16:creationId xmlns:a16="http://schemas.microsoft.com/office/drawing/2014/main" id="{C1C8B83E-084C-1F0D-E7BF-F381516B77BA}"/>
                </a:ext>
              </a:extLst>
            </p:cNvPr>
            <p:cNvSpPr txBox="1"/>
            <p:nvPr/>
          </p:nvSpPr>
          <p:spPr>
            <a:xfrm>
              <a:off x="7581" y="2062414"/>
              <a:ext cx="121956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Stream Decrypt: </a:t>
              </a:r>
              <a:r>
                <a:rPr lang="en-US" sz="900" dirty="0">
                  <a:solidFill>
                    <a:srgbClr val="C00000"/>
                  </a:solidFill>
                  <a:latin typeface="Arial Narrow" panose="020B0606020202030204" pitchFamily="34" charset="0"/>
                </a:rPr>
                <a:t>AES-CTR</a:t>
              </a:r>
            </a:p>
          </p:txBody>
        </p:sp>
        <p:sp>
          <p:nvSpPr>
            <p:cNvPr id="935" name="TextBox 934">
              <a:extLst>
                <a:ext uri="{FF2B5EF4-FFF2-40B4-BE49-F238E27FC236}">
                  <a16:creationId xmlns:a16="http://schemas.microsoft.com/office/drawing/2014/main" id="{E0FD8A98-BC0F-48F1-E1F7-A65DEF923BF8}"/>
                </a:ext>
              </a:extLst>
            </p:cNvPr>
            <p:cNvSpPr txBox="1"/>
            <p:nvPr/>
          </p:nvSpPr>
          <p:spPr>
            <a:xfrm>
              <a:off x="985434" y="23914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36" name="TextBox 935">
              <a:extLst>
                <a:ext uri="{FF2B5EF4-FFF2-40B4-BE49-F238E27FC236}">
                  <a16:creationId xmlns:a16="http://schemas.microsoft.com/office/drawing/2014/main" id="{5289D648-D855-112E-176C-EC0F01FB0914}"/>
                </a:ext>
              </a:extLst>
            </p:cNvPr>
            <p:cNvSpPr txBox="1"/>
            <p:nvPr/>
          </p:nvSpPr>
          <p:spPr>
            <a:xfrm>
              <a:off x="776055" y="3314700"/>
              <a:ext cx="70533"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937" name="Group 936">
            <a:extLst>
              <a:ext uri="{FF2B5EF4-FFF2-40B4-BE49-F238E27FC236}">
                <a16:creationId xmlns:a16="http://schemas.microsoft.com/office/drawing/2014/main" id="{2DAE766C-7929-0FF6-6396-2291F575FB12}"/>
              </a:ext>
            </a:extLst>
          </p:cNvPr>
          <p:cNvGrpSpPr/>
          <p:nvPr/>
        </p:nvGrpSpPr>
        <p:grpSpPr>
          <a:xfrm>
            <a:off x="0" y="5719572"/>
            <a:ext cx="1828800" cy="1828800"/>
            <a:chOff x="1828800" y="228600"/>
            <a:chExt cx="1828800" cy="1828800"/>
          </a:xfrm>
        </p:grpSpPr>
        <p:cxnSp>
          <p:nvCxnSpPr>
            <p:cNvPr id="944" name="Straight Connector 943">
              <a:extLst>
                <a:ext uri="{FF2B5EF4-FFF2-40B4-BE49-F238E27FC236}">
                  <a16:creationId xmlns:a16="http://schemas.microsoft.com/office/drawing/2014/main" id="{361606AE-C8F2-D94B-5FB7-CE4FFC632D6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7D36298F-BCD9-C055-066C-BE3D3E5CFFDF}"/>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AADE0622-873C-95AA-21AF-D426D8526E2D}"/>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Sign</a:t>
              </a:r>
            </a:p>
          </p:txBody>
        </p:sp>
        <p:sp>
          <p:nvSpPr>
            <p:cNvPr id="947" name="Rectangle 946">
              <a:extLst>
                <a:ext uri="{FF2B5EF4-FFF2-40B4-BE49-F238E27FC236}">
                  <a16:creationId xmlns:a16="http://schemas.microsoft.com/office/drawing/2014/main" id="{1350822C-EE1A-1386-EC75-16A53A9993B6}"/>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368A38B5-5905-B8CA-BCFD-FA4C1D355BD0}"/>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a:extLst>
                <a:ext uri="{FF2B5EF4-FFF2-40B4-BE49-F238E27FC236}">
                  <a16:creationId xmlns:a16="http://schemas.microsoft.com/office/drawing/2014/main" id="{87663DFB-2F4E-AEF1-027F-9B235782934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A8533225-99B0-246E-B48D-A10211F04448}"/>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a:extLst>
                <a:ext uri="{FF2B5EF4-FFF2-40B4-BE49-F238E27FC236}">
                  <a16:creationId xmlns:a16="http://schemas.microsoft.com/office/drawing/2014/main" id="{2E61B7AC-0CE8-56E7-15FD-97CD0D297426}"/>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2" name="Straight Arrow Connector 951">
              <a:extLst>
                <a:ext uri="{FF2B5EF4-FFF2-40B4-BE49-F238E27FC236}">
                  <a16:creationId xmlns:a16="http://schemas.microsoft.com/office/drawing/2014/main" id="{5A64893F-2011-DD0B-14FB-1209271CD1B1}"/>
                </a:ext>
              </a:extLst>
            </p:cNvPr>
            <p:cNvCxnSpPr>
              <a:cxnSpLocks/>
              <a:stCxn id="955" idx="2"/>
              <a:endCxn id="947"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9B32CB84-82F3-4D31-3B17-EF821254D06E}"/>
                </a:ext>
              </a:extLst>
            </p:cNvPr>
            <p:cNvCxnSpPr>
              <a:cxnSpLocks/>
              <a:stCxn id="948" idx="2"/>
              <a:endCxn id="956"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43E78FBE-5E7C-235F-BC3A-0A449FBAABA2}"/>
                </a:ext>
              </a:extLst>
            </p:cNvPr>
            <p:cNvCxnSpPr>
              <a:cxnSpLocks/>
              <a:stCxn id="959" idx="3"/>
              <a:endCxn id="9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5" name="TextBox 954">
              <a:extLst>
                <a:ext uri="{FF2B5EF4-FFF2-40B4-BE49-F238E27FC236}">
                  <a16:creationId xmlns:a16="http://schemas.microsoft.com/office/drawing/2014/main" id="{445D70E7-DFC2-2455-4458-101FED7FBC06}"/>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956" name="TextBox 955">
              <a:extLst>
                <a:ext uri="{FF2B5EF4-FFF2-40B4-BE49-F238E27FC236}">
                  <a16:creationId xmlns:a16="http://schemas.microsoft.com/office/drawing/2014/main" id="{9D2FB815-493B-E060-2944-F46C4F09128E}"/>
                </a:ext>
              </a:extLst>
            </p:cNvPr>
            <p:cNvSpPr txBox="1"/>
            <p:nvPr/>
          </p:nvSpPr>
          <p:spPr>
            <a:xfrm>
              <a:off x="2540421" y="1714500"/>
              <a:ext cx="405560"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Signature</a:t>
              </a:r>
            </a:p>
          </p:txBody>
        </p:sp>
        <p:sp>
          <p:nvSpPr>
            <p:cNvPr id="957" name="TextBox 956">
              <a:extLst>
                <a:ext uri="{FF2B5EF4-FFF2-40B4-BE49-F238E27FC236}">
                  <a16:creationId xmlns:a16="http://schemas.microsoft.com/office/drawing/2014/main" id="{7B13289F-DA4D-F8F5-C7D2-58D0296FD04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958" name="Rectangle 957">
              <a:extLst>
                <a:ext uri="{FF2B5EF4-FFF2-40B4-BE49-F238E27FC236}">
                  <a16:creationId xmlns:a16="http://schemas.microsoft.com/office/drawing/2014/main" id="{10C7A125-6DBB-8814-05DA-F5B055381793}"/>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Isosceles Triangle 958">
              <a:extLst>
                <a:ext uri="{FF2B5EF4-FFF2-40B4-BE49-F238E27FC236}">
                  <a16:creationId xmlns:a16="http://schemas.microsoft.com/office/drawing/2014/main" id="{4A3933AB-9008-5330-03DC-2F21A5146D5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TextBox 959">
              <a:extLst>
                <a:ext uri="{FF2B5EF4-FFF2-40B4-BE49-F238E27FC236}">
                  <a16:creationId xmlns:a16="http://schemas.microsoft.com/office/drawing/2014/main" id="{DA0BE130-6674-5E9D-2373-7FD65E5683B5}"/>
                </a:ext>
              </a:extLst>
            </p:cNvPr>
            <p:cNvSpPr txBox="1"/>
            <p:nvPr/>
          </p:nvSpPr>
          <p:spPr>
            <a:xfrm>
              <a:off x="1828800" y="228600"/>
              <a:ext cx="687368"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Sign: </a:t>
              </a:r>
              <a:r>
                <a:rPr lang="en-US" sz="900" dirty="0">
                  <a:solidFill>
                    <a:srgbClr val="C00000"/>
                  </a:solidFill>
                  <a:latin typeface="Arial Narrow" panose="020B0606020202030204" pitchFamily="34" charset="0"/>
                </a:rPr>
                <a:t>Ed25519</a:t>
              </a:r>
            </a:p>
          </p:txBody>
        </p:sp>
        <p:sp>
          <p:nvSpPr>
            <p:cNvPr id="961" name="TextBox 960">
              <a:extLst>
                <a:ext uri="{FF2B5EF4-FFF2-40B4-BE49-F238E27FC236}">
                  <a16:creationId xmlns:a16="http://schemas.microsoft.com/office/drawing/2014/main" id="{F0C57816-F38F-C43B-B0F4-83B4F3742F7E}"/>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962" name="TextBox 961">
              <a:extLst>
                <a:ext uri="{FF2B5EF4-FFF2-40B4-BE49-F238E27FC236}">
                  <a16:creationId xmlns:a16="http://schemas.microsoft.com/office/drawing/2014/main" id="{344D05D5-9AF2-D56F-AA42-F228E097DF24}"/>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s</a:t>
              </a:r>
            </a:p>
          </p:txBody>
        </p:sp>
      </p:grpSp>
      <p:grpSp>
        <p:nvGrpSpPr>
          <p:cNvPr id="984" name="Group 983">
            <a:extLst>
              <a:ext uri="{FF2B5EF4-FFF2-40B4-BE49-F238E27FC236}">
                <a16:creationId xmlns:a16="http://schemas.microsoft.com/office/drawing/2014/main" id="{A9981D41-5495-C2D4-1417-2FF8CB114513}"/>
              </a:ext>
            </a:extLst>
          </p:cNvPr>
          <p:cNvGrpSpPr/>
          <p:nvPr/>
        </p:nvGrpSpPr>
        <p:grpSpPr>
          <a:xfrm>
            <a:off x="1828800" y="5715000"/>
            <a:ext cx="1828800" cy="1828800"/>
            <a:chOff x="1828800" y="228600"/>
            <a:chExt cx="1828800" cy="1828800"/>
          </a:xfrm>
        </p:grpSpPr>
        <p:cxnSp>
          <p:nvCxnSpPr>
            <p:cNvPr id="985" name="Straight Arrow Connector 984">
              <a:extLst>
                <a:ext uri="{FF2B5EF4-FFF2-40B4-BE49-F238E27FC236}">
                  <a16:creationId xmlns:a16="http://schemas.microsoft.com/office/drawing/2014/main" id="{64561BEF-029D-A228-9B66-28D2BE9D5364}"/>
                </a:ext>
              </a:extLst>
            </p:cNvPr>
            <p:cNvCxnSpPr>
              <a:cxnSpLocks/>
              <a:stCxn id="988" idx="1"/>
              <a:endCxn id="996"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8" name="TextBox 987">
              <a:extLst>
                <a:ext uri="{FF2B5EF4-FFF2-40B4-BE49-F238E27FC236}">
                  <a16:creationId xmlns:a16="http://schemas.microsoft.com/office/drawing/2014/main" id="{27FB418F-6613-9131-B375-28BA14A24115}"/>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991" name="Straight Connector 990">
              <a:extLst>
                <a:ext uri="{FF2B5EF4-FFF2-40B4-BE49-F238E27FC236}">
                  <a16:creationId xmlns:a16="http://schemas.microsoft.com/office/drawing/2014/main" id="{64A4BE8E-8859-6ECA-8C81-92F789F0E9C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048DC742-774F-0D2E-1057-3108D68C32E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3" name="Rectangle 992">
              <a:extLst>
                <a:ext uri="{FF2B5EF4-FFF2-40B4-BE49-F238E27FC236}">
                  <a16:creationId xmlns:a16="http://schemas.microsoft.com/office/drawing/2014/main" id="{DC52FEDB-BCD7-7856-E660-80E8D2C0146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Verify</a:t>
              </a:r>
            </a:p>
          </p:txBody>
        </p:sp>
        <p:sp>
          <p:nvSpPr>
            <p:cNvPr id="994" name="Rectangle 993">
              <a:extLst>
                <a:ext uri="{FF2B5EF4-FFF2-40B4-BE49-F238E27FC236}">
                  <a16:creationId xmlns:a16="http://schemas.microsoft.com/office/drawing/2014/main" id="{F882EDBB-2E0E-2E71-939C-61A9CBDDA2E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a:extLst>
                <a:ext uri="{FF2B5EF4-FFF2-40B4-BE49-F238E27FC236}">
                  <a16:creationId xmlns:a16="http://schemas.microsoft.com/office/drawing/2014/main" id="{1DB73708-5CB2-22C7-342F-F33945006A5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F9AD4F23-2306-85B0-B9F2-0E84E0A4498C}"/>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a:extLst>
                <a:ext uri="{FF2B5EF4-FFF2-40B4-BE49-F238E27FC236}">
                  <a16:creationId xmlns:a16="http://schemas.microsoft.com/office/drawing/2014/main" id="{A4BDAC5E-E267-BD51-F19E-2159ECE834DD}"/>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FF8CAECF-1F35-5926-DBF3-6366FF5DD52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9" name="Straight Arrow Connector 998">
              <a:extLst>
                <a:ext uri="{FF2B5EF4-FFF2-40B4-BE49-F238E27FC236}">
                  <a16:creationId xmlns:a16="http://schemas.microsoft.com/office/drawing/2014/main" id="{AD470864-2F06-F590-0A0C-DBD8DDB6F5A6}"/>
                </a:ext>
              </a:extLst>
            </p:cNvPr>
            <p:cNvCxnSpPr>
              <a:cxnSpLocks/>
              <a:stCxn id="1002" idx="2"/>
              <a:endCxn id="99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0" name="Straight Arrow Connector 999">
              <a:extLst>
                <a:ext uri="{FF2B5EF4-FFF2-40B4-BE49-F238E27FC236}">
                  <a16:creationId xmlns:a16="http://schemas.microsoft.com/office/drawing/2014/main" id="{9A950AD7-57C5-D8B2-5E08-C7434AC9F2B6}"/>
                </a:ext>
              </a:extLst>
            </p:cNvPr>
            <p:cNvCxnSpPr>
              <a:cxnSpLocks/>
              <a:stCxn id="995" idx="2"/>
              <a:endCxn id="1003"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2" name="TextBox 1001">
              <a:extLst>
                <a:ext uri="{FF2B5EF4-FFF2-40B4-BE49-F238E27FC236}">
                  <a16:creationId xmlns:a16="http://schemas.microsoft.com/office/drawing/2014/main" id="{4B7DE157-27DC-A914-2612-5E9EF62CE12A}"/>
                </a:ext>
              </a:extLst>
            </p:cNvPr>
            <p:cNvSpPr txBox="1"/>
            <p:nvPr/>
          </p:nvSpPr>
          <p:spPr>
            <a:xfrm>
              <a:off x="2179281" y="433001"/>
              <a:ext cx="112783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 || Signature</a:t>
              </a:r>
            </a:p>
          </p:txBody>
        </p:sp>
        <p:sp>
          <p:nvSpPr>
            <p:cNvPr id="1003" name="TextBox 1002">
              <a:extLst>
                <a:ext uri="{FF2B5EF4-FFF2-40B4-BE49-F238E27FC236}">
                  <a16:creationId xmlns:a16="http://schemas.microsoft.com/office/drawing/2014/main" id="{368237BE-4F13-A97A-2CE4-18AAB9B05225}"/>
                </a:ext>
              </a:extLst>
            </p:cNvPr>
            <p:cNvSpPr txBox="1"/>
            <p:nvPr/>
          </p:nvSpPr>
          <p:spPr>
            <a:xfrm>
              <a:off x="2514773" y="1714500"/>
              <a:ext cx="45685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&lt;Boolean&gt;</a:t>
              </a:r>
            </a:p>
          </p:txBody>
        </p:sp>
        <p:sp>
          <p:nvSpPr>
            <p:cNvPr id="1005" name="Rectangle 1004">
              <a:extLst>
                <a:ext uri="{FF2B5EF4-FFF2-40B4-BE49-F238E27FC236}">
                  <a16:creationId xmlns:a16="http://schemas.microsoft.com/office/drawing/2014/main" id="{6B296C8B-1853-1E30-DCE8-0BE5F4D7EBE7}"/>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Isosceles Triangle 1005">
              <a:extLst>
                <a:ext uri="{FF2B5EF4-FFF2-40B4-BE49-F238E27FC236}">
                  <a16:creationId xmlns:a16="http://schemas.microsoft.com/office/drawing/2014/main" id="{56F5E797-827D-0D4B-A6F4-B2D58281A409}"/>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TextBox 1006">
              <a:extLst>
                <a:ext uri="{FF2B5EF4-FFF2-40B4-BE49-F238E27FC236}">
                  <a16:creationId xmlns:a16="http://schemas.microsoft.com/office/drawing/2014/main" id="{5D800753-E290-32F3-781A-811137B1859E}"/>
                </a:ext>
              </a:extLst>
            </p:cNvPr>
            <p:cNvSpPr txBox="1"/>
            <p:nvPr/>
          </p:nvSpPr>
          <p:spPr>
            <a:xfrm>
              <a:off x="1828800" y="228600"/>
              <a:ext cx="74667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Verify: </a:t>
              </a:r>
              <a:r>
                <a:rPr lang="en-US" sz="900" dirty="0">
                  <a:solidFill>
                    <a:srgbClr val="C00000"/>
                  </a:solidFill>
                  <a:latin typeface="Arial Narrow" panose="020B0606020202030204" pitchFamily="34" charset="0"/>
                </a:rPr>
                <a:t>Ed25519</a:t>
              </a:r>
            </a:p>
          </p:txBody>
        </p:sp>
        <p:sp>
          <p:nvSpPr>
            <p:cNvPr id="1008" name="TextBox 1007">
              <a:extLst>
                <a:ext uri="{FF2B5EF4-FFF2-40B4-BE49-F238E27FC236}">
                  <a16:creationId xmlns:a16="http://schemas.microsoft.com/office/drawing/2014/main" id="{C49A570B-D71C-BFA6-45D0-BA39E4AC3638}"/>
                </a:ext>
              </a:extLst>
            </p:cNvPr>
            <p:cNvSpPr txBox="1"/>
            <p:nvPr/>
          </p:nvSpPr>
          <p:spPr>
            <a:xfrm>
              <a:off x="2814234" y="562689"/>
              <a:ext cx="161904" cy="123111"/>
            </a:xfrm>
            <a:prstGeom prst="rect">
              <a:avLst/>
            </a:prstGeom>
            <a:noFill/>
          </p:spPr>
          <p:txBody>
            <a:bodyPr wrap="none" lIns="0" tIns="0" rIns="0" bIns="0" rtlCol="0" anchor="ctr" anchorCtr="0">
              <a:spAutoFit/>
            </a:bodyPr>
            <a:lstStyle/>
            <a:p>
              <a:r>
                <a:rPr lang="en-US" sz="800" dirty="0" err="1">
                  <a:solidFill>
                    <a:schemeClr val="bg1">
                      <a:lumMod val="65000"/>
                    </a:schemeClr>
                  </a:solidFill>
                  <a:latin typeface="Arial Narrow" panose="020B0606020202030204" pitchFamily="34" charset="0"/>
                </a:rPr>
                <a:t>m+s</a:t>
              </a:r>
              <a:endParaRPr lang="en-US" sz="800" dirty="0">
                <a:solidFill>
                  <a:schemeClr val="bg1">
                    <a:lumMod val="65000"/>
                  </a:schemeClr>
                </a:solidFill>
                <a:latin typeface="Arial Narrow" panose="020B0606020202030204" pitchFamily="34" charset="0"/>
              </a:endParaRPr>
            </a:p>
          </p:txBody>
        </p:sp>
        <p:sp>
          <p:nvSpPr>
            <p:cNvPr id="1009" name="TextBox 1008">
              <a:extLst>
                <a:ext uri="{FF2B5EF4-FFF2-40B4-BE49-F238E27FC236}">
                  <a16:creationId xmlns:a16="http://schemas.microsoft.com/office/drawing/2014/main" id="{64FA47BE-05C2-B360-D80B-81FC2947961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1</a:t>
              </a:r>
            </a:p>
          </p:txBody>
        </p:sp>
      </p:grpSp>
      <p:grpSp>
        <p:nvGrpSpPr>
          <p:cNvPr id="1011" name="Group 1010">
            <a:extLst>
              <a:ext uri="{FF2B5EF4-FFF2-40B4-BE49-F238E27FC236}">
                <a16:creationId xmlns:a16="http://schemas.microsoft.com/office/drawing/2014/main" id="{42DEB772-96EA-03D4-2C57-57BE3B14FC90}"/>
              </a:ext>
            </a:extLst>
          </p:cNvPr>
          <p:cNvGrpSpPr/>
          <p:nvPr/>
        </p:nvGrpSpPr>
        <p:grpSpPr>
          <a:xfrm>
            <a:off x="3657600" y="3886200"/>
            <a:ext cx="1828800" cy="1828800"/>
            <a:chOff x="1828800" y="228600"/>
            <a:chExt cx="1828800" cy="1828800"/>
          </a:xfrm>
        </p:grpSpPr>
        <p:cxnSp>
          <p:nvCxnSpPr>
            <p:cNvPr id="1012" name="Straight Arrow Connector 1011">
              <a:extLst>
                <a:ext uri="{FF2B5EF4-FFF2-40B4-BE49-F238E27FC236}">
                  <a16:creationId xmlns:a16="http://schemas.microsoft.com/office/drawing/2014/main" id="{8CC9C9D5-917F-F1A2-9383-E9A94C96BB9B}"/>
                </a:ext>
              </a:extLst>
            </p:cNvPr>
            <p:cNvCxnSpPr>
              <a:cxnSpLocks/>
              <a:stCxn id="1015" idx="1"/>
              <a:endCxn id="1023"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5" name="TextBox 1014">
              <a:extLst>
                <a:ext uri="{FF2B5EF4-FFF2-40B4-BE49-F238E27FC236}">
                  <a16:creationId xmlns:a16="http://schemas.microsoft.com/office/drawing/2014/main" id="{2A0752B9-8CE8-70B3-1B84-1C433828A6A0}"/>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cxnSp>
          <p:nvCxnSpPr>
            <p:cNvPr id="1018" name="Straight Connector 1017">
              <a:extLst>
                <a:ext uri="{FF2B5EF4-FFF2-40B4-BE49-F238E27FC236}">
                  <a16:creationId xmlns:a16="http://schemas.microsoft.com/office/drawing/2014/main" id="{7F294EFB-7459-E972-26BB-C7EBAA2634D8}"/>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20" name="Rectangle 1019">
              <a:extLst>
                <a:ext uri="{FF2B5EF4-FFF2-40B4-BE49-F238E27FC236}">
                  <a16:creationId xmlns:a16="http://schemas.microsoft.com/office/drawing/2014/main" id="{3BCF2B69-D71D-CC51-F769-1BFA406AFA9B}"/>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KA</a:t>
              </a:r>
            </a:p>
          </p:txBody>
        </p:sp>
        <p:sp>
          <p:nvSpPr>
            <p:cNvPr id="1021" name="Rectangle 1020">
              <a:extLst>
                <a:ext uri="{FF2B5EF4-FFF2-40B4-BE49-F238E27FC236}">
                  <a16:creationId xmlns:a16="http://schemas.microsoft.com/office/drawing/2014/main" id="{427BB5EE-BFD7-0BD2-BCB0-3B062305A84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DCA4BC99-D874-D529-7515-670CF5793CD8}"/>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a:extLst>
                <a:ext uri="{FF2B5EF4-FFF2-40B4-BE49-F238E27FC236}">
                  <a16:creationId xmlns:a16="http://schemas.microsoft.com/office/drawing/2014/main" id="{8F4A3342-654A-8F67-AE79-196D3023E8D6}"/>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3B465917-BCC6-79B1-DC32-1ED0824E749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a:extLst>
                <a:ext uri="{FF2B5EF4-FFF2-40B4-BE49-F238E27FC236}">
                  <a16:creationId xmlns:a16="http://schemas.microsoft.com/office/drawing/2014/main" id="{E9EF3968-19ED-49FD-A766-8CB039387CB5}"/>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7" name="Straight Arrow Connector 1026">
              <a:extLst>
                <a:ext uri="{FF2B5EF4-FFF2-40B4-BE49-F238E27FC236}">
                  <a16:creationId xmlns:a16="http://schemas.microsoft.com/office/drawing/2014/main" id="{47D50C6D-56E2-151B-6A0C-FA6E0F9B05C5}"/>
                </a:ext>
              </a:extLst>
            </p:cNvPr>
            <p:cNvCxnSpPr>
              <a:cxnSpLocks/>
              <a:stCxn id="1022" idx="2"/>
              <a:endCxn id="1030" idx="0"/>
            </p:cNvCxnSpPr>
            <p:nvPr/>
          </p:nvCxnSpPr>
          <p:spPr>
            <a:xfrm>
              <a:off x="2743200" y="1371600"/>
              <a:ext cx="2"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366FCA95-3025-E12B-91C2-18D7F797E36D}"/>
                </a:ext>
              </a:extLst>
            </p:cNvPr>
            <p:cNvCxnSpPr>
              <a:cxnSpLocks/>
              <a:stCxn id="1033" idx="3"/>
              <a:endCxn id="1031"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0" name="TextBox 1029">
              <a:extLst>
                <a:ext uri="{FF2B5EF4-FFF2-40B4-BE49-F238E27FC236}">
                  <a16:creationId xmlns:a16="http://schemas.microsoft.com/office/drawing/2014/main" id="{830A204A-F3B4-DA50-AD20-59793EFD6535}"/>
                </a:ext>
              </a:extLst>
            </p:cNvPr>
            <p:cNvSpPr txBox="1"/>
            <p:nvPr/>
          </p:nvSpPr>
          <p:spPr>
            <a:xfrm>
              <a:off x="2440234" y="1714500"/>
              <a:ext cx="6059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Shared Secret</a:t>
              </a:r>
            </a:p>
          </p:txBody>
        </p:sp>
        <p:sp>
          <p:nvSpPr>
            <p:cNvPr id="1031" name="TextBox 1030">
              <a:extLst>
                <a:ext uri="{FF2B5EF4-FFF2-40B4-BE49-F238E27FC236}">
                  <a16:creationId xmlns:a16="http://schemas.microsoft.com/office/drawing/2014/main" id="{2737B11F-893E-A503-23D6-4643BF55C849}"/>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A</a:t>
              </a:r>
            </a:p>
          </p:txBody>
        </p:sp>
        <p:sp>
          <p:nvSpPr>
            <p:cNvPr id="1032" name="Rectangle 1031">
              <a:extLst>
                <a:ext uri="{FF2B5EF4-FFF2-40B4-BE49-F238E27FC236}">
                  <a16:creationId xmlns:a16="http://schemas.microsoft.com/office/drawing/2014/main" id="{D80D1B17-1446-AC59-C11D-8B4FB7FDF090}"/>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Isosceles Triangle 1032">
              <a:extLst>
                <a:ext uri="{FF2B5EF4-FFF2-40B4-BE49-F238E27FC236}">
                  <a16:creationId xmlns:a16="http://schemas.microsoft.com/office/drawing/2014/main" id="{D4676B31-5F96-6463-F05A-9EE53B5105B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1C021043-F42B-961D-9375-78DAE3CEC585}"/>
                </a:ext>
              </a:extLst>
            </p:cNvPr>
            <p:cNvSpPr txBox="1"/>
            <p:nvPr/>
          </p:nvSpPr>
          <p:spPr>
            <a:xfrm>
              <a:off x="1828800" y="228600"/>
              <a:ext cx="11265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Agreement: </a:t>
              </a:r>
              <a:r>
                <a:rPr lang="en-US" sz="900" dirty="0">
                  <a:solidFill>
                    <a:srgbClr val="C00000"/>
                  </a:solidFill>
                  <a:latin typeface="Arial Narrow" panose="020B0606020202030204" pitchFamily="34" charset="0"/>
                </a:rPr>
                <a:t>X25519</a:t>
              </a:r>
            </a:p>
          </p:txBody>
        </p:sp>
        <p:sp>
          <p:nvSpPr>
            <p:cNvPr id="1036" name="TextBox 1035">
              <a:extLst>
                <a:ext uri="{FF2B5EF4-FFF2-40B4-BE49-F238E27FC236}">
                  <a16:creationId xmlns:a16="http://schemas.microsoft.com/office/drawing/2014/main" id="{670CA513-5A9C-D19C-0DF3-791A5AF8F610}"/>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z</a:t>
              </a:r>
            </a:p>
          </p:txBody>
        </p:sp>
      </p:grpSp>
      <p:grpSp>
        <p:nvGrpSpPr>
          <p:cNvPr id="1037" name="Group 1036">
            <a:extLst>
              <a:ext uri="{FF2B5EF4-FFF2-40B4-BE49-F238E27FC236}">
                <a16:creationId xmlns:a16="http://schemas.microsoft.com/office/drawing/2014/main" id="{930D929E-00E4-A68A-2A5E-F2850FFDB1FA}"/>
              </a:ext>
            </a:extLst>
          </p:cNvPr>
          <p:cNvGrpSpPr/>
          <p:nvPr/>
        </p:nvGrpSpPr>
        <p:grpSpPr>
          <a:xfrm>
            <a:off x="5486400" y="3886200"/>
            <a:ext cx="1828800" cy="1828800"/>
            <a:chOff x="1828800" y="228600"/>
            <a:chExt cx="1828800" cy="1828800"/>
          </a:xfrm>
        </p:grpSpPr>
        <p:cxnSp>
          <p:nvCxnSpPr>
            <p:cNvPr id="1038" name="Straight Arrow Connector 1037">
              <a:extLst>
                <a:ext uri="{FF2B5EF4-FFF2-40B4-BE49-F238E27FC236}">
                  <a16:creationId xmlns:a16="http://schemas.microsoft.com/office/drawing/2014/main" id="{69794845-5570-E846-A11E-5AB267F65BDB}"/>
                </a:ext>
              </a:extLst>
            </p:cNvPr>
            <p:cNvCxnSpPr>
              <a:cxnSpLocks/>
              <a:stCxn id="1041" idx="1"/>
              <a:endCxn id="1049"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1C881383-1B21-E620-9D73-4E2A8FBBA500}"/>
                </a:ext>
              </a:extLst>
            </p:cNvPr>
            <p:cNvCxnSpPr>
              <a:cxnSpLocks/>
              <a:stCxn id="1042" idx="1"/>
              <a:endCxn id="1050"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D73C394-545C-5ABF-CF90-C7DC51CDEEB2}"/>
                </a:ext>
              </a:extLst>
            </p:cNvPr>
            <p:cNvCxnSpPr>
              <a:cxnSpLocks/>
              <a:stCxn id="1043" idx="1"/>
              <a:endCxn id="1051" idx="3"/>
            </p:cNvCxnSpPr>
            <p:nvPr/>
          </p:nvCxnSpPr>
          <p:spPr>
            <a:xfrm flipH="1">
              <a:off x="2971800" y="1313721"/>
              <a:ext cx="113722" cy="729"/>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69FE053F-A298-D2A5-31B5-823395E4667F}"/>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Role</a:t>
              </a:r>
            </a:p>
          </p:txBody>
        </p:sp>
        <p:sp>
          <p:nvSpPr>
            <p:cNvPr id="1042" name="TextBox 1041">
              <a:extLst>
                <a:ext uri="{FF2B5EF4-FFF2-40B4-BE49-F238E27FC236}">
                  <a16:creationId xmlns:a16="http://schemas.microsoft.com/office/drawing/2014/main" id="{C9520333-0B38-B88A-2CEC-AED100581278}"/>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Other</a:t>
              </a:r>
            </a:p>
          </p:txBody>
        </p:sp>
        <p:sp>
          <p:nvSpPr>
            <p:cNvPr id="1043" name="TextBox 1042">
              <a:extLst>
                <a:ext uri="{FF2B5EF4-FFF2-40B4-BE49-F238E27FC236}">
                  <a16:creationId xmlns:a16="http://schemas.microsoft.com/office/drawing/2014/main" id="{EB803BD1-A3C6-73A2-F404-981EA0923631}"/>
                </a:ext>
              </a:extLst>
            </p:cNvPr>
            <p:cNvSpPr txBox="1"/>
            <p:nvPr/>
          </p:nvSpPr>
          <p:spPr>
            <a:xfrm>
              <a:off x="3085522" y="1244471"/>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Length, L</a:t>
              </a:r>
            </a:p>
          </p:txBody>
        </p:sp>
        <p:cxnSp>
          <p:nvCxnSpPr>
            <p:cNvPr id="1044" name="Straight Connector 1043">
              <a:extLst>
                <a:ext uri="{FF2B5EF4-FFF2-40B4-BE49-F238E27FC236}">
                  <a16:creationId xmlns:a16="http://schemas.microsoft.com/office/drawing/2014/main" id="{1EB7FF27-4CAB-D0DA-55B3-6FC6204ADE9F}"/>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CA5B6F34-BA98-135F-7757-A1654C8EEAD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KDF</a:t>
              </a:r>
            </a:p>
          </p:txBody>
        </p:sp>
        <p:sp>
          <p:nvSpPr>
            <p:cNvPr id="1047" name="Rectangle 1046">
              <a:extLst>
                <a:ext uri="{FF2B5EF4-FFF2-40B4-BE49-F238E27FC236}">
                  <a16:creationId xmlns:a16="http://schemas.microsoft.com/office/drawing/2014/main" id="{90395D03-4F57-77CF-D24D-EC8FD696C563}"/>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53BF60D-9FCE-15F6-0FF9-8E533FEDCE23}"/>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DFF69996-ADB6-AB47-9BE0-A101573A53E9}"/>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E908BC7-A20A-7D71-8E25-8C653AC74745}"/>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CA9DE4D2-92DF-9D95-6DDC-E222769E9AC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3" name="Straight Arrow Connector 1052">
              <a:extLst>
                <a:ext uri="{FF2B5EF4-FFF2-40B4-BE49-F238E27FC236}">
                  <a16:creationId xmlns:a16="http://schemas.microsoft.com/office/drawing/2014/main" id="{81036037-75B9-2357-4A29-C83685FEFDA0}"/>
                </a:ext>
              </a:extLst>
            </p:cNvPr>
            <p:cNvCxnSpPr>
              <a:cxnSpLocks/>
              <a:stCxn id="1048" idx="2"/>
              <a:endCxn id="1056"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A8E4BAC4-F9DF-0CFD-2DC1-8875A5CC6DD4}"/>
                </a:ext>
              </a:extLst>
            </p:cNvPr>
            <p:cNvCxnSpPr>
              <a:cxnSpLocks/>
              <a:stCxn id="1059" idx="3"/>
              <a:endCxn id="1057"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6" name="TextBox 1055">
              <a:extLst>
                <a:ext uri="{FF2B5EF4-FFF2-40B4-BE49-F238E27FC236}">
                  <a16:creationId xmlns:a16="http://schemas.microsoft.com/office/drawing/2014/main" id="{6BA1BFB2-94AF-2A3A-0343-2CA91C222F9F}"/>
                </a:ext>
              </a:extLst>
            </p:cNvPr>
            <p:cNvSpPr txBox="1"/>
            <p:nvPr/>
          </p:nvSpPr>
          <p:spPr>
            <a:xfrm>
              <a:off x="2678278" y="1714500"/>
              <a:ext cx="129844"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S</a:t>
              </a:r>
              <a:r>
                <a:rPr lang="en-US" sz="900" baseline="-25000" dirty="0">
                  <a:latin typeface="Arial Narrow" panose="020B0606020202030204" pitchFamily="34" charset="0"/>
                </a:rPr>
                <a:t>x1</a:t>
              </a:r>
            </a:p>
          </p:txBody>
        </p:sp>
        <p:sp>
          <p:nvSpPr>
            <p:cNvPr id="1057" name="TextBox 1056">
              <a:extLst>
                <a:ext uri="{FF2B5EF4-FFF2-40B4-BE49-F238E27FC236}">
                  <a16:creationId xmlns:a16="http://schemas.microsoft.com/office/drawing/2014/main" id="{D116AC9E-2BB2-8EB9-A6DF-718A97CE5A49}"/>
                </a:ext>
              </a:extLst>
            </p:cNvPr>
            <p:cNvSpPr txBox="1"/>
            <p:nvPr/>
          </p:nvSpPr>
          <p:spPr>
            <a:xfrm>
              <a:off x="1836381" y="913730"/>
              <a:ext cx="563083"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Secret or </a:t>
              </a:r>
              <a:r>
                <a:rPr lang="en-US" dirty="0" err="1"/>
                <a:t>S</a:t>
              </a:r>
              <a:r>
                <a:rPr lang="en-US" baseline="-25000" dirty="0" err="1"/>
                <a:t>x</a:t>
              </a:r>
              <a:endParaRPr lang="en-US" baseline="-25000" dirty="0"/>
            </a:p>
          </p:txBody>
        </p:sp>
        <p:sp>
          <p:nvSpPr>
            <p:cNvPr id="1058" name="Rectangle 1057">
              <a:extLst>
                <a:ext uri="{FF2B5EF4-FFF2-40B4-BE49-F238E27FC236}">
                  <a16:creationId xmlns:a16="http://schemas.microsoft.com/office/drawing/2014/main" id="{F7E8048B-2071-F36D-3DF1-33B9698E76C4}"/>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Isosceles Triangle 1058">
              <a:extLst>
                <a:ext uri="{FF2B5EF4-FFF2-40B4-BE49-F238E27FC236}">
                  <a16:creationId xmlns:a16="http://schemas.microsoft.com/office/drawing/2014/main" id="{3ADDBE0C-E703-45F4-89EB-D596CE9F4386}"/>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TextBox 1059">
              <a:extLst>
                <a:ext uri="{FF2B5EF4-FFF2-40B4-BE49-F238E27FC236}">
                  <a16:creationId xmlns:a16="http://schemas.microsoft.com/office/drawing/2014/main" id="{AF5951E6-E9B4-DE0F-82F7-BCE2EBD635DF}"/>
                </a:ext>
              </a:extLst>
            </p:cNvPr>
            <p:cNvSpPr txBox="1"/>
            <p:nvPr/>
          </p:nvSpPr>
          <p:spPr>
            <a:xfrm>
              <a:off x="1828800" y="228600"/>
              <a:ext cx="1450397"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 Derivation Function:</a:t>
              </a:r>
              <a:r>
                <a:rPr lang="en-US" sz="900" dirty="0">
                  <a:solidFill>
                    <a:srgbClr val="C00000"/>
                  </a:solidFill>
                  <a:latin typeface="Arial Narrow" panose="020B0606020202030204" pitchFamily="34" charset="0"/>
                </a:rPr>
                <a:t> HKDF</a:t>
              </a:r>
            </a:p>
          </p:txBody>
        </p:sp>
        <p:sp>
          <p:nvSpPr>
            <p:cNvPr id="1062" name="TextBox 1061">
              <a:extLst>
                <a:ext uri="{FF2B5EF4-FFF2-40B4-BE49-F238E27FC236}">
                  <a16:creationId xmlns:a16="http://schemas.microsoft.com/office/drawing/2014/main" id="{082FF162-9B0C-2AC0-756C-B3A4AD69FDBF}"/>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L</a:t>
              </a:r>
            </a:p>
          </p:txBody>
        </p:sp>
      </p:grpSp>
      <p:grpSp>
        <p:nvGrpSpPr>
          <p:cNvPr id="1064" name="Group 1063">
            <a:extLst>
              <a:ext uri="{FF2B5EF4-FFF2-40B4-BE49-F238E27FC236}">
                <a16:creationId xmlns:a16="http://schemas.microsoft.com/office/drawing/2014/main" id="{E526F0B7-06B9-81FE-CA65-930CE2B60626}"/>
              </a:ext>
            </a:extLst>
          </p:cNvPr>
          <p:cNvGrpSpPr/>
          <p:nvPr/>
        </p:nvGrpSpPr>
        <p:grpSpPr>
          <a:xfrm>
            <a:off x="0" y="3886200"/>
            <a:ext cx="1828800" cy="1828800"/>
            <a:chOff x="1828800" y="228600"/>
            <a:chExt cx="1828800" cy="1828800"/>
          </a:xfrm>
        </p:grpSpPr>
        <p:cxnSp>
          <p:nvCxnSpPr>
            <p:cNvPr id="1071" name="Straight Connector 1070">
              <a:extLst>
                <a:ext uri="{FF2B5EF4-FFF2-40B4-BE49-F238E27FC236}">
                  <a16:creationId xmlns:a16="http://schemas.microsoft.com/office/drawing/2014/main" id="{79F3A976-4C9A-63FB-0ECF-6B2F3001A314}"/>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E75191F-B3A4-6686-F612-FCE31AE0873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73" name="Rectangle 1072">
              <a:extLst>
                <a:ext uri="{FF2B5EF4-FFF2-40B4-BE49-F238E27FC236}">
                  <a16:creationId xmlns:a16="http://schemas.microsoft.com/office/drawing/2014/main" id="{4E4301F5-3895-B75D-B6A0-91FA55FA0221}"/>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Hash</a:t>
              </a:r>
            </a:p>
          </p:txBody>
        </p:sp>
        <p:sp>
          <p:nvSpPr>
            <p:cNvPr id="1074" name="Rectangle 1073">
              <a:extLst>
                <a:ext uri="{FF2B5EF4-FFF2-40B4-BE49-F238E27FC236}">
                  <a16:creationId xmlns:a16="http://schemas.microsoft.com/office/drawing/2014/main" id="{AF967116-5B7D-ACEF-A0F7-AE93B346E11F}"/>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D6F17621-A0E6-C16E-50EF-E9A33A40AD2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C67BD149-F81E-BB6E-E7D8-4273095797FE}"/>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C4563F28-0039-2F5F-76AD-E67929FE891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62934367-BFBB-13FE-B350-8EC57F01B179}"/>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Arrow Connector 1078">
              <a:extLst>
                <a:ext uri="{FF2B5EF4-FFF2-40B4-BE49-F238E27FC236}">
                  <a16:creationId xmlns:a16="http://schemas.microsoft.com/office/drawing/2014/main" id="{903D0020-EDAE-EDB3-81CF-53B8AA647CFA}"/>
                </a:ext>
              </a:extLst>
            </p:cNvPr>
            <p:cNvCxnSpPr>
              <a:cxnSpLocks/>
              <a:stCxn id="1082" idx="2"/>
              <a:endCxn id="1074"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Straight Arrow Connector 1079">
              <a:extLst>
                <a:ext uri="{FF2B5EF4-FFF2-40B4-BE49-F238E27FC236}">
                  <a16:creationId xmlns:a16="http://schemas.microsoft.com/office/drawing/2014/main" id="{C39F80C1-FF78-19C4-03BF-C0E48B8A3584}"/>
                </a:ext>
              </a:extLst>
            </p:cNvPr>
            <p:cNvCxnSpPr>
              <a:cxnSpLocks/>
              <a:stCxn id="1075" idx="2"/>
              <a:endCxn id="1083"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2" name="TextBox 1081">
              <a:extLst>
                <a:ext uri="{FF2B5EF4-FFF2-40B4-BE49-F238E27FC236}">
                  <a16:creationId xmlns:a16="http://schemas.microsoft.com/office/drawing/2014/main" id="{72DA1A5A-B7A8-127B-C353-234AFED4A01C}"/>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083" name="TextBox 1082">
              <a:extLst>
                <a:ext uri="{FF2B5EF4-FFF2-40B4-BE49-F238E27FC236}">
                  <a16:creationId xmlns:a16="http://schemas.microsoft.com/office/drawing/2014/main" id="{FF958820-EA79-7C03-B835-DEFBEF4F6C31}"/>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085" name="Rectangle 1084">
              <a:extLst>
                <a:ext uri="{FF2B5EF4-FFF2-40B4-BE49-F238E27FC236}">
                  <a16:creationId xmlns:a16="http://schemas.microsoft.com/office/drawing/2014/main" id="{C1B82C94-76EC-7960-4018-A8B270FD7BFD}"/>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Isosceles Triangle 1085">
              <a:extLst>
                <a:ext uri="{FF2B5EF4-FFF2-40B4-BE49-F238E27FC236}">
                  <a16:creationId xmlns:a16="http://schemas.microsoft.com/office/drawing/2014/main" id="{7DDDC512-3DD0-546E-0349-A19D511F81DC}"/>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1D3786D1-C771-D5DD-76A3-467A4D5C4F30}"/>
                </a:ext>
              </a:extLst>
            </p:cNvPr>
            <p:cNvSpPr txBox="1"/>
            <p:nvPr/>
          </p:nvSpPr>
          <p:spPr>
            <a:xfrm>
              <a:off x="1828800" y="228600"/>
              <a:ext cx="1681229"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Hash: </a:t>
              </a:r>
              <a:r>
                <a:rPr lang="en-US" sz="900" dirty="0">
                  <a:solidFill>
                    <a:srgbClr val="C00000"/>
                  </a:solidFill>
                  <a:latin typeface="Arial Narrow" panose="020B0606020202030204" pitchFamily="34" charset="0"/>
                </a:rPr>
                <a:t>SHA256, SHA512, SHA512/256</a:t>
              </a:r>
            </a:p>
          </p:txBody>
        </p:sp>
        <p:sp>
          <p:nvSpPr>
            <p:cNvPr id="1088" name="TextBox 1087">
              <a:extLst>
                <a:ext uri="{FF2B5EF4-FFF2-40B4-BE49-F238E27FC236}">
                  <a16:creationId xmlns:a16="http://schemas.microsoft.com/office/drawing/2014/main" id="{7AC3B90B-2B11-E4E2-4A7A-A90BA12F3362}"/>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089" name="TextBox 1088">
              <a:extLst>
                <a:ext uri="{FF2B5EF4-FFF2-40B4-BE49-F238E27FC236}">
                  <a16:creationId xmlns:a16="http://schemas.microsoft.com/office/drawing/2014/main" id="{354F206D-0006-FB18-18ED-015933CE4262}"/>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h</a:t>
              </a:r>
            </a:p>
          </p:txBody>
        </p:sp>
      </p:grpSp>
      <p:grpSp>
        <p:nvGrpSpPr>
          <p:cNvPr id="1090" name="Group 1089">
            <a:extLst>
              <a:ext uri="{FF2B5EF4-FFF2-40B4-BE49-F238E27FC236}">
                <a16:creationId xmlns:a16="http://schemas.microsoft.com/office/drawing/2014/main" id="{B8F47CAB-DAA4-D6C0-977F-80D854D6D808}"/>
              </a:ext>
            </a:extLst>
          </p:cNvPr>
          <p:cNvGrpSpPr/>
          <p:nvPr/>
        </p:nvGrpSpPr>
        <p:grpSpPr>
          <a:xfrm>
            <a:off x="1828800" y="3886200"/>
            <a:ext cx="1828800" cy="1828800"/>
            <a:chOff x="1828800" y="228600"/>
            <a:chExt cx="1828800" cy="1828800"/>
          </a:xfrm>
        </p:grpSpPr>
        <p:cxnSp>
          <p:nvCxnSpPr>
            <p:cNvPr id="1097" name="Straight Connector 1096">
              <a:extLst>
                <a:ext uri="{FF2B5EF4-FFF2-40B4-BE49-F238E27FC236}">
                  <a16:creationId xmlns:a16="http://schemas.microsoft.com/office/drawing/2014/main" id="{4DB06CB7-3E17-D033-0A93-ECF1EA7BB2ED}"/>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02F1E5CF-2E3C-6E18-F8A7-21D793431E2C}"/>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99" name="Rectangle 1098">
              <a:extLst>
                <a:ext uri="{FF2B5EF4-FFF2-40B4-BE49-F238E27FC236}">
                  <a16:creationId xmlns:a16="http://schemas.microsoft.com/office/drawing/2014/main" id="{2FE75D78-4DFB-84FA-CA22-8128F0C71445}"/>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Keyed</a:t>
              </a:r>
            </a:p>
            <a:p>
              <a:pPr algn="ctr"/>
              <a:r>
                <a:rPr lang="en-US" sz="900" dirty="0">
                  <a:solidFill>
                    <a:schemeClr val="tx1"/>
                  </a:solidFill>
                  <a:latin typeface="Arial Narrow" panose="020B0606020202030204" pitchFamily="34" charset="0"/>
                </a:rPr>
                <a:t>Digest</a:t>
              </a:r>
            </a:p>
          </p:txBody>
        </p:sp>
        <p:sp>
          <p:nvSpPr>
            <p:cNvPr id="1100" name="Rectangle 1099">
              <a:extLst>
                <a:ext uri="{FF2B5EF4-FFF2-40B4-BE49-F238E27FC236}">
                  <a16:creationId xmlns:a16="http://schemas.microsoft.com/office/drawing/2014/main" id="{55AFBBDF-085F-682E-E30B-2E7856581595}"/>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57BD1CB9-481A-D795-EF1B-02E53F9C7804}"/>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6FC398EC-2667-DC9C-AFDC-6CDA152F08C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92C631B4-AF85-5813-02CA-75E52F4BAC97}"/>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D3A4BE14-4593-4443-EDD2-72F70870B507}"/>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5" name="Straight Arrow Connector 1104">
              <a:extLst>
                <a:ext uri="{FF2B5EF4-FFF2-40B4-BE49-F238E27FC236}">
                  <a16:creationId xmlns:a16="http://schemas.microsoft.com/office/drawing/2014/main" id="{9A5AAE04-E53B-2503-6106-B40D647A3C16}"/>
                </a:ext>
              </a:extLst>
            </p:cNvPr>
            <p:cNvCxnSpPr>
              <a:cxnSpLocks/>
              <a:stCxn id="1108" idx="2"/>
              <a:endCxn id="110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084E24BE-C88C-4BA4-AB96-B79154B65A67}"/>
                </a:ext>
              </a:extLst>
            </p:cNvPr>
            <p:cNvCxnSpPr>
              <a:cxnSpLocks/>
              <a:stCxn id="1101" idx="2"/>
              <a:endCxn id="1109"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6288AA2-A0E5-289C-8A85-D873BF833C5E}"/>
                </a:ext>
              </a:extLst>
            </p:cNvPr>
            <p:cNvCxnSpPr>
              <a:cxnSpLocks/>
              <a:stCxn id="1112" idx="3"/>
              <a:endCxn id="111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08" name="TextBox 1107">
              <a:extLst>
                <a:ext uri="{FF2B5EF4-FFF2-40B4-BE49-F238E27FC236}">
                  <a16:creationId xmlns:a16="http://schemas.microsoft.com/office/drawing/2014/main" id="{EB482A9D-5580-6460-AE1C-2CDF3B682875}"/>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09" name="TextBox 1108">
              <a:extLst>
                <a:ext uri="{FF2B5EF4-FFF2-40B4-BE49-F238E27FC236}">
                  <a16:creationId xmlns:a16="http://schemas.microsoft.com/office/drawing/2014/main" id="{6BD0059B-8FAD-8CE6-2E34-3C881A67E86B}"/>
                </a:ext>
              </a:extLst>
            </p:cNvPr>
            <p:cNvSpPr txBox="1"/>
            <p:nvPr/>
          </p:nvSpPr>
          <p:spPr>
            <a:xfrm>
              <a:off x="2608547" y="1714500"/>
              <a:ext cx="269306"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Digest</a:t>
              </a:r>
            </a:p>
          </p:txBody>
        </p:sp>
        <p:sp>
          <p:nvSpPr>
            <p:cNvPr id="1110" name="TextBox 1109">
              <a:extLst>
                <a:ext uri="{FF2B5EF4-FFF2-40B4-BE49-F238E27FC236}">
                  <a16:creationId xmlns:a16="http://schemas.microsoft.com/office/drawing/2014/main" id="{4C607324-C68B-4DDD-981C-66FD4DB290F1}"/>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err="1"/>
                <a:t>S</a:t>
              </a:r>
              <a:r>
                <a:rPr lang="en-US" baseline="-25000" dirty="0" err="1"/>
                <a:t>x</a:t>
              </a:r>
              <a:endParaRPr lang="en-US" baseline="-25000" dirty="0"/>
            </a:p>
          </p:txBody>
        </p:sp>
        <p:sp>
          <p:nvSpPr>
            <p:cNvPr id="1111" name="Rectangle 1110">
              <a:extLst>
                <a:ext uri="{FF2B5EF4-FFF2-40B4-BE49-F238E27FC236}">
                  <a16:creationId xmlns:a16="http://schemas.microsoft.com/office/drawing/2014/main" id="{90CC36BC-A9C1-9C62-90AF-255B856C798B}"/>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Isosceles Triangle 1111">
              <a:extLst>
                <a:ext uri="{FF2B5EF4-FFF2-40B4-BE49-F238E27FC236}">
                  <a16:creationId xmlns:a16="http://schemas.microsoft.com/office/drawing/2014/main" id="{150CAE9A-1E32-B309-D80B-7A842C60497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TextBox 1112">
              <a:extLst>
                <a:ext uri="{FF2B5EF4-FFF2-40B4-BE49-F238E27FC236}">
                  <a16:creationId xmlns:a16="http://schemas.microsoft.com/office/drawing/2014/main" id="{DEA8B52E-5B82-F34A-8EAC-FFAEAC75E9A9}"/>
                </a:ext>
              </a:extLst>
            </p:cNvPr>
            <p:cNvSpPr txBox="1"/>
            <p:nvPr/>
          </p:nvSpPr>
          <p:spPr>
            <a:xfrm>
              <a:off x="1828800" y="228600"/>
              <a:ext cx="1203535"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Keyed Digest: </a:t>
              </a:r>
              <a:r>
                <a:rPr lang="en-US" sz="900" dirty="0">
                  <a:solidFill>
                    <a:srgbClr val="C00000"/>
                  </a:solidFill>
                  <a:latin typeface="Arial Narrow" panose="020B0606020202030204" pitchFamily="34" charset="0"/>
                </a:rPr>
                <a:t>AES-CMAC</a:t>
              </a:r>
            </a:p>
          </p:txBody>
        </p:sp>
        <p:sp>
          <p:nvSpPr>
            <p:cNvPr id="1114" name="TextBox 1113">
              <a:extLst>
                <a:ext uri="{FF2B5EF4-FFF2-40B4-BE49-F238E27FC236}">
                  <a16:creationId xmlns:a16="http://schemas.microsoft.com/office/drawing/2014/main" id="{EB0E64F3-B3B5-38EC-F402-639AC4D1BCA3}"/>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15" name="TextBox 1114">
              <a:extLst>
                <a:ext uri="{FF2B5EF4-FFF2-40B4-BE49-F238E27FC236}">
                  <a16:creationId xmlns:a16="http://schemas.microsoft.com/office/drawing/2014/main" id="{230DA94B-DA80-D025-DEB1-2338C17FA3CB}"/>
                </a:ext>
              </a:extLst>
            </p:cNvPr>
            <p:cNvSpPr txBox="1"/>
            <p:nvPr/>
          </p:nvSpPr>
          <p:spPr>
            <a:xfrm>
              <a:off x="2624090" y="1485900"/>
              <a:ext cx="4648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b</a:t>
              </a:r>
            </a:p>
          </p:txBody>
        </p:sp>
      </p:grpSp>
      <p:grpSp>
        <p:nvGrpSpPr>
          <p:cNvPr id="1116" name="Group 1115">
            <a:extLst>
              <a:ext uri="{FF2B5EF4-FFF2-40B4-BE49-F238E27FC236}">
                <a16:creationId xmlns:a16="http://schemas.microsoft.com/office/drawing/2014/main" id="{04D3C91B-1719-2DCE-8AE9-EF0ADAD86CBA}"/>
              </a:ext>
            </a:extLst>
          </p:cNvPr>
          <p:cNvGrpSpPr/>
          <p:nvPr/>
        </p:nvGrpSpPr>
        <p:grpSpPr>
          <a:xfrm>
            <a:off x="0" y="7543800"/>
            <a:ext cx="1828800" cy="1828800"/>
            <a:chOff x="1828800" y="228600"/>
            <a:chExt cx="1828800" cy="1828800"/>
          </a:xfrm>
        </p:grpSpPr>
        <p:cxnSp>
          <p:nvCxnSpPr>
            <p:cNvPr id="1117" name="Straight Arrow Connector 1116">
              <a:extLst>
                <a:ext uri="{FF2B5EF4-FFF2-40B4-BE49-F238E27FC236}">
                  <a16:creationId xmlns:a16="http://schemas.microsoft.com/office/drawing/2014/main" id="{B5E1E2FF-C7BF-25A9-8438-8F809C7F5017}"/>
                </a:ext>
              </a:extLst>
            </p:cNvPr>
            <p:cNvCxnSpPr>
              <a:cxnSpLocks/>
              <a:stCxn id="1120" idx="1"/>
              <a:endCxn id="1128"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7E162ABD-FEC9-F0B6-CC5E-515E36F35FBC}"/>
                </a:ext>
              </a:extLst>
            </p:cNvPr>
            <p:cNvCxnSpPr>
              <a:cxnSpLocks/>
              <a:stCxn id="1121" idx="1"/>
              <a:endCxn id="1129"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20" name="TextBox 1119">
              <a:extLst>
                <a:ext uri="{FF2B5EF4-FFF2-40B4-BE49-F238E27FC236}">
                  <a16:creationId xmlns:a16="http://schemas.microsoft.com/office/drawing/2014/main" id="{A1A81E32-5975-A640-5344-CA3DF93B8FCD}"/>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B</a:t>
              </a:r>
            </a:p>
          </p:txBody>
        </p:sp>
        <p:sp>
          <p:nvSpPr>
            <p:cNvPr id="1121" name="TextBox 1120">
              <a:extLst>
                <a:ext uri="{FF2B5EF4-FFF2-40B4-BE49-F238E27FC236}">
                  <a16:creationId xmlns:a16="http://schemas.microsoft.com/office/drawing/2014/main" id="{34ADB885-5CF5-2C3B-BE33-CC0C17A8FF89}"/>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23" name="Straight Connector 1122">
              <a:extLst>
                <a:ext uri="{FF2B5EF4-FFF2-40B4-BE49-F238E27FC236}">
                  <a16:creationId xmlns:a16="http://schemas.microsoft.com/office/drawing/2014/main" id="{26080FF9-CBC8-A45B-46AF-46DF46D2E1D7}"/>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B9E3545-C557-B289-C233-32E3441B6113}"/>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5" name="Rectangle 1124">
              <a:extLst>
                <a:ext uri="{FF2B5EF4-FFF2-40B4-BE49-F238E27FC236}">
                  <a16:creationId xmlns:a16="http://schemas.microsoft.com/office/drawing/2014/main" id="{F28E3D9C-6DA5-7FF1-D10B-E1DD2F10EDBF}"/>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p:txBody>
        </p:sp>
        <p:sp>
          <p:nvSpPr>
            <p:cNvPr id="1126" name="Rectangle 1125">
              <a:extLst>
                <a:ext uri="{FF2B5EF4-FFF2-40B4-BE49-F238E27FC236}">
                  <a16:creationId xmlns:a16="http://schemas.microsoft.com/office/drawing/2014/main" id="{0A16D539-FDA4-5A17-68AA-6A1BA5136198}"/>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AA290826-0517-E0B0-80E7-F2BC089FAC9D}"/>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2364DF42-8CF1-4B86-5D61-20EA9BCE0A90}"/>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Rectangle 1128">
              <a:extLst>
                <a:ext uri="{FF2B5EF4-FFF2-40B4-BE49-F238E27FC236}">
                  <a16:creationId xmlns:a16="http://schemas.microsoft.com/office/drawing/2014/main" id="{4FB06336-3A3E-6B48-97AA-C6A522C1F160}"/>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BBDAADA2-878A-7EC6-F3A0-29F6406DCFB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1" name="Straight Arrow Connector 1130">
              <a:extLst>
                <a:ext uri="{FF2B5EF4-FFF2-40B4-BE49-F238E27FC236}">
                  <a16:creationId xmlns:a16="http://schemas.microsoft.com/office/drawing/2014/main" id="{05A956A8-B39E-C742-8C3E-8DF55394CF56}"/>
                </a:ext>
              </a:extLst>
            </p:cNvPr>
            <p:cNvCxnSpPr>
              <a:cxnSpLocks/>
              <a:stCxn id="1134" idx="2"/>
              <a:endCxn id="112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2" name="Straight Arrow Connector 1131">
              <a:extLst>
                <a:ext uri="{FF2B5EF4-FFF2-40B4-BE49-F238E27FC236}">
                  <a16:creationId xmlns:a16="http://schemas.microsoft.com/office/drawing/2014/main" id="{77EFFEFE-02D7-8B5F-3908-DC36AAAA2831}"/>
                </a:ext>
              </a:extLst>
            </p:cNvPr>
            <p:cNvCxnSpPr>
              <a:cxnSpLocks/>
              <a:stCxn id="1127" idx="2"/>
              <a:endCxn id="1135" idx="0"/>
            </p:cNvCxnSpPr>
            <p:nvPr/>
          </p:nvCxnSpPr>
          <p:spPr>
            <a:xfrm>
              <a:off x="2743200" y="1371600"/>
              <a:ext cx="1"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3" name="Straight Arrow Connector 1132">
              <a:extLst>
                <a:ext uri="{FF2B5EF4-FFF2-40B4-BE49-F238E27FC236}">
                  <a16:creationId xmlns:a16="http://schemas.microsoft.com/office/drawing/2014/main" id="{EB12D284-767A-1F15-49C5-07001BDA7CEC}"/>
                </a:ext>
              </a:extLst>
            </p:cNvPr>
            <p:cNvCxnSpPr>
              <a:cxnSpLocks/>
              <a:stCxn id="1138" idx="3"/>
              <a:endCxn id="113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4" name="TextBox 1133">
              <a:extLst>
                <a:ext uri="{FF2B5EF4-FFF2-40B4-BE49-F238E27FC236}">
                  <a16:creationId xmlns:a16="http://schemas.microsoft.com/office/drawing/2014/main" id="{F36DE935-909E-CFA5-4185-43BDAA4C5849}"/>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Message</a:t>
              </a:r>
            </a:p>
          </p:txBody>
        </p:sp>
        <p:sp>
          <p:nvSpPr>
            <p:cNvPr id="1135" name="TextBox 1134">
              <a:extLst>
                <a:ext uri="{FF2B5EF4-FFF2-40B4-BE49-F238E27FC236}">
                  <a16:creationId xmlns:a16="http://schemas.microsoft.com/office/drawing/2014/main" id="{FB75E5F0-4D47-2B49-BC96-36EC0A56BF9C}"/>
                </a:ext>
              </a:extLst>
            </p:cNvPr>
            <p:cNvSpPr txBox="1"/>
            <p:nvPr/>
          </p:nvSpPr>
          <p:spPr>
            <a:xfrm>
              <a:off x="2477102" y="1714500"/>
              <a:ext cx="532198"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Box or False</a:t>
              </a:r>
            </a:p>
          </p:txBody>
        </p:sp>
        <p:sp>
          <p:nvSpPr>
            <p:cNvPr id="1136" name="TextBox 1135">
              <a:extLst>
                <a:ext uri="{FF2B5EF4-FFF2-40B4-BE49-F238E27FC236}">
                  <a16:creationId xmlns:a16="http://schemas.microsoft.com/office/drawing/2014/main" id="{BB34D896-4C22-B2BA-7B7B-59894FB02FF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A</a:t>
              </a:r>
            </a:p>
          </p:txBody>
        </p:sp>
        <p:sp>
          <p:nvSpPr>
            <p:cNvPr id="1137" name="Rectangle 1136">
              <a:extLst>
                <a:ext uri="{FF2B5EF4-FFF2-40B4-BE49-F238E27FC236}">
                  <a16:creationId xmlns:a16="http://schemas.microsoft.com/office/drawing/2014/main" id="{52390271-2C0B-E47D-7C76-ED67EDA659C8}"/>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Isosceles Triangle 1137">
              <a:extLst>
                <a:ext uri="{FF2B5EF4-FFF2-40B4-BE49-F238E27FC236}">
                  <a16:creationId xmlns:a16="http://schemas.microsoft.com/office/drawing/2014/main" id="{83A44BF9-D992-D87D-91E9-2E4FAB67609F}"/>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TextBox 1138">
              <a:extLst>
                <a:ext uri="{FF2B5EF4-FFF2-40B4-BE49-F238E27FC236}">
                  <a16:creationId xmlns:a16="http://schemas.microsoft.com/office/drawing/2014/main" id="{C56CB3A4-E92C-C08F-444D-74CFFAE22B72}"/>
                </a:ext>
              </a:extLst>
            </p:cNvPr>
            <p:cNvSpPr txBox="1"/>
            <p:nvPr/>
          </p:nvSpPr>
          <p:spPr>
            <a:xfrm>
              <a:off x="1828800" y="228600"/>
              <a:ext cx="73866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a:t>
              </a:r>
              <a:r>
                <a:rPr lang="en-US" sz="900" dirty="0">
                  <a:solidFill>
                    <a:srgbClr val="C00000"/>
                  </a:solidFill>
                  <a:latin typeface="Arial Narrow" panose="020B0606020202030204" pitchFamily="34" charset="0"/>
                </a:rPr>
                <a:t>NaCl box()</a:t>
              </a:r>
            </a:p>
          </p:txBody>
        </p:sp>
        <p:sp>
          <p:nvSpPr>
            <p:cNvPr id="1140" name="TextBox 1139">
              <a:extLst>
                <a:ext uri="{FF2B5EF4-FFF2-40B4-BE49-F238E27FC236}">
                  <a16:creationId xmlns:a16="http://schemas.microsoft.com/office/drawing/2014/main" id="{FDC1789A-E662-2F91-5A88-FEDD8B5A5D48}"/>
                </a:ext>
              </a:extLst>
            </p:cNvPr>
            <p:cNvSpPr txBox="1"/>
            <p:nvPr/>
          </p:nvSpPr>
          <p:spPr>
            <a:xfrm>
              <a:off x="2814234" y="562689"/>
              <a:ext cx="70532"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m</a:t>
              </a:r>
            </a:p>
          </p:txBody>
        </p:sp>
        <p:sp>
          <p:nvSpPr>
            <p:cNvPr id="1141" name="TextBox 1140">
              <a:extLst>
                <a:ext uri="{FF2B5EF4-FFF2-40B4-BE49-F238E27FC236}">
                  <a16:creationId xmlns:a16="http://schemas.microsoft.com/office/drawing/2014/main" id="{E5E5C97D-2B77-0AAA-B0C4-BDFD0370E07B}"/>
                </a:ext>
              </a:extLst>
            </p:cNvPr>
            <p:cNvSpPr txBox="1"/>
            <p:nvPr/>
          </p:nvSpPr>
          <p:spPr>
            <a:xfrm>
              <a:off x="2457378" y="1485900"/>
              <a:ext cx="213200"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40+m</a:t>
              </a:r>
            </a:p>
          </p:txBody>
        </p:sp>
      </p:grpSp>
      <p:grpSp>
        <p:nvGrpSpPr>
          <p:cNvPr id="1142" name="Group 1141">
            <a:extLst>
              <a:ext uri="{FF2B5EF4-FFF2-40B4-BE49-F238E27FC236}">
                <a16:creationId xmlns:a16="http://schemas.microsoft.com/office/drawing/2014/main" id="{1F280732-07D3-3D39-7E71-E76DF21E1DBD}"/>
              </a:ext>
            </a:extLst>
          </p:cNvPr>
          <p:cNvGrpSpPr/>
          <p:nvPr/>
        </p:nvGrpSpPr>
        <p:grpSpPr>
          <a:xfrm>
            <a:off x="1828800" y="7543800"/>
            <a:ext cx="1828800" cy="1828800"/>
            <a:chOff x="1828800" y="228600"/>
            <a:chExt cx="1828800" cy="1828800"/>
          </a:xfrm>
        </p:grpSpPr>
        <p:cxnSp>
          <p:nvCxnSpPr>
            <p:cNvPr id="1143" name="Straight Arrow Connector 1142">
              <a:extLst>
                <a:ext uri="{FF2B5EF4-FFF2-40B4-BE49-F238E27FC236}">
                  <a16:creationId xmlns:a16="http://schemas.microsoft.com/office/drawing/2014/main" id="{858F279D-019F-EB6A-FA2D-F5A1A071BB8A}"/>
                </a:ext>
              </a:extLst>
            </p:cNvPr>
            <p:cNvCxnSpPr>
              <a:cxnSpLocks/>
              <a:stCxn id="1145" idx="1"/>
              <a:endCxn id="1152"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4" name="Straight Arrow Connector 1143">
              <a:extLst>
                <a:ext uri="{FF2B5EF4-FFF2-40B4-BE49-F238E27FC236}">
                  <a16:creationId xmlns:a16="http://schemas.microsoft.com/office/drawing/2014/main" id="{9DB4C2EB-DFEE-49F1-763D-1E764C5FDBF8}"/>
                </a:ext>
              </a:extLst>
            </p:cNvPr>
            <p:cNvCxnSpPr>
              <a:cxnSpLocks/>
              <a:stCxn id="1146" idx="1"/>
              <a:endCxn id="1153" idx="3"/>
            </p:cNvCxnSpPr>
            <p:nvPr/>
          </p:nvCxnSpPr>
          <p:spPr>
            <a:xfrm flipH="1" flipV="1">
              <a:off x="2971800" y="1143000"/>
              <a:ext cx="113722" cy="184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45" name="TextBox 1144">
              <a:extLst>
                <a:ext uri="{FF2B5EF4-FFF2-40B4-BE49-F238E27FC236}">
                  <a16:creationId xmlns:a16="http://schemas.microsoft.com/office/drawing/2014/main" id="{C10DEEF4-930C-389C-E4C5-7A1133CEFEA7}"/>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A</a:t>
              </a:r>
            </a:p>
          </p:txBody>
        </p:sp>
        <p:sp>
          <p:nvSpPr>
            <p:cNvPr id="1146" name="TextBox 1145">
              <a:extLst>
                <a:ext uri="{FF2B5EF4-FFF2-40B4-BE49-F238E27FC236}">
                  <a16:creationId xmlns:a16="http://schemas.microsoft.com/office/drawing/2014/main" id="{5DAEFF51-5D95-3693-3D53-3E1A9643025C}"/>
                </a:ext>
              </a:extLst>
            </p:cNvPr>
            <p:cNvSpPr txBox="1"/>
            <p:nvPr/>
          </p:nvSpPr>
          <p:spPr>
            <a:xfrm>
              <a:off x="3085522" y="1075593"/>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Nonce</a:t>
              </a:r>
            </a:p>
          </p:txBody>
        </p:sp>
        <p:cxnSp>
          <p:nvCxnSpPr>
            <p:cNvPr id="1147" name="Straight Connector 1146">
              <a:extLst>
                <a:ext uri="{FF2B5EF4-FFF2-40B4-BE49-F238E27FC236}">
                  <a16:creationId xmlns:a16="http://schemas.microsoft.com/office/drawing/2014/main" id="{A348F4CE-595D-D624-43D9-E14706578403}"/>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6B0D9E7-AEEB-E574-212A-42B009767806}"/>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49" name="Rectangle 1148">
              <a:extLst>
                <a:ext uri="{FF2B5EF4-FFF2-40B4-BE49-F238E27FC236}">
                  <a16:creationId xmlns:a16="http://schemas.microsoft.com/office/drawing/2014/main" id="{FDD8E0B0-65E6-41AC-9589-38D2E609FAB2}"/>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Box</a:t>
              </a:r>
            </a:p>
            <a:p>
              <a:pPr algn="ctr"/>
              <a:r>
                <a:rPr lang="en-US" sz="900" dirty="0">
                  <a:solidFill>
                    <a:schemeClr val="tx1"/>
                  </a:solidFill>
                  <a:latin typeface="Arial Narrow" panose="020B0606020202030204" pitchFamily="34" charset="0"/>
                </a:rPr>
                <a:t>Open</a:t>
              </a:r>
            </a:p>
          </p:txBody>
        </p:sp>
        <p:sp>
          <p:nvSpPr>
            <p:cNvPr id="1150" name="Rectangle 1149">
              <a:extLst>
                <a:ext uri="{FF2B5EF4-FFF2-40B4-BE49-F238E27FC236}">
                  <a16:creationId xmlns:a16="http://schemas.microsoft.com/office/drawing/2014/main" id="{990D4059-5D20-899F-6EF3-01DC7572EF89}"/>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Rectangle 1150">
              <a:extLst>
                <a:ext uri="{FF2B5EF4-FFF2-40B4-BE49-F238E27FC236}">
                  <a16:creationId xmlns:a16="http://schemas.microsoft.com/office/drawing/2014/main" id="{4973A4D9-F294-0B9D-5E3F-85C014DA37A7}"/>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E5655235-4F61-ECB1-62DD-945068859534}"/>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Rectangle 1152">
              <a:extLst>
                <a:ext uri="{FF2B5EF4-FFF2-40B4-BE49-F238E27FC236}">
                  <a16:creationId xmlns:a16="http://schemas.microsoft.com/office/drawing/2014/main" id="{379589D4-D663-6133-C56D-B80A5C2F76C6}"/>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89CCDD3D-7269-484B-CC0D-047F0746837F}"/>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5" name="Straight Arrow Connector 1154">
              <a:extLst>
                <a:ext uri="{FF2B5EF4-FFF2-40B4-BE49-F238E27FC236}">
                  <a16:creationId xmlns:a16="http://schemas.microsoft.com/office/drawing/2014/main" id="{1F807E36-6BDB-0AFD-22A9-99F31E7B8232}"/>
                </a:ext>
              </a:extLst>
            </p:cNvPr>
            <p:cNvCxnSpPr>
              <a:cxnSpLocks/>
              <a:stCxn id="1158" idx="2"/>
              <a:endCxn id="1150"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35AD6C9B-947F-A53B-FB5C-F2274476EE1C}"/>
                </a:ext>
              </a:extLst>
            </p:cNvPr>
            <p:cNvCxnSpPr>
              <a:cxnSpLocks/>
              <a:stCxn id="1151" idx="2"/>
              <a:endCxn id="1159" idx="0"/>
            </p:cNvCxnSpPr>
            <p:nvPr/>
          </p:nvCxnSpPr>
          <p:spPr>
            <a:xfrm>
              <a:off x="2743200" y="1371600"/>
              <a:ext cx="4"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B904CBE7-1AC6-7A7E-BC8F-336AD58F031C}"/>
                </a:ext>
              </a:extLst>
            </p:cNvPr>
            <p:cNvCxnSpPr>
              <a:cxnSpLocks/>
              <a:stCxn id="1162" idx="3"/>
              <a:endCxn id="1160"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8" name="TextBox 1157">
              <a:extLst>
                <a:ext uri="{FF2B5EF4-FFF2-40B4-BE49-F238E27FC236}">
                  <a16:creationId xmlns:a16="http://schemas.microsoft.com/office/drawing/2014/main" id="{E85F88F9-7196-50B5-9FC4-4897CBA53593}"/>
                </a:ext>
              </a:extLst>
            </p:cNvPr>
            <p:cNvSpPr txBox="1"/>
            <p:nvPr/>
          </p:nvSpPr>
          <p:spPr>
            <a:xfrm>
              <a:off x="2514600" y="433001"/>
              <a:ext cx="4572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Box</a:t>
              </a:r>
            </a:p>
          </p:txBody>
        </p:sp>
        <p:sp>
          <p:nvSpPr>
            <p:cNvPr id="1159" name="TextBox 1158">
              <a:extLst>
                <a:ext uri="{FF2B5EF4-FFF2-40B4-BE49-F238E27FC236}">
                  <a16:creationId xmlns:a16="http://schemas.microsoft.com/office/drawing/2014/main" id="{D8E90AD2-50B1-40E3-DFA4-F873D8494AC7}"/>
                </a:ext>
              </a:extLst>
            </p:cNvPr>
            <p:cNvSpPr txBox="1"/>
            <p:nvPr/>
          </p:nvSpPr>
          <p:spPr>
            <a:xfrm>
              <a:off x="2365696" y="1714500"/>
              <a:ext cx="755015" cy="138499"/>
            </a:xfrm>
            <a:prstGeom prst="rect">
              <a:avLst/>
            </a:prstGeom>
            <a:noFill/>
          </p:spPr>
          <p:txBody>
            <a:bodyPr wrap="none" lIns="0" tIns="0" rIns="0" bIns="0" rtlCol="0" anchor="ctr" anchorCtr="0">
              <a:spAutoFit/>
            </a:bodyPr>
            <a:lstStyle/>
            <a:p>
              <a:pPr algn="ctr"/>
              <a:r>
                <a:rPr lang="en-US" sz="900">
                  <a:latin typeface="Arial Narrow" panose="020B0606020202030204" pitchFamily="34" charset="0"/>
                </a:rPr>
                <a:t>Message </a:t>
              </a:r>
              <a:r>
                <a:rPr lang="en-US" sz="900" dirty="0">
                  <a:latin typeface="Arial Narrow" panose="020B0606020202030204" pitchFamily="34" charset="0"/>
                </a:rPr>
                <a:t>or False</a:t>
              </a:r>
            </a:p>
          </p:txBody>
        </p:sp>
        <p:sp>
          <p:nvSpPr>
            <p:cNvPr id="1160" name="TextBox 1159">
              <a:extLst>
                <a:ext uri="{FF2B5EF4-FFF2-40B4-BE49-F238E27FC236}">
                  <a16:creationId xmlns:a16="http://schemas.microsoft.com/office/drawing/2014/main" id="{B6DAE417-CA69-15A7-918A-4E1F8B274288}"/>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S</a:t>
              </a:r>
              <a:r>
                <a:rPr lang="en-US" baseline="-25000" dirty="0"/>
                <a:t>B</a:t>
              </a:r>
            </a:p>
          </p:txBody>
        </p:sp>
        <p:sp>
          <p:nvSpPr>
            <p:cNvPr id="1161" name="Rectangle 1160">
              <a:extLst>
                <a:ext uri="{FF2B5EF4-FFF2-40B4-BE49-F238E27FC236}">
                  <a16:creationId xmlns:a16="http://schemas.microsoft.com/office/drawing/2014/main" id="{73AF525A-BD52-34CC-2ECC-ECED72D0B1E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Isosceles Triangle 1161">
              <a:extLst>
                <a:ext uri="{FF2B5EF4-FFF2-40B4-BE49-F238E27FC236}">
                  <a16:creationId xmlns:a16="http://schemas.microsoft.com/office/drawing/2014/main" id="{DF7E40EB-0A63-1D2F-CEF2-7559D2291F35}"/>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TextBox 1162">
              <a:extLst>
                <a:ext uri="{FF2B5EF4-FFF2-40B4-BE49-F238E27FC236}">
                  <a16:creationId xmlns:a16="http://schemas.microsoft.com/office/drawing/2014/main" id="{06AB3990-FA94-9527-72BC-43C7AEFF8206}"/>
                </a:ext>
              </a:extLst>
            </p:cNvPr>
            <p:cNvSpPr txBox="1"/>
            <p:nvPr/>
          </p:nvSpPr>
          <p:spPr>
            <a:xfrm>
              <a:off x="1828800" y="228600"/>
              <a:ext cx="1270861"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Box Open: </a:t>
              </a:r>
              <a:r>
                <a:rPr lang="en-US" sz="900" dirty="0">
                  <a:solidFill>
                    <a:srgbClr val="C00000"/>
                  </a:solidFill>
                  <a:latin typeface="Arial Narrow" panose="020B0606020202030204" pitchFamily="34" charset="0"/>
                </a:rPr>
                <a:t>NaCl </a:t>
              </a:r>
              <a:r>
                <a:rPr lang="en-US" sz="900" dirty="0" err="1">
                  <a:solidFill>
                    <a:srgbClr val="C00000"/>
                  </a:solidFill>
                  <a:latin typeface="Arial Narrow" panose="020B0606020202030204" pitchFamily="34" charset="0"/>
                </a:rPr>
                <a:t>box_open</a:t>
              </a:r>
              <a:r>
                <a:rPr lang="en-US" sz="900" dirty="0">
                  <a:solidFill>
                    <a:srgbClr val="C00000"/>
                  </a:solidFill>
                  <a:latin typeface="Arial Narrow" panose="020B0606020202030204" pitchFamily="34" charset="0"/>
                </a:rPr>
                <a:t>()</a:t>
              </a:r>
            </a:p>
          </p:txBody>
        </p:sp>
        <p:sp>
          <p:nvSpPr>
            <p:cNvPr id="1164" name="TextBox 1163">
              <a:extLst>
                <a:ext uri="{FF2B5EF4-FFF2-40B4-BE49-F238E27FC236}">
                  <a16:creationId xmlns:a16="http://schemas.microsoft.com/office/drawing/2014/main" id="{6FE8E3F3-C5CA-EBE9-39C7-6FB23F7359D2}"/>
                </a:ext>
              </a:extLst>
            </p:cNvPr>
            <p:cNvSpPr txBox="1"/>
            <p:nvPr/>
          </p:nvSpPr>
          <p:spPr>
            <a:xfrm>
              <a:off x="2814234" y="562689"/>
              <a:ext cx="213200"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40+m</a:t>
              </a:r>
            </a:p>
          </p:txBody>
        </p:sp>
        <p:sp>
          <p:nvSpPr>
            <p:cNvPr id="1165" name="TextBox 1164">
              <a:extLst>
                <a:ext uri="{FF2B5EF4-FFF2-40B4-BE49-F238E27FC236}">
                  <a16:creationId xmlns:a16="http://schemas.microsoft.com/office/drawing/2014/main" id="{95AA6C12-BCA8-A5B2-A9C4-7FE0C7E37CB3}"/>
                </a:ext>
              </a:extLst>
            </p:cNvPr>
            <p:cNvSpPr txBox="1"/>
            <p:nvPr/>
          </p:nvSpPr>
          <p:spPr>
            <a:xfrm>
              <a:off x="2600046" y="1485900"/>
              <a:ext cx="70532"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m</a:t>
              </a:r>
            </a:p>
          </p:txBody>
        </p:sp>
      </p:grpSp>
      <p:grpSp>
        <p:nvGrpSpPr>
          <p:cNvPr id="1166" name="Group 1165">
            <a:extLst>
              <a:ext uri="{FF2B5EF4-FFF2-40B4-BE49-F238E27FC236}">
                <a16:creationId xmlns:a16="http://schemas.microsoft.com/office/drawing/2014/main" id="{FA9F8FD4-7BAD-4E9A-81B7-9D06F9B006F4}"/>
              </a:ext>
            </a:extLst>
          </p:cNvPr>
          <p:cNvGrpSpPr/>
          <p:nvPr/>
        </p:nvGrpSpPr>
        <p:grpSpPr>
          <a:xfrm>
            <a:off x="3657600" y="7543800"/>
            <a:ext cx="1828800" cy="1828800"/>
            <a:chOff x="1828800" y="228600"/>
            <a:chExt cx="1828800" cy="1828800"/>
          </a:xfrm>
        </p:grpSpPr>
        <p:cxnSp>
          <p:nvCxnSpPr>
            <p:cNvPr id="1173" name="Straight Connector 1172">
              <a:extLst>
                <a:ext uri="{FF2B5EF4-FFF2-40B4-BE49-F238E27FC236}">
                  <a16:creationId xmlns:a16="http://schemas.microsoft.com/office/drawing/2014/main" id="{A8F7E0F0-549F-484D-0D63-800C2D5CAD92}"/>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1D95C99-0AC9-7360-5D6B-291FA9D9EB14}"/>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75" name="Rectangle 1174">
              <a:extLst>
                <a:ext uri="{FF2B5EF4-FFF2-40B4-BE49-F238E27FC236}">
                  <a16:creationId xmlns:a16="http://schemas.microsoft.com/office/drawing/2014/main" id="{AF19B594-0A67-A02C-15A5-C881E9E38EE9}"/>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Encode</a:t>
              </a:r>
            </a:p>
            <a:p>
              <a:pPr algn="ctr"/>
              <a:r>
                <a:rPr lang="en-US" sz="900" dirty="0">
                  <a:solidFill>
                    <a:schemeClr val="tx1"/>
                  </a:solidFill>
                  <a:latin typeface="Arial Narrow" panose="020B0606020202030204" pitchFamily="34" charset="0"/>
                </a:rPr>
                <a:t>Token</a:t>
              </a:r>
            </a:p>
          </p:txBody>
        </p:sp>
        <p:sp>
          <p:nvSpPr>
            <p:cNvPr id="1176" name="Rectangle 1175">
              <a:extLst>
                <a:ext uri="{FF2B5EF4-FFF2-40B4-BE49-F238E27FC236}">
                  <a16:creationId xmlns:a16="http://schemas.microsoft.com/office/drawing/2014/main" id="{53220734-1470-9443-8357-2A878FCF24D2}"/>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Rectangle 1176">
              <a:extLst>
                <a:ext uri="{FF2B5EF4-FFF2-40B4-BE49-F238E27FC236}">
                  <a16:creationId xmlns:a16="http://schemas.microsoft.com/office/drawing/2014/main" id="{B5C85B85-BEA2-099C-B57F-46DAEBBBF189}"/>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0969FF47-BA8E-D4AA-2F1E-0B9F458A00ED}"/>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Rectangle 1178">
              <a:extLst>
                <a:ext uri="{FF2B5EF4-FFF2-40B4-BE49-F238E27FC236}">
                  <a16:creationId xmlns:a16="http://schemas.microsoft.com/office/drawing/2014/main" id="{1B69BB2E-EC55-FC1C-6200-41C7DCF9A8B9}"/>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4DF65139-8110-F76F-0499-E223549B58E8}"/>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1" name="Straight Arrow Connector 1180">
              <a:extLst>
                <a:ext uri="{FF2B5EF4-FFF2-40B4-BE49-F238E27FC236}">
                  <a16:creationId xmlns:a16="http://schemas.microsoft.com/office/drawing/2014/main" id="{F3E6B9E2-5341-DC06-8F6A-3C12AB870097}"/>
                </a:ext>
              </a:extLst>
            </p:cNvPr>
            <p:cNvCxnSpPr>
              <a:cxnSpLocks/>
              <a:stCxn id="1184" idx="2"/>
              <a:endCxn id="1176"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4C53AE1D-3714-A3E1-2A3A-D2C6B352F76F}"/>
                </a:ext>
              </a:extLst>
            </p:cNvPr>
            <p:cNvCxnSpPr>
              <a:cxnSpLocks/>
              <a:stCxn id="1177" idx="2"/>
              <a:endCxn id="1185" idx="0"/>
            </p:cNvCxnSpPr>
            <p:nvPr/>
          </p:nvCxnSpPr>
          <p:spPr>
            <a:xfrm>
              <a:off x="2743200" y="13716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3" name="Straight Arrow Connector 1182">
              <a:extLst>
                <a:ext uri="{FF2B5EF4-FFF2-40B4-BE49-F238E27FC236}">
                  <a16:creationId xmlns:a16="http://schemas.microsoft.com/office/drawing/2014/main" id="{9EE74D4D-4130-04BF-2FD2-F324C8B0CD1D}"/>
                </a:ext>
              </a:extLst>
            </p:cNvPr>
            <p:cNvCxnSpPr>
              <a:cxnSpLocks/>
              <a:stCxn id="1188" idx="3"/>
              <a:endCxn id="1186" idx="3"/>
            </p:cNvCxnSpPr>
            <p:nvPr/>
          </p:nvCxnSpPr>
          <p:spPr>
            <a:xfrm flipH="1">
              <a:off x="2399464" y="982980"/>
              <a:ext cx="116724"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4" name="TextBox 1183">
              <a:extLst>
                <a:ext uri="{FF2B5EF4-FFF2-40B4-BE49-F238E27FC236}">
                  <a16:creationId xmlns:a16="http://schemas.microsoft.com/office/drawing/2014/main" id="{13FD56DE-7A96-3AC7-9401-64922B4EF79E}"/>
                </a:ext>
              </a:extLst>
            </p:cNvPr>
            <p:cNvSpPr txBox="1"/>
            <p:nvPr/>
          </p:nvSpPr>
          <p:spPr>
            <a:xfrm>
              <a:off x="2286000" y="433001"/>
              <a:ext cx="914400"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a:t>‘</a:t>
              </a:r>
              <a:r>
                <a:rPr lang="en-US" dirty="0" err="1"/>
                <a:t>cnf</a:t>
              </a:r>
              <a:r>
                <a:rPr lang="en-US" dirty="0"/>
                <a:t>’ and other claims</a:t>
              </a:r>
            </a:p>
          </p:txBody>
        </p:sp>
        <p:sp>
          <p:nvSpPr>
            <p:cNvPr id="1185" name="TextBox 1184">
              <a:extLst>
                <a:ext uri="{FF2B5EF4-FFF2-40B4-BE49-F238E27FC236}">
                  <a16:creationId xmlns:a16="http://schemas.microsoft.com/office/drawing/2014/main" id="{4395031A-B8BD-7D0A-779E-5AAF87DEC89B}"/>
                </a:ext>
              </a:extLst>
            </p:cNvPr>
            <p:cNvSpPr txBox="1"/>
            <p:nvPr/>
          </p:nvSpPr>
          <p:spPr>
            <a:xfrm>
              <a:off x="2509161" y="1714500"/>
              <a:ext cx="468078" cy="138499"/>
            </a:xfrm>
            <a:prstGeom prst="rect">
              <a:avLst/>
            </a:prstGeom>
            <a:noFill/>
          </p:spPr>
          <p:txBody>
            <a:bodyPr wrap="none" lIns="0" tIns="0" rIns="0" bIns="0" rtlCol="0" anchor="ctr" anchorCtr="0">
              <a:spAutoFit/>
            </a:bodyPr>
            <a:lstStyle/>
            <a:p>
              <a:pPr algn="ctr"/>
              <a:r>
                <a:rPr lang="en-US" sz="900" dirty="0" err="1">
                  <a:latin typeface="Arial Narrow" panose="020B0606020202030204" pitchFamily="34" charset="0"/>
                </a:rPr>
                <a:t>PoP</a:t>
              </a:r>
              <a:r>
                <a:rPr lang="en-US" sz="900" dirty="0">
                  <a:latin typeface="Arial Narrow" panose="020B0606020202030204" pitchFamily="34" charset="0"/>
                </a:rPr>
                <a:t> Token</a:t>
              </a:r>
            </a:p>
          </p:txBody>
        </p:sp>
        <p:sp>
          <p:nvSpPr>
            <p:cNvPr id="1186" name="TextBox 1185">
              <a:extLst>
                <a:ext uri="{FF2B5EF4-FFF2-40B4-BE49-F238E27FC236}">
                  <a16:creationId xmlns:a16="http://schemas.microsoft.com/office/drawing/2014/main" id="{11C5D267-72C6-AE30-4B17-B7619F70AE64}"/>
                </a:ext>
              </a:extLst>
            </p:cNvPr>
            <p:cNvSpPr txBox="1"/>
            <p:nvPr/>
          </p:nvSpPr>
          <p:spPr>
            <a:xfrm>
              <a:off x="1912102" y="913730"/>
              <a:ext cx="487362" cy="138499"/>
            </a:xfrm>
            <a:prstGeom prst="rect">
              <a:avLst/>
            </a:prstGeom>
            <a:noFill/>
          </p:spPr>
          <p:txBody>
            <a:bodyPr wrap="square" lIns="0" tIns="0" rIns="18288" bIns="0" rtlCol="0" anchor="ctr" anchorCtr="0">
              <a:spAutoFit/>
            </a:bodyPr>
            <a:lstStyle>
              <a:defPPr>
                <a:defRPr lang="en-US"/>
              </a:defPPr>
              <a:lvl1pPr algn="ctr">
                <a:defRPr sz="900">
                  <a:latin typeface="Arial Narrow" panose="020B0606020202030204" pitchFamily="34" charset="0"/>
                </a:defRPr>
              </a:lvl1pPr>
            </a:lstStyle>
            <a:p>
              <a:pPr algn="r"/>
              <a:r>
                <a:rPr lang="en-US" dirty="0"/>
                <a:t>K</a:t>
              </a:r>
              <a:r>
                <a:rPr lang="en-US" baseline="-25000" dirty="0"/>
                <a:t>OEM</a:t>
              </a:r>
            </a:p>
          </p:txBody>
        </p:sp>
        <p:sp>
          <p:nvSpPr>
            <p:cNvPr id="1187" name="Rectangle 1186">
              <a:extLst>
                <a:ext uri="{FF2B5EF4-FFF2-40B4-BE49-F238E27FC236}">
                  <a16:creationId xmlns:a16="http://schemas.microsoft.com/office/drawing/2014/main" id="{209CBF14-AEC9-B8FC-1D55-5BD85EBA240E}"/>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Isosceles Triangle 1187">
              <a:extLst>
                <a:ext uri="{FF2B5EF4-FFF2-40B4-BE49-F238E27FC236}">
                  <a16:creationId xmlns:a16="http://schemas.microsoft.com/office/drawing/2014/main" id="{3DA0F70B-34FC-A424-A46B-316AE6C319F0}"/>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TextBox 1188">
              <a:extLst>
                <a:ext uri="{FF2B5EF4-FFF2-40B4-BE49-F238E27FC236}">
                  <a16:creationId xmlns:a16="http://schemas.microsoft.com/office/drawing/2014/main" id="{B8A6AA2C-B305-20BD-F594-80B97DA3BCB3}"/>
                </a:ext>
              </a:extLst>
            </p:cNvPr>
            <p:cNvSpPr txBox="1"/>
            <p:nvPr/>
          </p:nvSpPr>
          <p:spPr>
            <a:xfrm>
              <a:off x="1828800" y="228600"/>
              <a:ext cx="966290"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Encode Token: </a:t>
              </a:r>
              <a:r>
                <a:rPr lang="en-US" sz="900" dirty="0">
                  <a:solidFill>
                    <a:srgbClr val="C00000"/>
                  </a:solidFill>
                  <a:latin typeface="Arial Narrow" panose="020B0606020202030204" pitchFamily="34" charset="0"/>
                </a:rPr>
                <a:t>CWT</a:t>
              </a:r>
            </a:p>
          </p:txBody>
        </p:sp>
        <p:sp>
          <p:nvSpPr>
            <p:cNvPr id="1190" name="TextBox 1189">
              <a:extLst>
                <a:ext uri="{FF2B5EF4-FFF2-40B4-BE49-F238E27FC236}">
                  <a16:creationId xmlns:a16="http://schemas.microsoft.com/office/drawing/2014/main" id="{717ACF75-0C77-8E44-DE64-36FA898BA6D0}"/>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x</a:t>
              </a:r>
            </a:p>
          </p:txBody>
        </p:sp>
        <p:sp>
          <p:nvSpPr>
            <p:cNvPr id="1191" name="TextBox 1190">
              <a:extLst>
                <a:ext uri="{FF2B5EF4-FFF2-40B4-BE49-F238E27FC236}">
                  <a16:creationId xmlns:a16="http://schemas.microsoft.com/office/drawing/2014/main" id="{8FA938E8-9142-2E08-1092-F800D8FACC9A}"/>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y</a:t>
              </a:r>
            </a:p>
          </p:txBody>
        </p:sp>
      </p:grpSp>
      <p:grpSp>
        <p:nvGrpSpPr>
          <p:cNvPr id="1195" name="Group 1194">
            <a:extLst>
              <a:ext uri="{FF2B5EF4-FFF2-40B4-BE49-F238E27FC236}">
                <a16:creationId xmlns:a16="http://schemas.microsoft.com/office/drawing/2014/main" id="{5EF73424-9244-0158-0B31-5185AF02F417}"/>
              </a:ext>
            </a:extLst>
          </p:cNvPr>
          <p:cNvGrpSpPr/>
          <p:nvPr/>
        </p:nvGrpSpPr>
        <p:grpSpPr>
          <a:xfrm>
            <a:off x="5486400" y="7543800"/>
            <a:ext cx="1828800" cy="1828800"/>
            <a:chOff x="1828800" y="228600"/>
            <a:chExt cx="1828800" cy="1828800"/>
          </a:xfrm>
        </p:grpSpPr>
        <p:cxnSp>
          <p:nvCxnSpPr>
            <p:cNvPr id="1196" name="Straight Arrow Connector 1195">
              <a:extLst>
                <a:ext uri="{FF2B5EF4-FFF2-40B4-BE49-F238E27FC236}">
                  <a16:creationId xmlns:a16="http://schemas.microsoft.com/office/drawing/2014/main" id="{094377C2-A168-A071-7408-A413E58C6E16}"/>
                </a:ext>
              </a:extLst>
            </p:cNvPr>
            <p:cNvCxnSpPr>
              <a:cxnSpLocks/>
              <a:stCxn id="1199" idx="1"/>
              <a:endCxn id="1207" idx="3"/>
            </p:cNvCxnSpPr>
            <p:nvPr/>
          </p:nvCxnSpPr>
          <p:spPr>
            <a:xfrm flipH="1">
              <a:off x="2971800" y="971158"/>
              <a:ext cx="113722" cy="392"/>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99" name="TextBox 1198">
              <a:extLst>
                <a:ext uri="{FF2B5EF4-FFF2-40B4-BE49-F238E27FC236}">
                  <a16:creationId xmlns:a16="http://schemas.microsoft.com/office/drawing/2014/main" id="{39D078EE-03C1-F75A-268C-1B348BE09F64}"/>
                </a:ext>
              </a:extLst>
            </p:cNvPr>
            <p:cNvSpPr txBox="1"/>
            <p:nvPr/>
          </p:nvSpPr>
          <p:spPr>
            <a:xfrm>
              <a:off x="3085522" y="901908"/>
              <a:ext cx="487362" cy="138499"/>
            </a:xfrm>
            <a:prstGeom prst="rect">
              <a:avLst/>
            </a:prstGeom>
            <a:noFill/>
          </p:spPr>
          <p:txBody>
            <a:bodyPr wrap="square" lIns="18288" tIns="0" rIns="0" bIns="0" rtlCol="0" anchor="ctr" anchorCtr="0">
              <a:spAutoFit/>
            </a:bodyPr>
            <a:lstStyle>
              <a:defPPr>
                <a:defRPr lang="en-US"/>
              </a:defPPr>
              <a:lvl1pPr algn="ctr">
                <a:defRPr sz="900">
                  <a:latin typeface="Arial Narrow" panose="020B0606020202030204" pitchFamily="34" charset="0"/>
                </a:defRPr>
              </a:lvl1pPr>
            </a:lstStyle>
            <a:p>
              <a:pPr algn="l"/>
              <a:r>
                <a:rPr lang="en-US" dirty="0"/>
                <a:t>P</a:t>
              </a:r>
              <a:r>
                <a:rPr lang="en-US" baseline="-25000" dirty="0"/>
                <a:t>OEM</a:t>
              </a:r>
            </a:p>
          </p:txBody>
        </p:sp>
        <p:cxnSp>
          <p:nvCxnSpPr>
            <p:cNvPr id="1202" name="Straight Connector 1201">
              <a:extLst>
                <a:ext uri="{FF2B5EF4-FFF2-40B4-BE49-F238E27FC236}">
                  <a16:creationId xmlns:a16="http://schemas.microsoft.com/office/drawing/2014/main" id="{DEEAABBB-26B5-3ED7-E590-81FDE5BD6E61}"/>
                </a:ext>
              </a:extLst>
            </p:cNvPr>
            <p:cNvCxnSpPr/>
            <p:nvPr/>
          </p:nvCxnSpPr>
          <p:spPr>
            <a:xfrm flipV="1">
              <a:off x="2686050" y="1463675"/>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67D96015-50B4-1470-965D-5A40EFB550F2}"/>
                </a:ext>
              </a:extLst>
            </p:cNvPr>
            <p:cNvCxnSpPr/>
            <p:nvPr/>
          </p:nvCxnSpPr>
          <p:spPr>
            <a:xfrm flipV="1">
              <a:off x="2686050" y="628650"/>
              <a:ext cx="114300" cy="1143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04" name="Rectangle 1203">
              <a:extLst>
                <a:ext uri="{FF2B5EF4-FFF2-40B4-BE49-F238E27FC236}">
                  <a16:creationId xmlns:a16="http://schemas.microsoft.com/office/drawing/2014/main" id="{BA534C2E-A31B-1B72-C698-1EF15F49D263}"/>
                </a:ext>
              </a:extLst>
            </p:cNvPr>
            <p:cNvSpPr/>
            <p:nvPr/>
          </p:nvSpPr>
          <p:spPr>
            <a:xfrm>
              <a:off x="2514600" y="914400"/>
              <a:ext cx="457200" cy="4572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Arial Narrow" panose="020B0606020202030204" pitchFamily="34" charset="0"/>
                </a:rPr>
                <a:t>Decode Token</a:t>
              </a:r>
            </a:p>
          </p:txBody>
        </p:sp>
        <p:sp>
          <p:nvSpPr>
            <p:cNvPr id="1205" name="Rectangle 1204">
              <a:extLst>
                <a:ext uri="{FF2B5EF4-FFF2-40B4-BE49-F238E27FC236}">
                  <a16:creationId xmlns:a16="http://schemas.microsoft.com/office/drawing/2014/main" id="{BDA01B7E-D9F3-E879-B85F-C755B5D25F8C}"/>
                </a:ext>
              </a:extLst>
            </p:cNvPr>
            <p:cNvSpPr/>
            <p:nvPr/>
          </p:nvSpPr>
          <p:spPr>
            <a:xfrm>
              <a:off x="268605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44E0397F-8AC4-8636-44AC-66F33A1B8A5A}"/>
                </a:ext>
              </a:extLst>
            </p:cNvPr>
            <p:cNvSpPr/>
            <p:nvPr/>
          </p:nvSpPr>
          <p:spPr>
            <a:xfrm>
              <a:off x="268605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Rectangle 1206">
              <a:extLst>
                <a:ext uri="{FF2B5EF4-FFF2-40B4-BE49-F238E27FC236}">
                  <a16:creationId xmlns:a16="http://schemas.microsoft.com/office/drawing/2014/main" id="{A6E27C52-ECE5-19B7-B449-2EE990F0C1F5}"/>
                </a:ext>
              </a:extLst>
            </p:cNvPr>
            <p:cNvSpPr/>
            <p:nvPr/>
          </p:nvSpPr>
          <p:spPr>
            <a:xfrm>
              <a:off x="2857500" y="9144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BC27A77-DABF-6185-24D9-F1B4BDF2CC31}"/>
                </a:ext>
              </a:extLst>
            </p:cNvPr>
            <p:cNvSpPr/>
            <p:nvPr/>
          </p:nvSpPr>
          <p:spPr>
            <a:xfrm>
              <a:off x="2857500" y="108585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Rectangle 1208">
              <a:extLst>
                <a:ext uri="{FF2B5EF4-FFF2-40B4-BE49-F238E27FC236}">
                  <a16:creationId xmlns:a16="http://schemas.microsoft.com/office/drawing/2014/main" id="{CB30A051-8D3B-BD95-E0B7-21FDE44D6BC4}"/>
                </a:ext>
              </a:extLst>
            </p:cNvPr>
            <p:cNvSpPr/>
            <p:nvPr/>
          </p:nvSpPr>
          <p:spPr>
            <a:xfrm>
              <a:off x="2857500" y="1257300"/>
              <a:ext cx="114300" cy="114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0" name="Straight Arrow Connector 1209">
              <a:extLst>
                <a:ext uri="{FF2B5EF4-FFF2-40B4-BE49-F238E27FC236}">
                  <a16:creationId xmlns:a16="http://schemas.microsoft.com/office/drawing/2014/main" id="{B4A33238-202F-FFC9-0E9E-06EDB165D61D}"/>
                </a:ext>
              </a:extLst>
            </p:cNvPr>
            <p:cNvCxnSpPr>
              <a:cxnSpLocks/>
              <a:stCxn id="1213" idx="2"/>
              <a:endCxn id="1205" idx="0"/>
            </p:cNvCxnSpPr>
            <p:nvPr/>
          </p:nvCxnSpPr>
          <p:spPr>
            <a:xfrm>
              <a:off x="2743200" y="571500"/>
              <a:ext cx="0"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1" name="Straight Arrow Connector 1210">
              <a:extLst>
                <a:ext uri="{FF2B5EF4-FFF2-40B4-BE49-F238E27FC236}">
                  <a16:creationId xmlns:a16="http://schemas.microsoft.com/office/drawing/2014/main" id="{3245162E-E768-14EE-2889-F18122D4C534}"/>
                </a:ext>
              </a:extLst>
            </p:cNvPr>
            <p:cNvCxnSpPr>
              <a:cxnSpLocks/>
              <a:stCxn id="1206" idx="2"/>
              <a:endCxn id="1214" idx="0"/>
            </p:cNvCxnSpPr>
            <p:nvPr/>
          </p:nvCxnSpPr>
          <p:spPr>
            <a:xfrm>
              <a:off x="2743200" y="1371600"/>
              <a:ext cx="3" cy="342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3" name="TextBox 1212">
              <a:extLst>
                <a:ext uri="{FF2B5EF4-FFF2-40B4-BE49-F238E27FC236}">
                  <a16:creationId xmlns:a16="http://schemas.microsoft.com/office/drawing/2014/main" id="{B1466815-E2CF-77D9-BA39-5D76B6C08466}"/>
                </a:ext>
              </a:extLst>
            </p:cNvPr>
            <p:cNvSpPr txBox="1"/>
            <p:nvPr/>
          </p:nvSpPr>
          <p:spPr>
            <a:xfrm>
              <a:off x="2429701" y="433001"/>
              <a:ext cx="626998" cy="138499"/>
            </a:xfrm>
            <a:prstGeom prst="rect">
              <a:avLst/>
            </a:prstGeom>
            <a:noFill/>
          </p:spPr>
          <p:txBody>
            <a:bodyPr wrap="square" lIns="0" tIns="0" rIns="0" bIns="0" rtlCol="0" anchor="ctr" anchorCtr="0">
              <a:spAutoFit/>
            </a:bodyPr>
            <a:lstStyle>
              <a:defPPr>
                <a:defRPr lang="en-US"/>
              </a:defPPr>
              <a:lvl1pPr algn="ctr">
                <a:defRPr sz="900">
                  <a:latin typeface="Arial Narrow" panose="020B0606020202030204" pitchFamily="34" charset="0"/>
                </a:defRPr>
              </a:lvl1pPr>
            </a:lstStyle>
            <a:p>
              <a:r>
                <a:rPr lang="en-US" dirty="0" err="1"/>
                <a:t>PoP</a:t>
              </a:r>
              <a:r>
                <a:rPr lang="en-US" dirty="0"/>
                <a:t> Token</a:t>
              </a:r>
            </a:p>
          </p:txBody>
        </p:sp>
        <p:sp>
          <p:nvSpPr>
            <p:cNvPr id="1214" name="TextBox 1213">
              <a:extLst>
                <a:ext uri="{FF2B5EF4-FFF2-40B4-BE49-F238E27FC236}">
                  <a16:creationId xmlns:a16="http://schemas.microsoft.com/office/drawing/2014/main" id="{86C315D6-7033-2430-6B14-1CB487E40E1F}"/>
                </a:ext>
              </a:extLst>
            </p:cNvPr>
            <p:cNvSpPr txBox="1"/>
            <p:nvPr/>
          </p:nvSpPr>
          <p:spPr>
            <a:xfrm>
              <a:off x="2413785" y="1714500"/>
              <a:ext cx="658835" cy="138499"/>
            </a:xfrm>
            <a:prstGeom prst="rect">
              <a:avLst/>
            </a:prstGeom>
            <a:noFill/>
          </p:spPr>
          <p:txBody>
            <a:bodyPr wrap="none" lIns="0" tIns="0" rIns="0" bIns="0" rtlCol="0" anchor="ctr" anchorCtr="0">
              <a:spAutoFit/>
            </a:bodyPr>
            <a:lstStyle/>
            <a:p>
              <a:pPr algn="ctr"/>
              <a:r>
                <a:rPr lang="en-US" sz="900" dirty="0">
                  <a:latin typeface="Arial Narrow" panose="020B0606020202030204" pitchFamily="34" charset="0"/>
                </a:rPr>
                <a:t>Claims or False</a:t>
              </a:r>
            </a:p>
          </p:txBody>
        </p:sp>
        <p:sp>
          <p:nvSpPr>
            <p:cNvPr id="1216" name="Rectangle 1215">
              <a:extLst>
                <a:ext uri="{FF2B5EF4-FFF2-40B4-BE49-F238E27FC236}">
                  <a16:creationId xmlns:a16="http://schemas.microsoft.com/office/drawing/2014/main" id="{77ACE070-4823-4B18-3A56-75B65CCA7A71}"/>
                </a:ext>
              </a:extLst>
            </p:cNvPr>
            <p:cNvSpPr/>
            <p:nvPr/>
          </p:nvSpPr>
          <p:spPr>
            <a:xfrm>
              <a:off x="1828800" y="228600"/>
              <a:ext cx="1828800" cy="1828800"/>
            </a:xfrm>
            <a:prstGeom prst="rect">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Isosceles Triangle 1216">
              <a:extLst>
                <a:ext uri="{FF2B5EF4-FFF2-40B4-BE49-F238E27FC236}">
                  <a16:creationId xmlns:a16="http://schemas.microsoft.com/office/drawing/2014/main" id="{87D34C59-F200-1FD6-8ED3-D2B6DF88C9AB}"/>
                </a:ext>
              </a:extLst>
            </p:cNvPr>
            <p:cNvSpPr/>
            <p:nvPr/>
          </p:nvSpPr>
          <p:spPr>
            <a:xfrm rot="5400000">
              <a:off x="2516188" y="937260"/>
              <a:ext cx="91440" cy="91440"/>
            </a:xfrm>
            <a:prstGeom prst="triangle">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TextBox 1217">
              <a:extLst>
                <a:ext uri="{FF2B5EF4-FFF2-40B4-BE49-F238E27FC236}">
                  <a16:creationId xmlns:a16="http://schemas.microsoft.com/office/drawing/2014/main" id="{63E6CCF0-0A81-68A8-04A0-B19F649F879D}"/>
                </a:ext>
              </a:extLst>
            </p:cNvPr>
            <p:cNvSpPr txBox="1"/>
            <p:nvPr/>
          </p:nvSpPr>
          <p:spPr>
            <a:xfrm>
              <a:off x="1828800" y="228600"/>
              <a:ext cx="967894" cy="138499"/>
            </a:xfrm>
            <a:prstGeom prst="rect">
              <a:avLst/>
            </a:prstGeom>
            <a:noFill/>
          </p:spPr>
          <p:txBody>
            <a:bodyPr wrap="none" lIns="45720" tIns="0" rIns="0" bIns="0" rtlCol="0">
              <a:spAutoFit/>
            </a:bodyPr>
            <a:lstStyle/>
            <a:p>
              <a:r>
                <a:rPr lang="en-US" sz="900" b="1" dirty="0">
                  <a:solidFill>
                    <a:srgbClr val="C00000"/>
                  </a:solidFill>
                  <a:latin typeface="Arial Narrow" panose="020B0606020202030204" pitchFamily="34" charset="0"/>
                </a:rPr>
                <a:t>Decode Token: </a:t>
              </a:r>
              <a:r>
                <a:rPr lang="en-US" sz="900" dirty="0">
                  <a:solidFill>
                    <a:srgbClr val="C00000"/>
                  </a:solidFill>
                  <a:latin typeface="Arial Narrow" panose="020B0606020202030204" pitchFamily="34" charset="0"/>
                </a:rPr>
                <a:t>CWT</a:t>
              </a:r>
            </a:p>
          </p:txBody>
        </p:sp>
        <p:sp>
          <p:nvSpPr>
            <p:cNvPr id="1219" name="TextBox 1218">
              <a:extLst>
                <a:ext uri="{FF2B5EF4-FFF2-40B4-BE49-F238E27FC236}">
                  <a16:creationId xmlns:a16="http://schemas.microsoft.com/office/drawing/2014/main" id="{A42EF04D-C9C9-4FB0-63F7-2CB768D0C75B}"/>
                </a:ext>
              </a:extLst>
            </p:cNvPr>
            <p:cNvSpPr txBox="1"/>
            <p:nvPr/>
          </p:nvSpPr>
          <p:spPr>
            <a:xfrm>
              <a:off x="2814234" y="562689"/>
              <a:ext cx="41678" cy="123111"/>
            </a:xfrm>
            <a:prstGeom prst="rect">
              <a:avLst/>
            </a:prstGeom>
            <a:noFill/>
          </p:spPr>
          <p:txBody>
            <a:bodyPr wrap="none" lIns="0" tIns="0" rIns="0" bIns="0" rtlCol="0" anchor="ctr" anchorCtr="0">
              <a:spAutoFit/>
            </a:bodyPr>
            <a:lstStyle/>
            <a:p>
              <a:r>
                <a:rPr lang="en-US" sz="800" dirty="0">
                  <a:solidFill>
                    <a:schemeClr val="bg1">
                      <a:lumMod val="65000"/>
                    </a:schemeClr>
                  </a:solidFill>
                  <a:latin typeface="Arial Narrow" panose="020B0606020202030204" pitchFamily="34" charset="0"/>
                </a:rPr>
                <a:t>y</a:t>
              </a:r>
            </a:p>
          </p:txBody>
        </p:sp>
        <p:sp>
          <p:nvSpPr>
            <p:cNvPr id="1220" name="TextBox 1219">
              <a:extLst>
                <a:ext uri="{FF2B5EF4-FFF2-40B4-BE49-F238E27FC236}">
                  <a16:creationId xmlns:a16="http://schemas.microsoft.com/office/drawing/2014/main" id="{E8585F8C-2436-BAB1-77FE-54C7F297052D}"/>
                </a:ext>
              </a:extLst>
            </p:cNvPr>
            <p:cNvSpPr txBox="1"/>
            <p:nvPr/>
          </p:nvSpPr>
          <p:spPr>
            <a:xfrm>
              <a:off x="2628900" y="1485900"/>
              <a:ext cx="41678" cy="123111"/>
            </a:xfrm>
            <a:prstGeom prst="rect">
              <a:avLst/>
            </a:prstGeom>
            <a:noFill/>
          </p:spPr>
          <p:txBody>
            <a:bodyPr wrap="none" lIns="0" tIns="0" rIns="0" bIns="0" rtlCol="0" anchor="ctr" anchorCtr="0">
              <a:spAutoFit/>
            </a:bodyPr>
            <a:lstStyle/>
            <a:p>
              <a:pPr algn="r"/>
              <a:r>
                <a:rPr lang="en-US" sz="800" dirty="0">
                  <a:solidFill>
                    <a:schemeClr val="bg1">
                      <a:lumMod val="65000"/>
                    </a:schemeClr>
                  </a:solidFill>
                  <a:latin typeface="Arial Narrow" panose="020B0606020202030204" pitchFamily="34" charset="0"/>
                </a:rPr>
                <a:t>x</a:t>
              </a:r>
            </a:p>
          </p:txBody>
        </p:sp>
      </p:grpSp>
      <p:sp>
        <p:nvSpPr>
          <p:cNvPr id="2" name="TextBox 1">
            <a:extLst>
              <a:ext uri="{FF2B5EF4-FFF2-40B4-BE49-F238E27FC236}">
                <a16:creationId xmlns:a16="http://schemas.microsoft.com/office/drawing/2014/main" id="{832E39A7-E595-FF16-33E1-D8DF6468DED1}"/>
              </a:ext>
            </a:extLst>
          </p:cNvPr>
          <p:cNvSpPr txBox="1"/>
          <p:nvPr/>
        </p:nvSpPr>
        <p:spPr>
          <a:xfrm>
            <a:off x="0"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3" name="TextBox 2">
            <a:extLst>
              <a:ext uri="{FF2B5EF4-FFF2-40B4-BE49-F238E27FC236}">
                <a16:creationId xmlns:a16="http://schemas.microsoft.com/office/drawing/2014/main" id="{A5182BBA-5C25-9A9F-90C6-8030BCFE963C}"/>
              </a:ext>
            </a:extLst>
          </p:cNvPr>
          <p:cNvSpPr txBox="1"/>
          <p:nvPr/>
        </p:nvSpPr>
        <p:spPr>
          <a:xfrm>
            <a:off x="18363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4" name="TextBox 3">
            <a:extLst>
              <a:ext uri="{FF2B5EF4-FFF2-40B4-BE49-F238E27FC236}">
                <a16:creationId xmlns:a16="http://schemas.microsoft.com/office/drawing/2014/main" id="{C4793FBC-834B-36F0-250C-8F7BC1874799}"/>
              </a:ext>
            </a:extLst>
          </p:cNvPr>
          <p:cNvSpPr txBox="1"/>
          <p:nvPr/>
        </p:nvSpPr>
        <p:spPr>
          <a:xfrm>
            <a:off x="36651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5" name="TextBox 4">
            <a:extLst>
              <a:ext uri="{FF2B5EF4-FFF2-40B4-BE49-F238E27FC236}">
                <a16:creationId xmlns:a16="http://schemas.microsoft.com/office/drawing/2014/main" id="{848F68AC-4C60-8F59-B5AF-4505FBA5E129}"/>
              </a:ext>
            </a:extLst>
          </p:cNvPr>
          <p:cNvSpPr txBox="1"/>
          <p:nvPr/>
        </p:nvSpPr>
        <p:spPr>
          <a:xfrm>
            <a:off x="5493981" y="36576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800-38A </a:t>
            </a:r>
          </a:p>
        </p:txBody>
      </p:sp>
      <p:sp>
        <p:nvSpPr>
          <p:cNvPr id="6" name="TextBox 5">
            <a:extLst>
              <a:ext uri="{FF2B5EF4-FFF2-40B4-BE49-F238E27FC236}">
                <a16:creationId xmlns:a16="http://schemas.microsoft.com/office/drawing/2014/main" id="{66406FFA-A4A5-EFCB-BEAF-87ABAA8B2E51}"/>
              </a:ext>
            </a:extLst>
          </p:cNvPr>
          <p:cNvSpPr txBox="1"/>
          <p:nvPr/>
        </p:nvSpPr>
        <p:spPr>
          <a:xfrm>
            <a:off x="18288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4493, NIST 800-38B </a:t>
            </a:r>
          </a:p>
        </p:txBody>
      </p:sp>
      <p:sp>
        <p:nvSpPr>
          <p:cNvPr id="7" name="TextBox 6">
            <a:extLst>
              <a:ext uri="{FF2B5EF4-FFF2-40B4-BE49-F238E27FC236}">
                <a16:creationId xmlns:a16="http://schemas.microsoft.com/office/drawing/2014/main" id="{5B61203D-6D0A-62CE-A626-04B7F0EAB39C}"/>
              </a:ext>
            </a:extLst>
          </p:cNvPr>
          <p:cNvSpPr txBox="1"/>
          <p:nvPr/>
        </p:nvSpPr>
        <p:spPr>
          <a:xfrm>
            <a:off x="3657600" y="54841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7748</a:t>
            </a:r>
          </a:p>
        </p:txBody>
      </p:sp>
      <p:sp>
        <p:nvSpPr>
          <p:cNvPr id="8" name="TextBox 7">
            <a:extLst>
              <a:ext uri="{FF2B5EF4-FFF2-40B4-BE49-F238E27FC236}">
                <a16:creationId xmlns:a16="http://schemas.microsoft.com/office/drawing/2014/main" id="{A30AB146-9E14-D27F-34B8-EB1EB56F794F}"/>
              </a:ext>
            </a:extLst>
          </p:cNvPr>
          <p:cNvSpPr txBox="1"/>
          <p:nvPr/>
        </p:nvSpPr>
        <p:spPr>
          <a:xfrm>
            <a:off x="54939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NIST 800-56Ar3</a:t>
            </a:r>
          </a:p>
        </p:txBody>
      </p:sp>
      <p:sp>
        <p:nvSpPr>
          <p:cNvPr id="9" name="TextBox 8">
            <a:extLst>
              <a:ext uri="{FF2B5EF4-FFF2-40B4-BE49-F238E27FC236}">
                <a16:creationId xmlns:a16="http://schemas.microsoft.com/office/drawing/2014/main" id="{A5433073-78D4-D801-1619-73FE14DA9EDE}"/>
              </a:ext>
            </a:extLst>
          </p:cNvPr>
          <p:cNvSpPr txBox="1"/>
          <p:nvPr/>
        </p:nvSpPr>
        <p:spPr>
          <a:xfrm>
            <a:off x="75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0" name="TextBox 9">
            <a:extLst>
              <a:ext uri="{FF2B5EF4-FFF2-40B4-BE49-F238E27FC236}">
                <a16:creationId xmlns:a16="http://schemas.microsoft.com/office/drawing/2014/main" id="{9CB7DE29-32E7-9CE2-02F1-EC0122765DF5}"/>
              </a:ext>
            </a:extLst>
          </p:cNvPr>
          <p:cNvSpPr txBox="1"/>
          <p:nvPr/>
        </p:nvSpPr>
        <p:spPr>
          <a:xfrm>
            <a:off x="18363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https://tweetnacl.cr.yp.to</a:t>
            </a:r>
          </a:p>
        </p:txBody>
      </p:sp>
      <p:sp>
        <p:nvSpPr>
          <p:cNvPr id="11" name="TextBox 10">
            <a:extLst>
              <a:ext uri="{FF2B5EF4-FFF2-40B4-BE49-F238E27FC236}">
                <a16:creationId xmlns:a16="http://schemas.microsoft.com/office/drawing/2014/main" id="{59548727-FF7B-1BB0-9106-0249087FC70A}"/>
              </a:ext>
            </a:extLst>
          </p:cNvPr>
          <p:cNvSpPr txBox="1"/>
          <p:nvPr/>
        </p:nvSpPr>
        <p:spPr>
          <a:xfrm>
            <a:off x="3665181" y="91440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2" name="TextBox 11">
            <a:extLst>
              <a:ext uri="{FF2B5EF4-FFF2-40B4-BE49-F238E27FC236}">
                <a16:creationId xmlns:a16="http://schemas.microsoft.com/office/drawing/2014/main" id="{610A5D42-B408-2178-6D65-AB5917EB3965}"/>
              </a:ext>
            </a:extLst>
          </p:cNvPr>
          <p:cNvSpPr txBox="1"/>
          <p:nvPr/>
        </p:nvSpPr>
        <p:spPr>
          <a:xfrm>
            <a:off x="5493981" y="91417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8949, 8392, 7800, </a:t>
            </a:r>
          </a:p>
        </p:txBody>
      </p:sp>
      <p:sp>
        <p:nvSpPr>
          <p:cNvPr id="13" name="TextBox 12">
            <a:extLst>
              <a:ext uri="{FF2B5EF4-FFF2-40B4-BE49-F238E27FC236}">
                <a16:creationId xmlns:a16="http://schemas.microsoft.com/office/drawing/2014/main" id="{79FE0D53-20F1-7ACA-4703-7B985A4D2F49}"/>
              </a:ext>
            </a:extLst>
          </p:cNvPr>
          <p:cNvSpPr txBox="1"/>
          <p:nvPr/>
        </p:nvSpPr>
        <p:spPr>
          <a:xfrm>
            <a:off x="0" y="7312968"/>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4" name="TextBox 13">
            <a:extLst>
              <a:ext uri="{FF2B5EF4-FFF2-40B4-BE49-F238E27FC236}">
                <a16:creationId xmlns:a16="http://schemas.microsoft.com/office/drawing/2014/main" id="{0C01F8E3-CFD6-EF6E-0E9A-61E2DE1399D3}"/>
              </a:ext>
            </a:extLst>
          </p:cNvPr>
          <p:cNvSpPr txBox="1"/>
          <p:nvPr/>
        </p:nvSpPr>
        <p:spPr>
          <a:xfrm>
            <a:off x="1836381" y="73152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RFC 8032</a:t>
            </a:r>
          </a:p>
        </p:txBody>
      </p:sp>
      <p:sp>
        <p:nvSpPr>
          <p:cNvPr id="15" name="TextBox 14">
            <a:extLst>
              <a:ext uri="{FF2B5EF4-FFF2-40B4-BE49-F238E27FC236}">
                <a16:creationId xmlns:a16="http://schemas.microsoft.com/office/drawing/2014/main" id="{6117F01D-A703-EE34-91F9-EBB4C92DECC8}"/>
              </a:ext>
            </a:extLst>
          </p:cNvPr>
          <p:cNvSpPr txBox="1"/>
          <p:nvPr/>
        </p:nvSpPr>
        <p:spPr>
          <a:xfrm>
            <a:off x="7581" y="5486400"/>
            <a:ext cx="1821219" cy="230832"/>
          </a:xfrm>
          <a:prstGeom prst="rect">
            <a:avLst/>
          </a:prstGeom>
          <a:noFill/>
        </p:spPr>
        <p:txBody>
          <a:bodyPr wrap="square" lIns="45720" rIns="45720" rtlCol="0">
            <a:spAutoFit/>
          </a:bodyPr>
          <a:lstStyle/>
          <a:p>
            <a:r>
              <a:rPr lang="en-US" sz="900" dirty="0">
                <a:solidFill>
                  <a:schemeClr val="bg1">
                    <a:lumMod val="50000"/>
                  </a:schemeClr>
                </a:solidFill>
                <a:latin typeface="Arial Narrow" panose="020B0606020202030204" pitchFamily="34" charset="0"/>
              </a:rPr>
              <a:t>FIPS 180-4 </a:t>
            </a:r>
          </a:p>
        </p:txBody>
      </p:sp>
    </p:spTree>
    <p:extLst>
      <p:ext uri="{BB962C8B-B14F-4D97-AF65-F5344CB8AC3E}">
        <p14:creationId xmlns:p14="http://schemas.microsoft.com/office/powerpoint/2010/main" val="669878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811</Words>
  <Application>Microsoft Office PowerPoint</Application>
  <PresentationFormat>Custom</PresentationFormat>
  <Paragraphs>280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Black</vt:lpstr>
      <vt:lpstr>Arial Narrow</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Potter, John [A&amp;BE]</dc:creator>
  <cp:lastModifiedBy>Potter, John [A&amp;BE]</cp:lastModifiedBy>
  <cp:revision>2</cp:revision>
  <cp:lastPrinted>2023-04-07T16:22:14Z</cp:lastPrinted>
  <dcterms:created xsi:type="dcterms:W3CDTF">2023-04-07T14:10:30Z</dcterms:created>
  <dcterms:modified xsi:type="dcterms:W3CDTF">2023-04-24T15:56:50Z</dcterms:modified>
</cp:coreProperties>
</file>