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5" r:id="rId4"/>
    <p:sldId id="276" r:id="rId5"/>
    <p:sldId id="26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422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2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6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57202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457202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7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7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3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3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1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1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mitocwcs" TargetMode="External"/><Relationship Id="rId2" Type="http://schemas.openxmlformats.org/officeDocument/2006/relationships/hyperlink" Target="http://web.stanford.edu/class/cs10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the code!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story about evolution of computer and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 – Paul 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http://bit.do/whatiscode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18" y="2514600"/>
            <a:ext cx="6317782" cy="41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www.codecademy.com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www.codecademy.com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46" y="2187282"/>
            <a:ext cx="7355383" cy="1546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58" y="4419600"/>
            <a:ext cx="721152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33700"/>
            <a:ext cx="685800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cs101.stanford.edu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bit.do/</a:t>
            </a:r>
            <a:r>
              <a:rPr lang="en-US" dirty="0" err="1" smtClean="0">
                <a:hlinkClick r:id="rId3"/>
              </a:rPr>
              <a:t>mitocwcs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2296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47723"/>
            <a:ext cx="7044864" cy="11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IRL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228850"/>
            <a:ext cx="4729163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IRL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43244"/>
            <a:ext cx="6705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IRL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114550"/>
            <a:ext cx="6515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Nur Agus </a:t>
            </a:r>
            <a:r>
              <a:rPr lang="en-US" dirty="0" err="1" smtClean="0"/>
              <a:t>Suryoko</a:t>
            </a:r>
            <a:endParaRPr lang="en-US" dirty="0" smtClean="0"/>
          </a:p>
          <a:p>
            <a:r>
              <a:rPr lang="en-US" dirty="0" err="1" smtClean="0"/>
              <a:t>Virkea</a:t>
            </a:r>
            <a:r>
              <a:rPr lang="en-US" dirty="0" smtClean="0"/>
              <a:t> </a:t>
            </a:r>
            <a:r>
              <a:rPr lang="en-US" dirty="0" err="1" smtClean="0"/>
              <a:t>Empressa</a:t>
            </a:r>
            <a:r>
              <a:rPr lang="en-US" dirty="0" smtClean="0"/>
              <a:t> Sistema / Infrastructure Architect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berandajiwa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(1946)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2114551"/>
            <a:ext cx="6095998" cy="46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today (2015)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61594"/>
            <a:ext cx="6851708" cy="45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this (2015)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114550"/>
            <a:ext cx="6888297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Full-Fledged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57400"/>
            <a:ext cx="6038850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5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76799"/>
            <a:ext cx="4629150" cy="37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PCs: 2000000000 (2 billions)</a:t>
            </a:r>
          </a:p>
          <a:p>
            <a:r>
              <a:rPr lang="en-US" sz="3000" dirty="0"/>
              <a:t>Smartphone: 3000000000 (3 billions)</a:t>
            </a:r>
          </a:p>
          <a:p>
            <a:r>
              <a:rPr lang="en-US" sz="3000" dirty="0"/>
              <a:t>Human: 7300000000 (7.3 billions)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292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171700"/>
            <a:ext cx="4047937" cy="3200400"/>
          </a:xfrm>
        </p:spPr>
      </p:pic>
    </p:spTree>
    <p:extLst>
      <p:ext uri="{BB962C8B-B14F-4D97-AF65-F5344CB8AC3E}">
        <p14:creationId xmlns:p14="http://schemas.microsoft.com/office/powerpoint/2010/main" val="20873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behind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950" dirty="0">
                <a:solidFill>
                  <a:schemeClr val="accent5">
                    <a:lumMod val="75000"/>
                  </a:schemeClr>
                </a:solidFill>
              </a:rPr>
              <a:t>puts </a:t>
            </a:r>
            <a:r>
              <a:rPr lang="en-US" sz="4950" dirty="0">
                <a:solidFill>
                  <a:srgbClr val="FFC000"/>
                </a:solidFill>
              </a:rPr>
              <a:t>'</a:t>
            </a:r>
            <a:r>
              <a:rPr lang="en-US" sz="4950" dirty="0">
                <a:solidFill>
                  <a:schemeClr val="accent1">
                    <a:lumMod val="75000"/>
                  </a:schemeClr>
                </a:solidFill>
              </a:rPr>
              <a:t>Hello, world!</a:t>
            </a:r>
            <a:r>
              <a:rPr lang="en-US" sz="4950" dirty="0">
                <a:solidFill>
                  <a:srgbClr val="FFC000"/>
                </a:solidFill>
              </a:rPr>
              <a:t>'</a:t>
            </a:r>
            <a:endParaRPr lang="en-US" sz="49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106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What the code!</vt:lpstr>
      <vt:lpstr>In the beginning (1946)</vt:lpstr>
      <vt:lpstr>And today (2015)</vt:lpstr>
      <vt:lpstr>Also this (2015)</vt:lpstr>
      <vt:lpstr>Full-Fledged</vt:lpstr>
      <vt:lpstr>History…</vt:lpstr>
      <vt:lpstr>Numbers…</vt:lpstr>
      <vt:lpstr>Hardware and Software</vt:lpstr>
      <vt:lpstr>What behind software</vt:lpstr>
      <vt:lpstr>What is Code – Paul Ford</vt:lpstr>
      <vt:lpstr>Where to Start?</vt:lpstr>
      <vt:lpstr>Where to Start?</vt:lpstr>
      <vt:lpstr>IRL ?</vt:lpstr>
      <vt:lpstr>IRL ?</vt:lpstr>
      <vt:lpstr>IRL ?</vt:lpstr>
      <vt:lpstr>Let’s code!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2015-09-09T06:04:39Z</dcterms:created>
  <dcterms:modified xsi:type="dcterms:W3CDTF">2015-09-09T06:55:36Z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