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47911C2-1CE5-431E-BEAD-59FC26946FA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626840" y="5394960"/>
            <a:ext cx="7151400" cy="89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prepared by agung julisman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822960" y="644760"/>
            <a:ext cx="8340120" cy="383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How to </a:t>
            </a:r>
            <a:r>
              <a:rPr lang="en-US" sz="4000">
                <a:solidFill>
                  <a:srgbClr val="ffffff"/>
                </a:solidFill>
                <a:latin typeface="Arial"/>
              </a:rPr>
              <a:t>become</a:t>
            </a:r>
            <a:r>
              <a:rPr lang="en-US" sz="4400">
                <a:solidFill>
                  <a:srgbClr val="ffffff"/>
                </a:solidFill>
                <a:latin typeface="Arial"/>
              </a:rPr>
              <a:t> a programming book author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38120" y="1270440"/>
            <a:ext cx="9071640" cy="37591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000">
                <a:latin typeface="Arial"/>
              </a:rPr>
              <a:t>Create</a:t>
            </a:r>
            <a:r>
              <a:rPr lang="en-US" sz="4000">
                <a:latin typeface="Arial"/>
              </a:rPr>
              <a:t> proposal</a:t>
            </a:r>
            <a:endParaRPr/>
          </a:p>
          <a:p>
            <a:pPr algn="ctr"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Title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Synopsis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Table of Contents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Author's Profile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Find publishers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Arial"/>
              </a:rPr>
              <a:t>List of Publisher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-Informatika (http://penerbit-informatika.com/)</a:t>
            </a:r>
            <a:endParaRPr/>
          </a:p>
          <a:p>
            <a:pPr algn="ctr"/>
            <a:r>
              <a:rPr lang="en-US" sz="3200">
                <a:latin typeface="Arial"/>
              </a:rPr>
              <a:t>-Lokomedia(http://bukulokomedia.com)</a:t>
            </a:r>
            <a:endParaRPr/>
          </a:p>
          <a:p>
            <a:pPr algn="ctr"/>
            <a:r>
              <a:rPr lang="en-US" sz="3200">
                <a:latin typeface="Arial"/>
              </a:rPr>
              <a:t>-Asfasolution(</a:t>
            </a:r>
            <a:r>
              <a:rPr lang="en-US" sz="3200">
                <a:latin typeface="Arial"/>
              </a:rPr>
              <a:t>http://www.asfasolution.co.id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 algn="ctr"/>
            <a:r>
              <a:rPr lang="en-US" sz="3200">
                <a:latin typeface="Arial"/>
              </a:rPr>
              <a:t>-Andipublisher(</a:t>
            </a:r>
            <a:r>
              <a:rPr lang="en-US" sz="3200">
                <a:latin typeface="Arial"/>
              </a:rPr>
              <a:t>http://andipublisher.com/</a:t>
            </a:r>
            <a:r>
              <a:rPr lang="en-US" sz="3200">
                <a:latin typeface="Arial"/>
              </a:rPr>
              <a:t>)</a:t>
            </a:r>
            <a:endParaRPr/>
          </a:p>
          <a:p>
            <a:pPr algn="ctr"/>
            <a:r>
              <a:rPr lang="en-US" sz="3200">
                <a:latin typeface="Arial"/>
              </a:rPr>
              <a:t>-elex media(http://elexdigital.co.id/)</a:t>
            </a:r>
            <a:endParaRPr/>
          </a:p>
          <a:p>
            <a:pPr algn="ctr"/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Thanks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31520" y="11707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ffff"/>
                </a:solidFill>
                <a:latin typeface="Arial"/>
              </a:rPr>
              <a:t>Who am I 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3108960"/>
            <a:ext cx="9071640" cy="304452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Software engineer</a:t>
            </a: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solidFill>
                  <a:srgbClr val="ffffff"/>
                </a:solidFill>
                <a:latin typeface="Arial"/>
              </a:rPr>
              <a:t>Author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8120" y="2377440"/>
            <a:ext cx="9071640" cy="146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solidFill>
                  <a:srgbClr val="ffffff"/>
                </a:solidFill>
                <a:latin typeface="Arial"/>
              </a:rPr>
              <a:t>How to start 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621000" y="2743200"/>
            <a:ext cx="9071640" cy="1489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solidFill>
                  <a:srgbClr val="ffffff"/>
                </a:solidFill>
                <a:latin typeface="Arial"/>
              </a:rPr>
              <a:t>Actually every programmer is author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Market Research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Define your topic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Wrote based on your thoughts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Make a case study of your books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000">
                <a:latin typeface="Arial"/>
              </a:rPr>
              <a:t>Create Planning Matrix Book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-identification book</a:t>
            </a:r>
            <a:endParaRPr/>
          </a:p>
          <a:p>
            <a:pPr algn="ctr"/>
            <a:r>
              <a:rPr lang="en-US" sz="3200">
                <a:latin typeface="Arial"/>
              </a:rPr>
              <a:t>-Design book (Concept)</a:t>
            </a:r>
            <a:endParaRPr/>
          </a:p>
          <a:p>
            <a:pPr algn="ctr"/>
            <a:r>
              <a:rPr lang="en-US" sz="3200">
                <a:latin typeface="Arial"/>
              </a:rPr>
              <a:t>-Selling Point</a:t>
            </a:r>
            <a:endParaRPr/>
          </a:p>
          <a:p>
            <a:pPr algn="ctr"/>
            <a:r>
              <a:rPr lang="en-US" sz="3200">
                <a:latin typeface="Arial"/>
              </a:rPr>
              <a:t>-Benefit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