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onsolas"/>
      <p:regular r:id="rId22"/>
      <p:bold r:id="rId23"/>
      <p:italic r:id="rId24"/>
      <p:boldItalic r:id="rId25"/>
    </p:embeddedFont>
    <p:embeddedFont>
      <p:font typeface="Galdeano"/>
      <p:regular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nsolas-regular.fntdata"/><Relationship Id="rId21" Type="http://schemas.openxmlformats.org/officeDocument/2006/relationships/slide" Target="slides/slide16.xml"/><Relationship Id="rId24" Type="http://schemas.openxmlformats.org/officeDocument/2006/relationships/font" Target="fonts/Consolas-italic.fntdata"/><Relationship Id="rId23" Type="http://schemas.openxmlformats.org/officeDocument/2006/relationships/font" Target="fonts/Consola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ldeano-regular.fntdata"/><Relationship Id="rId25" Type="http://schemas.openxmlformats.org/officeDocument/2006/relationships/font" Target="fonts/Consola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118762"/>
            <a:ext cx="9141599" cy="2385599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2306783"/>
            <a:ext cx="9141599" cy="1979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35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00100" y="2374324"/>
            <a:ext cx="7543800" cy="128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onsolas"/>
              <a:buNone/>
              <a:defRPr b="0" baseline="0" i="0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00100" y="3714750"/>
            <a:ext cx="7543800" cy="5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baseline="0" i="0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marL="342900" marR="0" rtl="0" algn="ctr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/>
              <a:buNone/>
              <a:defRPr b="0" baseline="0" i="0" sz="15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0" baseline="0" i="0" sz="135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0" baseline="0" i="0" sz="12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0" baseline="0" i="0" sz="12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b="0" baseline="0" i="0" sz="120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2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71799" y="-457200"/>
            <a:ext cx="32003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marL="17145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93344" marL="445769" rtl="0" algn="l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/>
              <a:buChar char="•"/>
              <a:defRPr sz="13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1600" marL="68580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09855" marL="92583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12394" marL="113157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14935" marL="133731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4775" marL="154305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7314" marL="174879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9854" marL="1954529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157750" y="1728751"/>
            <a:ext cx="42291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2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671676" y="-185698"/>
            <a:ext cx="4229100" cy="52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marL="17145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Char char="•"/>
              <a:defRPr sz="150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93344" marL="445769" rtl="0" algn="l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/>
              <a:buChar char="•"/>
              <a:defRPr sz="13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1600" marL="68580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09855" marL="92583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12394" marL="113157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14935" marL="133731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4775" marL="154305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7314" marL="174879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9854" marL="1954529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2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143000" y="1371600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50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rtl="0">
              <a:spcBef>
                <a:spcPts val="0"/>
              </a:spcBef>
              <a:defRPr sz="13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rtl="0">
              <a:spcBef>
                <a:spcPts val="0"/>
              </a:spcBef>
              <a:defRPr sz="120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rtl="0">
              <a:spcBef>
                <a:spcPts val="0"/>
              </a:spcBef>
              <a:defRPr sz="1050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rtl="0">
              <a:spcBef>
                <a:spcPts val="0"/>
              </a:spcBef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rtl="0">
              <a:spcBef>
                <a:spcPts val="0"/>
              </a:spcBef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rtl="0">
              <a:spcBef>
                <a:spcPts val="0"/>
              </a:spcBef>
              <a:defRPr sz="1050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143000" y="137160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405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43000" y="3442099"/>
            <a:ext cx="6858000" cy="112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marL="342900" rtl="0">
              <a:spcBef>
                <a:spcPts val="0"/>
              </a:spcBef>
              <a:buFont typeface="Galdeano"/>
              <a:buNone/>
              <a:defRPr sz="1500"/>
            </a:lvl2pPr>
            <a:lvl3pPr indent="0" marL="685800" rtl="0">
              <a:spcBef>
                <a:spcPts val="0"/>
              </a:spcBef>
              <a:buFont typeface="Galdeano"/>
              <a:buNone/>
              <a:defRPr sz="1350"/>
            </a:lvl3pPr>
            <a:lvl4pPr indent="0" marL="1028700" rtl="0">
              <a:spcBef>
                <a:spcPts val="0"/>
              </a:spcBef>
              <a:buFont typeface="Galdeano"/>
              <a:buNone/>
              <a:defRPr sz="1200"/>
            </a:lvl4pPr>
            <a:lvl5pPr indent="0" marL="1371600" rtl="0">
              <a:spcBef>
                <a:spcPts val="0"/>
              </a:spcBef>
              <a:buFont typeface="Galdeano"/>
              <a:buNone/>
              <a:defRPr sz="1200"/>
            </a:lvl5pPr>
            <a:lvl6pPr indent="0" marL="1714500" rtl="0">
              <a:spcBef>
                <a:spcPts val="0"/>
              </a:spcBef>
              <a:buFont typeface="Galdeano"/>
              <a:buNone/>
              <a:defRPr sz="1200"/>
            </a:lvl6pPr>
            <a:lvl7pPr indent="0" marL="2057400" rtl="0">
              <a:spcBef>
                <a:spcPts val="0"/>
              </a:spcBef>
              <a:buFont typeface="Galdeano"/>
              <a:buNone/>
              <a:defRPr sz="1200"/>
            </a:lvl7pPr>
            <a:lvl8pPr indent="0" marL="2400300" rtl="0">
              <a:spcBef>
                <a:spcPts val="0"/>
              </a:spcBef>
              <a:buFont typeface="Galdeano"/>
              <a:buNone/>
              <a:defRPr sz="1200"/>
            </a:lvl8pPr>
            <a:lvl9pPr indent="0" marL="2743200" rtl="0">
              <a:spcBef>
                <a:spcPts val="0"/>
              </a:spcBef>
              <a:buFont typeface="Galdeano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2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43000" y="1369220"/>
            <a:ext cx="3257699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35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050"/>
            </a:lvl4pPr>
            <a:lvl5pPr rtl="0">
              <a:spcBef>
                <a:spcPts val="0"/>
              </a:spcBef>
              <a:defRPr sz="1050"/>
            </a:lvl5pPr>
            <a:lvl6pPr rtl="0">
              <a:spcBef>
                <a:spcPts val="0"/>
              </a:spcBef>
              <a:defRPr sz="1050"/>
            </a:lvl6pPr>
            <a:lvl7pPr rtl="0">
              <a:spcBef>
                <a:spcPts val="0"/>
              </a:spcBef>
              <a:defRPr sz="1050"/>
            </a:lvl7pPr>
            <a:lvl8pPr rtl="0">
              <a:spcBef>
                <a:spcPts val="0"/>
              </a:spcBef>
              <a:defRPr sz="1050"/>
            </a:lvl8pPr>
            <a:lvl9pPr rtl="0">
              <a:spcBef>
                <a:spcPts val="0"/>
              </a:spcBef>
              <a:defRPr sz="105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743450" y="1369220"/>
            <a:ext cx="3257699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35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050"/>
            </a:lvl4pPr>
            <a:lvl5pPr rtl="0">
              <a:spcBef>
                <a:spcPts val="0"/>
              </a:spcBef>
              <a:defRPr sz="1050"/>
            </a:lvl5pPr>
            <a:lvl6pPr rtl="0">
              <a:spcBef>
                <a:spcPts val="0"/>
              </a:spcBef>
              <a:defRPr sz="1050"/>
            </a:lvl6pPr>
            <a:lvl7pPr rtl="0">
              <a:spcBef>
                <a:spcPts val="0"/>
              </a:spcBef>
              <a:defRPr sz="1050"/>
            </a:lvl7pPr>
            <a:lvl8pPr rtl="0">
              <a:spcBef>
                <a:spcPts val="0"/>
              </a:spcBef>
              <a:defRPr sz="1050"/>
            </a:lvl8pPr>
            <a:lvl9pPr rtl="0">
              <a:spcBef>
                <a:spcPts val="0"/>
              </a:spcBef>
              <a:defRPr sz="105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2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45286" y="1371600"/>
            <a:ext cx="3257699" cy="5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sz="1650">
                <a:solidFill>
                  <a:schemeClr val="lt1"/>
                </a:solidFill>
              </a:defRPr>
            </a:lvl1pPr>
            <a:lvl2pPr indent="0" marL="342900" rtl="0">
              <a:spcBef>
                <a:spcPts val="0"/>
              </a:spcBef>
              <a:buFont typeface="Galdeano"/>
              <a:buNone/>
              <a:defRPr b="1" sz="1500"/>
            </a:lvl2pPr>
            <a:lvl3pPr indent="0" marL="685800" rtl="0">
              <a:spcBef>
                <a:spcPts val="0"/>
              </a:spcBef>
              <a:buFont typeface="Galdeano"/>
              <a:buNone/>
              <a:defRPr b="1" sz="1350"/>
            </a:lvl3pPr>
            <a:lvl4pPr indent="0" marL="1028700" rtl="0">
              <a:spcBef>
                <a:spcPts val="0"/>
              </a:spcBef>
              <a:buFont typeface="Galdeano"/>
              <a:buNone/>
              <a:defRPr b="1" sz="1200"/>
            </a:lvl4pPr>
            <a:lvl5pPr indent="0" marL="1371600" rtl="0">
              <a:spcBef>
                <a:spcPts val="0"/>
              </a:spcBef>
              <a:buFont typeface="Galdeano"/>
              <a:buNone/>
              <a:defRPr b="1" sz="1200"/>
            </a:lvl5pPr>
            <a:lvl6pPr indent="0" marL="1714500" rtl="0">
              <a:spcBef>
                <a:spcPts val="0"/>
              </a:spcBef>
              <a:buFont typeface="Galdeano"/>
              <a:buNone/>
              <a:defRPr b="1" sz="1200"/>
            </a:lvl6pPr>
            <a:lvl7pPr indent="0" marL="2057400" rtl="0">
              <a:spcBef>
                <a:spcPts val="0"/>
              </a:spcBef>
              <a:buFont typeface="Galdeano"/>
              <a:buNone/>
              <a:defRPr b="1" sz="1200"/>
            </a:lvl7pPr>
            <a:lvl8pPr indent="0" marL="2400300" rtl="0">
              <a:spcBef>
                <a:spcPts val="0"/>
              </a:spcBef>
              <a:buFont typeface="Galdeano"/>
              <a:buNone/>
              <a:defRPr b="1" sz="1200"/>
            </a:lvl8pPr>
            <a:lvl9pPr indent="0" marL="2743200" rtl="0">
              <a:spcBef>
                <a:spcPts val="0"/>
              </a:spcBef>
              <a:buFont typeface="Galdeano"/>
              <a:buNone/>
              <a:defRPr b="1" sz="12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1145286" y="1885952"/>
            <a:ext cx="3257699" cy="26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35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050"/>
            </a:lvl4pPr>
            <a:lvl5pPr rtl="0">
              <a:spcBef>
                <a:spcPts val="0"/>
              </a:spcBef>
              <a:defRPr sz="1050"/>
            </a:lvl5pPr>
            <a:lvl6pPr rtl="0">
              <a:spcBef>
                <a:spcPts val="0"/>
              </a:spcBef>
              <a:defRPr sz="1050"/>
            </a:lvl6pPr>
            <a:lvl7pPr rtl="0">
              <a:spcBef>
                <a:spcPts val="0"/>
              </a:spcBef>
              <a:defRPr sz="1050"/>
            </a:lvl7pPr>
            <a:lvl8pPr rtl="0">
              <a:spcBef>
                <a:spcPts val="0"/>
              </a:spcBef>
              <a:defRPr sz="1050"/>
            </a:lvl8pPr>
            <a:lvl9pPr rtl="0">
              <a:spcBef>
                <a:spcPts val="0"/>
              </a:spcBef>
              <a:defRPr sz="105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745735" y="1371600"/>
            <a:ext cx="3257699" cy="51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Galdeano"/>
              <a:buNone/>
              <a:defRPr b="0" sz="1650">
                <a:solidFill>
                  <a:schemeClr val="lt1"/>
                </a:solidFill>
              </a:defRPr>
            </a:lvl1pPr>
            <a:lvl2pPr indent="0" marL="342900" rtl="0">
              <a:spcBef>
                <a:spcPts val="0"/>
              </a:spcBef>
              <a:buFont typeface="Galdeano"/>
              <a:buNone/>
              <a:defRPr b="1" sz="1500"/>
            </a:lvl2pPr>
            <a:lvl3pPr indent="0" marL="685800" rtl="0">
              <a:spcBef>
                <a:spcPts val="0"/>
              </a:spcBef>
              <a:buFont typeface="Galdeano"/>
              <a:buNone/>
              <a:defRPr b="1" sz="1350"/>
            </a:lvl3pPr>
            <a:lvl4pPr indent="0" marL="1028700" rtl="0">
              <a:spcBef>
                <a:spcPts val="0"/>
              </a:spcBef>
              <a:buFont typeface="Galdeano"/>
              <a:buNone/>
              <a:defRPr b="1" sz="1200"/>
            </a:lvl4pPr>
            <a:lvl5pPr indent="0" marL="1371600" rtl="0">
              <a:spcBef>
                <a:spcPts val="0"/>
              </a:spcBef>
              <a:buFont typeface="Galdeano"/>
              <a:buNone/>
              <a:defRPr b="1" sz="1200"/>
            </a:lvl5pPr>
            <a:lvl6pPr indent="0" marL="1714500" rtl="0">
              <a:spcBef>
                <a:spcPts val="0"/>
              </a:spcBef>
              <a:buFont typeface="Galdeano"/>
              <a:buNone/>
              <a:defRPr b="1" sz="1200"/>
            </a:lvl6pPr>
            <a:lvl7pPr indent="0" marL="2057400" rtl="0">
              <a:spcBef>
                <a:spcPts val="0"/>
              </a:spcBef>
              <a:buFont typeface="Galdeano"/>
              <a:buNone/>
              <a:defRPr b="1" sz="1200"/>
            </a:lvl7pPr>
            <a:lvl8pPr indent="0" marL="2400300" rtl="0">
              <a:spcBef>
                <a:spcPts val="0"/>
              </a:spcBef>
              <a:buFont typeface="Galdeano"/>
              <a:buNone/>
              <a:defRPr b="1" sz="1200"/>
            </a:lvl8pPr>
            <a:lvl9pPr indent="0" marL="2743200" rtl="0">
              <a:spcBef>
                <a:spcPts val="0"/>
              </a:spcBef>
              <a:buFont typeface="Galdeano"/>
              <a:buNone/>
              <a:defRPr b="1" sz="12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745735" y="1885952"/>
            <a:ext cx="3257699" cy="26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35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050"/>
            </a:lvl4pPr>
            <a:lvl5pPr rtl="0">
              <a:spcBef>
                <a:spcPts val="0"/>
              </a:spcBef>
              <a:defRPr sz="1050"/>
            </a:lvl5pPr>
            <a:lvl6pPr rtl="0">
              <a:spcBef>
                <a:spcPts val="0"/>
              </a:spcBef>
              <a:defRPr sz="1050"/>
            </a:lvl6pPr>
            <a:lvl7pPr rtl="0">
              <a:spcBef>
                <a:spcPts val="0"/>
              </a:spcBef>
              <a:defRPr sz="1050"/>
            </a:lvl7pPr>
            <a:lvl8pPr rtl="0">
              <a:spcBef>
                <a:spcPts val="0"/>
              </a:spcBef>
              <a:defRPr sz="1050"/>
            </a:lvl8pPr>
            <a:lvl9pPr rtl="0">
              <a:spcBef>
                <a:spcPts val="0"/>
              </a:spcBef>
              <a:defRPr sz="105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sz="25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001941" y="1200150"/>
            <a:ext cx="23421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255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0308" y="571500"/>
            <a:ext cx="480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35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050"/>
            </a:lvl4pPr>
            <a:lvl5pPr rtl="0">
              <a:spcBef>
                <a:spcPts val="0"/>
              </a:spcBef>
              <a:defRPr sz="1050"/>
            </a:lvl5pPr>
            <a:lvl6pPr rtl="0">
              <a:spcBef>
                <a:spcPts val="0"/>
              </a:spcBef>
              <a:defRPr sz="1050"/>
            </a:lvl6pPr>
            <a:lvl7pPr rtl="0">
              <a:spcBef>
                <a:spcPts val="0"/>
              </a:spcBef>
              <a:defRPr sz="1050"/>
            </a:lvl7pPr>
            <a:lvl8pPr rtl="0">
              <a:spcBef>
                <a:spcPts val="0"/>
              </a:spcBef>
              <a:defRPr sz="1050"/>
            </a:lvl8pPr>
            <a:lvl9pPr rtl="0">
              <a:spcBef>
                <a:spcPts val="0"/>
              </a:spcBef>
              <a:defRPr sz="105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000780" y="2571750"/>
            <a:ext cx="23430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Galdeano"/>
              <a:buNone/>
              <a:defRPr sz="1200"/>
            </a:lvl1pPr>
            <a:lvl2pPr indent="0" marL="342900" rtl="0">
              <a:spcBef>
                <a:spcPts val="0"/>
              </a:spcBef>
              <a:buFont typeface="Galdeano"/>
              <a:buNone/>
              <a:defRPr sz="1050"/>
            </a:lvl2pPr>
            <a:lvl3pPr indent="0" marL="685800" rtl="0">
              <a:spcBef>
                <a:spcPts val="0"/>
              </a:spcBef>
              <a:buFont typeface="Galdeano"/>
              <a:buNone/>
              <a:defRPr sz="900"/>
            </a:lvl3pPr>
            <a:lvl4pPr indent="0" marL="1028700" rtl="0">
              <a:spcBef>
                <a:spcPts val="0"/>
              </a:spcBef>
              <a:buFont typeface="Galdeano"/>
              <a:buNone/>
              <a:defRPr sz="750"/>
            </a:lvl4pPr>
            <a:lvl5pPr indent="0" marL="1371600" rtl="0">
              <a:spcBef>
                <a:spcPts val="0"/>
              </a:spcBef>
              <a:buFont typeface="Galdeano"/>
              <a:buNone/>
              <a:defRPr sz="750"/>
            </a:lvl5pPr>
            <a:lvl6pPr indent="0" marL="1714500" rtl="0">
              <a:spcBef>
                <a:spcPts val="0"/>
              </a:spcBef>
              <a:buFont typeface="Galdeano"/>
              <a:buNone/>
              <a:defRPr sz="750"/>
            </a:lvl6pPr>
            <a:lvl7pPr indent="0" marL="2057400" rtl="0">
              <a:spcBef>
                <a:spcPts val="0"/>
              </a:spcBef>
              <a:buFont typeface="Galdeano"/>
              <a:buNone/>
              <a:defRPr sz="750"/>
            </a:lvl7pPr>
            <a:lvl8pPr indent="0" marL="2400300" rtl="0">
              <a:spcBef>
                <a:spcPts val="0"/>
              </a:spcBef>
              <a:buFont typeface="Galdeano"/>
              <a:buNone/>
              <a:defRPr sz="750"/>
            </a:lvl8pPr>
            <a:lvl9pPr indent="0" marL="2743200" rtl="0">
              <a:spcBef>
                <a:spcPts val="0"/>
              </a:spcBef>
              <a:buFont typeface="Galdeano"/>
              <a:buNone/>
              <a:defRPr sz="75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83068" y="480059"/>
            <a:ext cx="5006399" cy="418350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5998464" y="1200150"/>
            <a:ext cx="2345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255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85937" y="582929"/>
            <a:ext cx="4800600" cy="39776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998464" y="2571750"/>
            <a:ext cx="2345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Galdeano"/>
              <a:buNone/>
              <a:defRPr sz="1200"/>
            </a:lvl1pPr>
            <a:lvl2pPr indent="0" marL="342900" rtl="0">
              <a:spcBef>
                <a:spcPts val="0"/>
              </a:spcBef>
              <a:buFont typeface="Galdeano"/>
              <a:buNone/>
              <a:defRPr sz="1050"/>
            </a:lvl2pPr>
            <a:lvl3pPr indent="0" marL="685800" rtl="0">
              <a:spcBef>
                <a:spcPts val="0"/>
              </a:spcBef>
              <a:buFont typeface="Galdeano"/>
              <a:buNone/>
              <a:defRPr sz="900"/>
            </a:lvl3pPr>
            <a:lvl4pPr indent="0" marL="1028700" rtl="0">
              <a:spcBef>
                <a:spcPts val="0"/>
              </a:spcBef>
              <a:buFont typeface="Galdeano"/>
              <a:buNone/>
              <a:defRPr sz="750"/>
            </a:lvl4pPr>
            <a:lvl5pPr indent="0" marL="1371600" rtl="0">
              <a:spcBef>
                <a:spcPts val="0"/>
              </a:spcBef>
              <a:buFont typeface="Galdeano"/>
              <a:buNone/>
              <a:defRPr sz="750"/>
            </a:lvl5pPr>
            <a:lvl6pPr indent="0" marL="1714500" rtl="0">
              <a:spcBef>
                <a:spcPts val="0"/>
              </a:spcBef>
              <a:buFont typeface="Galdeano"/>
              <a:buNone/>
              <a:defRPr sz="750"/>
            </a:lvl6pPr>
            <a:lvl7pPr indent="0" marL="2057400" rtl="0">
              <a:spcBef>
                <a:spcPts val="0"/>
              </a:spcBef>
              <a:buFont typeface="Galdeano"/>
              <a:buNone/>
              <a:defRPr sz="750"/>
            </a:lvl7pPr>
            <a:lvl8pPr indent="0" marL="2400300" rtl="0">
              <a:spcBef>
                <a:spcPts val="0"/>
              </a:spcBef>
              <a:buFont typeface="Galdeano"/>
              <a:buNone/>
              <a:defRPr sz="750"/>
            </a:lvl8pPr>
            <a:lvl9pPr indent="0" marL="2743200" rtl="0">
              <a:spcBef>
                <a:spcPts val="0"/>
              </a:spcBef>
              <a:buFont typeface="Galdeano"/>
              <a:buNone/>
              <a:defRPr sz="75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nsolas"/>
              <a:buNone/>
              <a:defRPr b="0" baseline="0" i="0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43000" y="1371600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marL="17145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Char char="•"/>
              <a:defRPr b="0" baseline="0" i="0" sz="15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-93344" marL="445769" marR="0" rtl="0" algn="l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/>
              <a:buChar char="•"/>
              <a:defRPr b="0" baseline="0" i="0" sz="135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-101600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b="0" baseline="0" i="0" sz="12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-109855" marL="92583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b="0" baseline="0" i="0" sz="105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-112394" marL="113157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b="0" baseline="0" i="0" sz="105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-114935" marL="133731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b="0" baseline="0" i="0" sz="10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-104775" marL="154305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b="0" baseline="0" i="0" sz="10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-107314" marL="174879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b="0" baseline="0" i="0" sz="10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-109854" marL="1954529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b="0" baseline="0" i="0" sz="10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1143000" y="4772025"/>
            <a:ext cx="51611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defRPr>
            </a:lvl1pPr>
            <a:lvl2pPr indent="0" marL="3429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2pPr>
            <a:lvl3pPr indent="0" marL="6858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3pPr>
            <a:lvl4pPr indent="0" marL="10287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4pPr>
            <a:lvl5pPr indent="0" marL="13716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5pPr>
            <a:lvl6pPr indent="0" marL="17145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6pPr>
            <a:lvl7pPr indent="0" marL="20574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7pPr>
            <a:lvl8pPr indent="0" marL="24003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8pPr>
            <a:lvl9pPr indent="0" marL="2743200" marR="0" rtl="0" algn="l">
              <a:spcBef>
                <a:spcPts val="0"/>
              </a:spcBef>
              <a:defRPr b="0" baseline="0" i="0" sz="1350" u="none" cap="none" strike="noStrike">
                <a:solidFill>
                  <a:schemeClr val="lt1"/>
                </a:solidFill>
                <a:latin typeface="Galdeano"/>
                <a:ea typeface="Galdeano"/>
                <a:cs typeface="Galdeano"/>
                <a:sym typeface="Galdean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7372350" y="4772025"/>
            <a:ext cx="628499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6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odecademy.com/" TargetMode="External"/><Relationship Id="rId4" Type="http://schemas.openxmlformats.org/officeDocument/2006/relationships/hyperlink" Target="http://www.codecademy.com/" TargetMode="External"/><Relationship Id="rId5" Type="http://schemas.openxmlformats.org/officeDocument/2006/relationships/hyperlink" Target="http://www.codecademy.com/" TargetMode="External"/><Relationship Id="rId6" Type="http://schemas.openxmlformats.org/officeDocument/2006/relationships/hyperlink" Target="http://www.codecademy.com/" TargetMode="External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eb.stanford.edu/class/cs101/" TargetMode="External"/><Relationship Id="rId4" Type="http://schemas.openxmlformats.org/officeDocument/2006/relationships/hyperlink" Target="http://bit.do/mitocwcs" TargetMode="External"/><Relationship Id="rId5" Type="http://schemas.openxmlformats.org/officeDocument/2006/relationships/hyperlink" Target="http://bit.do/mitocwcs" TargetMode="External"/><Relationship Id="rId6" Type="http://schemas.openxmlformats.org/officeDocument/2006/relationships/hyperlink" Target="http://bit.do/mitocwcs" TargetMode="External"/><Relationship Id="rId7" Type="http://schemas.openxmlformats.org/officeDocument/2006/relationships/image" Target="../media/image06.png"/><Relationship Id="rId8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800100" y="2374324"/>
            <a:ext cx="7543800" cy="1283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b="0" baseline="0" i="0" lang="en-US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the code!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800100" y="3714750"/>
            <a:ext cx="7543800" cy="5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story about evolution of computer and programming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is Code – Paul Ford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143000" y="1371600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baseline="0" i="0" lang="en-US" sz="15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http://bit.do/whatiscode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17" y="1885950"/>
            <a:ext cx="6317700" cy="3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to Start?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143000" y="1371600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sng" cap="none" strike="noStrike">
                <a:solidFill>
                  <a:schemeClr val="hlink"/>
                </a:solidFill>
                <a:latin typeface="Galdeano"/>
                <a:ea typeface="Galdeano"/>
                <a:cs typeface="Galdeano"/>
                <a:sym typeface="Galdeano"/>
                <a:hlinkClick r:id="rId3"/>
              </a:rPr>
              <a:t>www.codecademy.com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sng" cap="none" strike="noStrike">
              <a:solidFill>
                <a:schemeClr val="hlink"/>
              </a:solidFill>
              <a:latin typeface="Galdeano"/>
              <a:ea typeface="Galdeano"/>
              <a:cs typeface="Galdeano"/>
              <a:sym typeface="Galdeano"/>
              <a:hlinkClick r:id="rId4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sng" cap="none" strike="noStrike">
              <a:solidFill>
                <a:schemeClr val="hlink"/>
              </a:solidFill>
              <a:latin typeface="Galdeano"/>
              <a:ea typeface="Galdeano"/>
              <a:cs typeface="Galdeano"/>
              <a:sym typeface="Galdeano"/>
              <a:hlinkClick r:id="rId5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sng" cap="none" strike="noStrike">
                <a:solidFill>
                  <a:schemeClr val="hlink"/>
                </a:solidFill>
                <a:latin typeface="Galdeano"/>
                <a:ea typeface="Galdeano"/>
                <a:cs typeface="Galdeano"/>
                <a:sym typeface="Galdeano"/>
                <a:hlinkClick r:id="rId6"/>
              </a:rPr>
              <a:t>www.codecademy.com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9645" y="1640461"/>
            <a:ext cx="7355400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75158" y="3314700"/>
            <a:ext cx="7211400" cy="13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to Start?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143000" y="1675275"/>
            <a:ext cx="6858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sng" cap="none" strike="noStrike">
                <a:solidFill>
                  <a:schemeClr val="hlink"/>
                </a:solidFill>
                <a:latin typeface="Galdeano"/>
                <a:ea typeface="Galdeano"/>
                <a:cs typeface="Galdeano"/>
                <a:sym typeface="Galdeano"/>
                <a:hlinkClick r:id="rId3"/>
              </a:rPr>
              <a:t>cs101.stanford.edu</a:t>
            </a: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sng" cap="none" strike="noStrike">
              <a:solidFill>
                <a:schemeClr val="hlink"/>
              </a:solidFill>
              <a:latin typeface="Galdeano"/>
              <a:ea typeface="Galdeano"/>
              <a:cs typeface="Galdeano"/>
              <a:sym typeface="Galdeano"/>
              <a:hlinkClick r:id="rId4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sng" cap="none" strike="noStrike">
              <a:solidFill>
                <a:schemeClr val="hlink"/>
              </a:solidFill>
              <a:latin typeface="Galdeano"/>
              <a:ea typeface="Galdeano"/>
              <a:cs typeface="Galdeano"/>
              <a:sym typeface="Galdeano"/>
              <a:hlinkClick r:id="rId5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sng" cap="none" strike="noStrike">
                <a:solidFill>
                  <a:schemeClr val="hlink"/>
                </a:solidFill>
                <a:latin typeface="Galdeano"/>
                <a:ea typeface="Galdeano"/>
                <a:cs typeface="Galdeano"/>
                <a:sym typeface="Galdeano"/>
                <a:hlinkClick r:id="rId6"/>
              </a:rPr>
              <a:t>bit.do/mitocwcs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400" y="1771650"/>
            <a:ext cx="8229600" cy="15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200" y="3635792"/>
            <a:ext cx="7044899" cy="8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IRL ?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671637"/>
            <a:ext cx="4729200" cy="23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IRL ?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32433"/>
            <a:ext cx="6705599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IRL ?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585912"/>
            <a:ext cx="6515100" cy="32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143000" y="137160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b="0" baseline="0" i="0" lang="en-US" sz="405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Let’s code!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143000" y="3442099"/>
            <a:ext cx="6858000" cy="112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Nur Agus Suryoko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Virkea Empressa Sistema / Infrastructure Architect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15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@berandajiwa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 the beginning (1946)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1" y="1585913"/>
            <a:ext cx="6096000" cy="349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 today (2015)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546195"/>
            <a:ext cx="6851700" cy="34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Also this (2015)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9" y="1585912"/>
            <a:ext cx="6888299" cy="34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Full-Fledged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543050"/>
            <a:ext cx="6038700" cy="3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History…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557599"/>
            <a:ext cx="4629299" cy="28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Numbers…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43000" y="1371600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baseline="0" i="0" lang="en-US" sz="30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PCs: 2000000000 (2 billions)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baseline="0" i="0" lang="en-US" sz="30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Smartphone: 3000000000 (3 billions)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baseline="0" i="0" lang="en-US" sz="3000" u="none" cap="none" strike="noStrike">
                <a:solidFill>
                  <a:srgbClr val="D8D8D8"/>
                </a:solidFill>
                <a:latin typeface="Galdeano"/>
                <a:ea typeface="Galdeano"/>
                <a:cs typeface="Galdeano"/>
                <a:sym typeface="Galdeano"/>
              </a:rPr>
              <a:t>Human: 7300000000 (7.3 billions)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Hardware and Software</a:t>
            </a:r>
          </a:p>
        </p:txBody>
      </p:sp>
      <p:pic>
        <p:nvPicPr>
          <p:cNvPr id="124" name="Shape 1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628775"/>
            <a:ext cx="4047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nsolas"/>
              <a:buNone/>
            </a:pPr>
            <a:r>
              <a:rPr b="0" baseline="0" i="0" lang="en-US" sz="255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behind software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143000" y="1371600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D8D8D8"/>
              </a:solidFill>
              <a:latin typeface="Galdeano"/>
              <a:ea typeface="Galdeano"/>
              <a:cs typeface="Galdeano"/>
              <a:sym typeface="Galdea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baseline="0" i="0" lang="en-US" sz="4950" u="none" cap="none" strike="noStrike">
                <a:solidFill>
                  <a:srgbClr val="DD150E"/>
                </a:solidFill>
                <a:latin typeface="Galdeano"/>
                <a:ea typeface="Galdeano"/>
                <a:cs typeface="Galdeano"/>
                <a:sym typeface="Galdeano"/>
              </a:rPr>
              <a:t>puts </a:t>
            </a:r>
            <a:r>
              <a:rPr b="0" baseline="0" i="0" lang="en-US" sz="4950" u="none" cap="none" strike="noStrike">
                <a:solidFill>
                  <a:srgbClr val="FFC000"/>
                </a:solidFill>
                <a:latin typeface="Galdeano"/>
                <a:ea typeface="Galdeano"/>
                <a:cs typeface="Galdeano"/>
                <a:sym typeface="Galdeano"/>
              </a:rPr>
              <a:t>'</a:t>
            </a:r>
            <a:r>
              <a:rPr b="0" baseline="0" i="0" lang="en-US" sz="4950" u="none" cap="none" strike="noStrike">
                <a:solidFill>
                  <a:srgbClr val="6DAA2D"/>
                </a:solidFill>
                <a:latin typeface="Galdeano"/>
                <a:ea typeface="Galdeano"/>
                <a:cs typeface="Galdeano"/>
                <a:sym typeface="Galdeano"/>
              </a:rPr>
              <a:t>Hello, world!</a:t>
            </a:r>
            <a:r>
              <a:rPr b="0" baseline="0" i="0" lang="en-US" sz="4950" u="none" cap="none" strike="noStrike">
                <a:solidFill>
                  <a:srgbClr val="FFC000"/>
                </a:solidFill>
                <a:latin typeface="Galdeano"/>
                <a:ea typeface="Galdeano"/>
                <a:cs typeface="Galdeano"/>
                <a:sym typeface="Galdeano"/>
              </a:rPr>
              <a:t>'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