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52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52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52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52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52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52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52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52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52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-177800" marL="2921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•"/>
              <a:defRPr b="0" baseline="0" i="0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65100" marL="5715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•"/>
              <a:defRPr b="0" baseline="0" i="0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77800" marL="863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•"/>
              <a:defRPr b="0" baseline="0" i="0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65100" marL="1143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•"/>
              <a:defRPr b="0" baseline="0" i="0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77800" marL="14351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•"/>
              <a:defRPr b="0" baseline="0" i="0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65100" marL="17145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•"/>
              <a:defRPr b="0" baseline="0" i="0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65100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•"/>
              <a:defRPr b="0" baseline="0" i="0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marL="3149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•"/>
              <a:defRPr b="0" baseline="0" i="0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65100" marL="4292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•"/>
              <a:defRPr b="0" baseline="0" i="0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524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921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445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5842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5842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842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5842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524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921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445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5842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5842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842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5842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130"/>
              <a:defRPr b="0" baseline="0" i="0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rIns="58925" tIns="2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defRPr b="0" baseline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defRPr b="0" baseline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defRPr b="0" baseline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defRPr b="0" baseline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defRPr b="0" baseline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defRPr b="0" baseline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defRPr b="0" baseline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defRPr b="0" baseline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defRPr b="0" baseline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-17780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37500"/>
              <a:buFont typeface="Helvetica Neue"/>
              <a:buChar char="•"/>
              <a:defRPr b="0" baseline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65100" marL="571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37500"/>
              <a:buFont typeface="Helvetica Neue"/>
              <a:buChar char="•"/>
              <a:defRPr b="0" baseline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77800" marL="863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37500"/>
              <a:buFont typeface="Helvetica Neue"/>
              <a:buChar char="•"/>
              <a:defRPr b="0" baseline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65100" marL="1143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37500"/>
              <a:buFont typeface="Helvetica Neue"/>
              <a:buChar char="•"/>
              <a:defRPr b="0" baseline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77800" marL="1435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37500"/>
              <a:buFont typeface="Helvetica Neue"/>
              <a:buChar char="•"/>
              <a:defRPr b="0" baseline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65100" marL="1714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37500"/>
              <a:buFont typeface="Helvetica Neue"/>
              <a:buChar char="•"/>
              <a:defRPr b="0" baseline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65100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37500"/>
              <a:buFont typeface="Helvetica Neue"/>
              <a:buChar char="•"/>
              <a:defRPr b="0" baseline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65100" marL="3149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37500"/>
              <a:buFont typeface="Helvetica Neue"/>
              <a:buChar char="•"/>
              <a:defRPr b="0" baseline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65100" marL="4292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37500"/>
              <a:buFont typeface="Helvetica Neue"/>
              <a:buChar char="•"/>
              <a:defRPr b="0" baseline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jpg"/><Relationship Id="rId4" Type="http://schemas.openxmlformats.org/officeDocument/2006/relationships/image" Target="../media/image13.jpg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Relationship Id="rId4" Type="http://schemas.openxmlformats.org/officeDocument/2006/relationships/hyperlink" Target="mailto:hengki@karejo.com" TargetMode="External"/><Relationship Id="rId5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521270" y="916687"/>
            <a:ext cx="8796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baseline="0" i="0" lang="en-US" sz="3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baseline="0" i="0" lang="en-US" sz="3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title : </a:t>
            </a:r>
            <a:r>
              <a:rPr b="1" baseline="0" i="0" lang="en-US" sz="3900" u="none" cap="none" strike="noStrike">
                <a:solidFill>
                  <a:srgbClr val="0088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’Javascript For everyone’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baseline="0" i="0" lang="en-US" sz="3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025" y="532432"/>
            <a:ext cx="5697000" cy="24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359" y="2628676"/>
            <a:ext cx="3972600" cy="22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4461" y="2526543"/>
            <a:ext cx="3973799" cy="156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892968" y="1779798"/>
            <a:ext cx="7358099" cy="8252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baseline="0" i="0" lang="en-US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92968" y="388441"/>
            <a:ext cx="7358099" cy="12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AF2E"/>
              </a:buClr>
              <a:buSzPct val="25000"/>
              <a:buFont typeface="Helvetica Neue"/>
              <a:buNone/>
            </a:pPr>
            <a:r>
              <a:rPr b="1" baseline="0" i="0" lang="en-US" sz="3900" u="none" cap="none" strike="noStrike">
                <a:solidFill>
                  <a:srgbClr val="19AF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 whoami</a:t>
            </a:r>
          </a:p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205507" y="1483444"/>
            <a:ext cx="7358099" cy="7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92100" lvl="0" marL="292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baseline="0" i="0" lang="en-US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Hengki Sihombing</a:t>
            </a:r>
          </a:p>
        </p:txBody>
      </p:sp>
      <p:grpSp>
        <p:nvGrpSpPr>
          <p:cNvPr id="21" name="Shape 21"/>
          <p:cNvGrpSpPr/>
          <p:nvPr/>
        </p:nvGrpSpPr>
        <p:grpSpPr>
          <a:xfrm>
            <a:off x="2069455" y="3716982"/>
            <a:ext cx="5084147" cy="386031"/>
            <a:chOff x="0" y="0"/>
            <a:chExt cx="2147483647" cy="2147483647"/>
          </a:xfrm>
        </p:grpSpPr>
        <p:grpSp>
          <p:nvGrpSpPr>
            <p:cNvPr id="22" name="Shape 22"/>
            <p:cNvGrpSpPr/>
            <p:nvPr/>
          </p:nvGrpSpPr>
          <p:grpSpPr>
            <a:xfrm>
              <a:off x="0" y="266274555"/>
              <a:ext cx="751046854" cy="1881209091"/>
              <a:chOff x="0" y="0"/>
              <a:chExt cx="2147483647" cy="2147483647"/>
            </a:xfrm>
          </p:grpSpPr>
          <p:pic>
            <p:nvPicPr>
              <p:cNvPr id="23" name="Shape 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0" y="245975317"/>
                <a:ext cx="346963136" cy="11058470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Shape 24"/>
              <p:cNvSpPr txBox="1"/>
              <p:nvPr/>
            </p:nvSpPr>
            <p:spPr>
              <a:xfrm>
                <a:off x="295352700" y="0"/>
                <a:ext cx="1852130946" cy="2147483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Helvetica Neue"/>
                  <a:buNone/>
                </a:pPr>
                <a:r>
                  <a:rPr b="1" baseline="0" i="0" lang="en-US" sz="19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hengkiardo</a:t>
                </a:r>
              </a:p>
            </p:txBody>
          </p:sp>
        </p:grpSp>
        <p:grpSp>
          <p:nvGrpSpPr>
            <p:cNvPr id="25" name="Shape 25"/>
            <p:cNvGrpSpPr/>
            <p:nvPr/>
          </p:nvGrpSpPr>
          <p:grpSpPr>
            <a:xfrm>
              <a:off x="970809474" y="0"/>
              <a:ext cx="1176674172" cy="1881208998"/>
              <a:chOff x="0" y="0"/>
              <a:chExt cx="2147483647" cy="2147483647"/>
            </a:xfrm>
          </p:grpSpPr>
          <p:sp>
            <p:nvSpPr>
              <p:cNvPr id="26" name="Shape 26"/>
              <p:cNvSpPr txBox="1"/>
              <p:nvPr/>
            </p:nvSpPr>
            <p:spPr>
              <a:xfrm>
                <a:off x="136901449" y="0"/>
                <a:ext cx="2010582197" cy="2147483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Helvetica Neue"/>
                  <a:buNone/>
                </a:pPr>
                <a:r>
                  <a:rPr b="1" baseline="0" i="0" lang="en-US" sz="26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b="1" baseline="0" i="0" lang="en-US" sz="1900" u="sng" cap="none" strike="noStrike">
                    <a:solidFill>
                      <a:schemeClr val="hlink"/>
                    </a:solidFill>
                    <a:latin typeface="Helvetica Neue"/>
                    <a:ea typeface="Helvetica Neue"/>
                    <a:cs typeface="Helvetica Neue"/>
                    <a:sym typeface="Helvetica Neue"/>
                    <a:hlinkClick r:id="rId4"/>
                  </a:rPr>
                  <a:t>hengki@karejo.com</a:t>
                </a:r>
              </a:p>
            </p:txBody>
          </p:sp>
          <p:pic>
            <p:nvPicPr>
              <p:cNvPr id="27" name="Shape 2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580851268"/>
                <a:ext cx="221459413" cy="1216234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8" name="Shape 28"/>
          <p:cNvSpPr txBox="1"/>
          <p:nvPr/>
        </p:nvSpPr>
        <p:spPr>
          <a:xfrm>
            <a:off x="878457" y="2330648"/>
            <a:ext cx="8010900" cy="5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baseline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Karejo.com &amp; Software Engineer OLX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7160" y="1289223"/>
            <a:ext cx="6009600" cy="25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title"/>
          </p:nvPr>
        </p:nvSpPr>
        <p:spPr>
          <a:xfrm>
            <a:off x="1017984" y="164083"/>
            <a:ext cx="7358099" cy="7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baseline="0" i="0" lang="en-US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code.learn(You);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017984" y="164083"/>
            <a:ext cx="7358099" cy="7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baseline="0" i="0" lang="en-US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since Kids</a:t>
            </a: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533" y="1380473"/>
            <a:ext cx="2810700" cy="27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3940" y="1382985"/>
            <a:ext cx="4409099" cy="22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0" y="1318523"/>
            <a:ext cx="3125400" cy="17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04923" y="-70321"/>
            <a:ext cx="8933099" cy="82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baseline="0" i="0" lang="en-US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I Learn </a:t>
            </a:r>
            <a:r>
              <a:rPr b="1" baseline="0" i="0" lang="en-US" sz="52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941" y="1195461"/>
            <a:ext cx="3040499" cy="25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x="4277320" y="1131837"/>
            <a:ext cx="39234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baseline="0" i="0" lang="en-US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only one language you can learn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baseline="0" i="0" lang="en-US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without Installing the language</a:t>
            </a: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3998" y="2658814"/>
            <a:ext cx="5225999" cy="235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3429" y="532432"/>
            <a:ext cx="5697000" cy="24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6212" y="2550820"/>
            <a:ext cx="5697000" cy="24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3383" y="139805"/>
            <a:ext cx="5961600" cy="33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20" y="1172021"/>
            <a:ext cx="7143899" cy="27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FFFFFF"/>
      </a:dk1>
      <a:lt1>
        <a:srgbClr val="000000"/>
      </a:lt1>
      <a:dk2>
        <a:srgbClr val="DCDEE0"/>
      </a:dk2>
      <a:lt2>
        <a:srgbClr val="53585F"/>
      </a:lt2>
      <a:accent1>
        <a:srgbClr val="0065C1"/>
      </a:accent1>
      <a:accent2>
        <a:srgbClr val="00A6AC"/>
      </a:accent2>
      <a:accent3>
        <a:srgbClr val="000000"/>
      </a:accent3>
      <a:accent4>
        <a:srgbClr val="0065C1"/>
      </a:accent4>
      <a:accent5>
        <a:srgbClr val="00A6AC"/>
      </a:accent5>
      <a:accent6>
        <a:srgbClr val="0000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