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7559675" cy="106918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420523" y="801875"/>
            <a:ext cx="67193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171" y="1203630"/>
            <a:ext cx="8228699" cy="298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171" y="1203630"/>
            <a:ext cx="8228699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171" y="2761933"/>
            <a:ext cx="8228699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171" y="1203630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73926" y="1203630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73926" y="2761933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57171" y="2761933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171" y="1203630"/>
            <a:ext cx="8228699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171" y="1203630"/>
            <a:ext cx="8228699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151" y="1203385"/>
            <a:ext cx="4984499" cy="29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151" y="1203385"/>
            <a:ext cx="4984499" cy="2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171" y="1203630"/>
            <a:ext cx="8228699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subTitle"/>
          </p:nvPr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171" y="1203630"/>
            <a:ext cx="40155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73926" y="1203630"/>
            <a:ext cx="40155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171" y="1203630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57171" y="2761933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73926" y="1203630"/>
            <a:ext cx="40155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171" y="1203630"/>
            <a:ext cx="40155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73926" y="1203630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4673926" y="2761933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171" y="1203630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73926" y="1203630"/>
            <a:ext cx="4015500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57171" y="2761933"/>
            <a:ext cx="8228699" cy="142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171" y="205014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171" y="1203630"/>
            <a:ext cx="8228699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171" y="4685930"/>
            <a:ext cx="2129999" cy="35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7054" y="4685930"/>
            <a:ext cx="2898000" cy="35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5841" y="4685930"/>
            <a:ext cx="2129999" cy="3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1475684" y="3670657"/>
            <a:ext cx="6486900" cy="6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700">
                <a:solidFill>
                  <a:srgbClr val="FFFFFF"/>
                </a:solidFill>
              </a:rPr>
              <a:t>A</a:t>
            </a: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gung </a:t>
            </a:r>
            <a:r>
              <a:rPr lang="en-US" sz="3700">
                <a:solidFill>
                  <a:srgbClr val="FFFFFF"/>
                </a:solidFill>
              </a:rPr>
              <a:t>Ju</a:t>
            </a: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lisman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746495" y="438685"/>
            <a:ext cx="7565099" cy="260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lang="en-US" sz="3300">
                <a:solidFill>
                  <a:srgbClr val="FFFFFF"/>
                </a:solidFill>
              </a:rPr>
              <a:t>B</a:t>
            </a:r>
            <a:r>
              <a:rPr b="0" baseline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ecome</a:t>
            </a: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700">
                <a:solidFill>
                  <a:srgbClr val="FFFFFF"/>
                </a:solidFill>
              </a:rPr>
              <a:t>P</a:t>
            </a: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rogramming </a:t>
            </a:r>
            <a:r>
              <a:rPr lang="en-US" sz="3700">
                <a:solidFill>
                  <a:srgbClr val="FFFFFF"/>
                </a:solidFill>
              </a:rPr>
              <a:t>B</a:t>
            </a: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ook </a:t>
            </a:r>
            <a:r>
              <a:rPr lang="en-US" sz="3700">
                <a:solidFill>
                  <a:srgbClr val="FFFFFF"/>
                </a:solidFill>
              </a:rPr>
              <a:t>A</a:t>
            </a: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uthor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97412" y="864390"/>
            <a:ext cx="8228699" cy="255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6350" lvl="0" marL="0" marR="0" rtl="0" algn="ctr">
              <a:spcBef>
                <a:spcPts val="0"/>
              </a:spcBef>
              <a:buClr>
                <a:srgbClr val="FFFFFF"/>
              </a:buClr>
              <a:buSzPct val="45454"/>
              <a:buFont typeface="Noto Symbol"/>
              <a:buChar char=""/>
            </a:pPr>
            <a:r>
              <a:rPr b="0" baseline="0" i="0" lang="en-US" sz="3300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proposal</a:t>
            </a:r>
          </a:p>
          <a:p>
            <a:pPr indent="38100" lvl="0" marL="0" marR="0" rtl="0" algn="ctr">
              <a:spcBef>
                <a:spcPts val="0"/>
              </a:spcBef>
              <a:buFont typeface="Noto Symbol"/>
              <a:buNone/>
            </a:pPr>
            <a:r>
              <a:t/>
            </a:r>
            <a:endParaRPr b="0" baseline="0" i="0" sz="1500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Synopsis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Author's Profile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500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500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publishers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of Publisher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-Informatika (http://penerbit-informatika.com/)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-Lokomedia(http://bukulokomedia.com)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-Asfasolution(http://www.asfasolution.co.id)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-Andipublisher(http://andipublisher.com/)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-elex media(http://elexdigital.co.id/)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663552" y="796541"/>
            <a:ext cx="8228699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am I?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7171" y="2115294"/>
            <a:ext cx="8228699" cy="20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97412" y="1617577"/>
            <a:ext cx="8228699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start?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63300" y="1866435"/>
            <a:ext cx="8228699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Actually every programmer is author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 Research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your topic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Wrote based on your thoughts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44444"/>
              <a:buFont typeface="Noto Symbol"/>
              <a:buChar char="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 a case study of your books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57171" y="205014"/>
            <a:ext cx="8228699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Planning Matrix Boo</a:t>
            </a:r>
            <a:r>
              <a:rPr lang="en-US" sz="3300">
                <a:solidFill>
                  <a:srgbClr val="FFFFFF"/>
                </a:solidFill>
              </a:rPr>
              <a:t>k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-400050" lvl="0" marL="457200" marR="0" rtl="0" algn="ctr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700">
                <a:solidFill>
                  <a:srgbClr val="FFFFFF"/>
                </a:solidFill>
              </a:rPr>
              <a:t>I</a:t>
            </a: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dentification book</a:t>
            </a:r>
          </a:p>
          <a:p>
            <a:pPr indent="-400050" lvl="0" marL="457200" marR="0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book (Concept)</a:t>
            </a:r>
          </a:p>
          <a:p>
            <a:pPr indent="-400050" lvl="0" marL="457200" marR="0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Selling Point</a:t>
            </a:r>
          </a:p>
          <a:p>
            <a:pPr indent="-400050" lvl="0" marL="457200" marR="0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b="0" baseline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