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5EE96-8F5F-42F4-AC7D-5DCA048B752E}" v="2" dt="2023-10-16T19:21:39.356"/>
    <p1510:client id="{D395655B-48F7-416F-B06A-AE534D2CF375}" v="14" dt="2023-10-17T01:07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Plummer" userId="d82811b9c82f74ee" providerId="LiveId" clId="{D395655B-48F7-416F-B06A-AE534D2CF375}"/>
    <pc:docChg chg="undo custSel modSld">
      <pc:chgData name="Jesse Plummer" userId="d82811b9c82f74ee" providerId="LiveId" clId="{D395655B-48F7-416F-B06A-AE534D2CF375}" dt="2023-10-17T01:13:57.336" v="2015" actId="13822"/>
      <pc:docMkLst>
        <pc:docMk/>
      </pc:docMkLst>
      <pc:sldChg chg="modSp mod">
        <pc:chgData name="Jesse Plummer" userId="d82811b9c82f74ee" providerId="LiveId" clId="{D395655B-48F7-416F-B06A-AE534D2CF375}" dt="2023-10-17T01:12:37.616" v="2006" actId="20577"/>
        <pc:sldMkLst>
          <pc:docMk/>
          <pc:sldMk cId="4074446374" sldId="256"/>
        </pc:sldMkLst>
        <pc:spChg chg="mod">
          <ac:chgData name="Jesse Plummer" userId="d82811b9c82f74ee" providerId="LiveId" clId="{D395655B-48F7-416F-B06A-AE534D2CF375}" dt="2023-10-17T01:12:37.616" v="2006" actId="20577"/>
          <ac:spMkLst>
            <pc:docMk/>
            <pc:sldMk cId="4074446374" sldId="256"/>
            <ac:spMk id="3" creationId="{067456A6-D171-ED50-D202-C236EC452C40}"/>
          </ac:spMkLst>
        </pc:spChg>
      </pc:sldChg>
      <pc:sldChg chg="modSp mod">
        <pc:chgData name="Jesse Plummer" userId="d82811b9c82f74ee" providerId="LiveId" clId="{D395655B-48F7-416F-B06A-AE534D2CF375}" dt="2023-10-17T01:13:14.602" v="2009" actId="13822"/>
        <pc:sldMkLst>
          <pc:docMk/>
          <pc:sldMk cId="962956164" sldId="257"/>
        </pc:sldMkLst>
        <pc:spChg chg="mod">
          <ac:chgData name="Jesse Plummer" userId="d82811b9c82f74ee" providerId="LiveId" clId="{D395655B-48F7-416F-B06A-AE534D2CF375}" dt="2023-10-17T01:13:14.602" v="2009" actId="13822"/>
          <ac:spMkLst>
            <pc:docMk/>
            <pc:sldMk cId="962956164" sldId="257"/>
            <ac:spMk id="2" creationId="{8447F164-EC45-61A3-6A43-FF17FBA779F6}"/>
          </ac:spMkLst>
        </pc:spChg>
        <pc:spChg chg="mod">
          <ac:chgData name="Jesse Plummer" userId="d82811b9c82f74ee" providerId="LiveId" clId="{D395655B-48F7-416F-B06A-AE534D2CF375}" dt="2023-10-17T01:10:56.335" v="1988" actId="20577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mod">
        <pc:chgData name="Jesse Plummer" userId="d82811b9c82f74ee" providerId="LiveId" clId="{D395655B-48F7-416F-B06A-AE534D2CF375}" dt="2023-10-17T01:13:08.599" v="2008" actId="13822"/>
        <pc:sldMkLst>
          <pc:docMk/>
          <pc:sldMk cId="2023071033" sldId="258"/>
        </pc:sldMkLst>
        <pc:spChg chg="mod">
          <ac:chgData name="Jesse Plummer" userId="d82811b9c82f74ee" providerId="LiveId" clId="{D395655B-48F7-416F-B06A-AE534D2CF375}" dt="2023-10-17T01:13:08.599" v="2008" actId="13822"/>
          <ac:spMkLst>
            <pc:docMk/>
            <pc:sldMk cId="2023071033" sldId="258"/>
            <ac:spMk id="2" creationId="{F4A6E460-4471-7380-C085-B6F9A5BB1BAB}"/>
          </ac:spMkLst>
        </pc:spChg>
        <pc:spChg chg="add del mod">
          <ac:chgData name="Jesse Plummer" userId="d82811b9c82f74ee" providerId="LiveId" clId="{D395655B-48F7-416F-B06A-AE534D2CF375}" dt="2023-10-17T01:07:30.933" v="1958"/>
          <ac:spMkLst>
            <pc:docMk/>
            <pc:sldMk cId="2023071033" sldId="258"/>
            <ac:spMk id="4" creationId="{21DCB860-1AA1-823D-D239-281450060B72}"/>
          </ac:spMkLst>
        </pc:spChg>
        <pc:picChg chg="del">
          <ac:chgData name="Jesse Plummer" userId="d82811b9c82f74ee" providerId="LiveId" clId="{D395655B-48F7-416F-B06A-AE534D2CF375}" dt="2023-10-17T01:07:06.991" v="1957" actId="478"/>
          <ac:picMkLst>
            <pc:docMk/>
            <pc:sldMk cId="2023071033" sldId="258"/>
            <ac:picMk id="5" creationId="{230EA4BF-15AE-BB6D-49A4-1AB78AA64244}"/>
          </ac:picMkLst>
        </pc:picChg>
        <pc:picChg chg="add mod">
          <ac:chgData name="Jesse Plummer" userId="d82811b9c82f74ee" providerId="LiveId" clId="{D395655B-48F7-416F-B06A-AE534D2CF375}" dt="2023-10-17T01:07:36.324" v="1959" actId="14100"/>
          <ac:picMkLst>
            <pc:docMk/>
            <pc:sldMk cId="2023071033" sldId="258"/>
            <ac:picMk id="7" creationId="{99B928FB-5292-EAF9-258E-80A25A3E1A2C}"/>
          </ac:picMkLst>
        </pc:picChg>
      </pc:sldChg>
      <pc:sldChg chg="addSp delSp modSp mod">
        <pc:chgData name="Jesse Plummer" userId="d82811b9c82f74ee" providerId="LiveId" clId="{D395655B-48F7-416F-B06A-AE534D2CF375}" dt="2023-10-17T01:13:48.116" v="2014" actId="14100"/>
        <pc:sldMkLst>
          <pc:docMk/>
          <pc:sldMk cId="2053519370" sldId="259"/>
        </pc:sldMkLst>
        <pc:spChg chg="mod">
          <ac:chgData name="Jesse Plummer" userId="d82811b9c82f74ee" providerId="LiveId" clId="{D395655B-48F7-416F-B06A-AE534D2CF375}" dt="2023-10-17T01:13:28.576" v="2010" actId="13822"/>
          <ac:spMkLst>
            <pc:docMk/>
            <pc:sldMk cId="2053519370" sldId="259"/>
            <ac:spMk id="2" creationId="{E09087A7-338F-B2E4-A793-0D989A4833E8}"/>
          </ac:spMkLst>
        </pc:spChg>
        <pc:spChg chg="add del mod">
          <ac:chgData name="Jesse Plummer" userId="d82811b9c82f74ee" providerId="LiveId" clId="{D395655B-48F7-416F-B06A-AE534D2CF375}" dt="2023-10-17T01:00:50.945" v="1947"/>
          <ac:spMkLst>
            <pc:docMk/>
            <pc:sldMk cId="2053519370" sldId="259"/>
            <ac:spMk id="4" creationId="{1307CECB-32C2-199F-4E45-5288166FC599}"/>
          </ac:spMkLst>
        </pc:spChg>
        <pc:spChg chg="add del mod">
          <ac:chgData name="Jesse Plummer" userId="d82811b9c82f74ee" providerId="LiveId" clId="{D395655B-48F7-416F-B06A-AE534D2CF375}" dt="2023-10-17T01:01:45.926" v="1953"/>
          <ac:spMkLst>
            <pc:docMk/>
            <pc:sldMk cId="2053519370" sldId="259"/>
            <ac:spMk id="9" creationId="{5A53C1CB-9437-9831-9E5D-EEB32A06B1A1}"/>
          </ac:spMkLst>
        </pc:spChg>
        <pc:picChg chg="del">
          <ac:chgData name="Jesse Plummer" userId="d82811b9c82f74ee" providerId="LiveId" clId="{D395655B-48F7-416F-B06A-AE534D2CF375}" dt="2023-10-17T00:58:57.315" v="1946" actId="478"/>
          <ac:picMkLst>
            <pc:docMk/>
            <pc:sldMk cId="2053519370" sldId="259"/>
            <ac:picMk id="5" creationId="{73AD1362-49A6-DD86-AC4B-BF9F778069EB}"/>
          </ac:picMkLst>
        </pc:picChg>
        <pc:picChg chg="add del mod">
          <ac:chgData name="Jesse Plummer" userId="d82811b9c82f74ee" providerId="LiveId" clId="{D395655B-48F7-416F-B06A-AE534D2CF375}" dt="2023-10-17T01:01:36.069" v="1952" actId="478"/>
          <ac:picMkLst>
            <pc:docMk/>
            <pc:sldMk cId="2053519370" sldId="259"/>
            <ac:picMk id="7" creationId="{009603D6-E6C6-E849-5A29-553D9B7F2F91}"/>
          </ac:picMkLst>
        </pc:picChg>
        <pc:picChg chg="add mod">
          <ac:chgData name="Jesse Plummer" userId="d82811b9c82f74ee" providerId="LiveId" clId="{D395655B-48F7-416F-B06A-AE534D2CF375}" dt="2023-10-17T01:13:48.116" v="2014" actId="14100"/>
          <ac:picMkLst>
            <pc:docMk/>
            <pc:sldMk cId="2053519370" sldId="259"/>
            <ac:picMk id="11" creationId="{FF69E673-4C56-BD53-1DEC-C477C7E28323}"/>
          </ac:picMkLst>
        </pc:picChg>
      </pc:sldChg>
      <pc:sldChg chg="addSp delSp modSp mod">
        <pc:chgData name="Jesse Plummer" userId="d82811b9c82f74ee" providerId="LiveId" clId="{D395655B-48F7-416F-B06A-AE534D2CF375}" dt="2023-10-17T01:13:57.336" v="2015" actId="13822"/>
        <pc:sldMkLst>
          <pc:docMk/>
          <pc:sldMk cId="1304032538" sldId="260"/>
        </pc:sldMkLst>
        <pc:spChg chg="mod">
          <ac:chgData name="Jesse Plummer" userId="d82811b9c82f74ee" providerId="LiveId" clId="{D395655B-48F7-416F-B06A-AE534D2CF375}" dt="2023-10-17T01:13:57.336" v="2015" actId="13822"/>
          <ac:spMkLst>
            <pc:docMk/>
            <pc:sldMk cId="1304032538" sldId="260"/>
            <ac:spMk id="2" creationId="{666F0CE8-9593-14E9-4B81-5C47B2A3A86D}"/>
          </ac:spMkLst>
        </pc:spChg>
        <pc:spChg chg="mod">
          <ac:chgData name="Jesse Plummer" userId="d82811b9c82f74ee" providerId="LiveId" clId="{D395655B-48F7-416F-B06A-AE534D2CF375}" dt="2023-10-17T00:29:43.076" v="1336" actId="20577"/>
          <ac:spMkLst>
            <pc:docMk/>
            <pc:sldMk cId="1304032538" sldId="260"/>
            <ac:spMk id="3" creationId="{3E3B2ED6-6600-9D01-4CC0-49AFBAE857EC}"/>
          </ac:spMkLst>
        </pc:spChg>
        <pc:spChg chg="add del mod">
          <ac:chgData name="Jesse Plummer" userId="d82811b9c82f74ee" providerId="LiveId" clId="{D395655B-48F7-416F-B06A-AE534D2CF375}" dt="2023-10-16T21:39:45.845" v="216"/>
          <ac:spMkLst>
            <pc:docMk/>
            <pc:sldMk cId="1304032538" sldId="260"/>
            <ac:spMk id="4" creationId="{123D04B6-E5E4-FAC5-B292-56277093A02C}"/>
          </ac:spMkLst>
        </pc:spChg>
        <pc:spChg chg="add del mod">
          <ac:chgData name="Jesse Plummer" userId="d82811b9c82f74ee" providerId="LiveId" clId="{D395655B-48F7-416F-B06A-AE534D2CF375}" dt="2023-10-17T00:36:17.849" v="1588" actId="767"/>
          <ac:spMkLst>
            <pc:docMk/>
            <pc:sldMk cId="1304032538" sldId="260"/>
            <ac:spMk id="4" creationId="{9DD3BC16-7392-2A54-A7BB-1B80CEFAEF88}"/>
          </ac:spMkLst>
        </pc:spChg>
        <pc:spChg chg="add mod">
          <ac:chgData name="Jesse Plummer" userId="d82811b9c82f74ee" providerId="LiveId" clId="{D395655B-48F7-416F-B06A-AE534D2CF375}" dt="2023-10-17T00:34:37.087" v="1584" actId="14100"/>
          <ac:spMkLst>
            <pc:docMk/>
            <pc:sldMk cId="1304032538" sldId="260"/>
            <ac:spMk id="5" creationId="{4E646061-8433-015D-0E29-728DEA275320}"/>
          </ac:spMkLst>
        </pc:spChg>
        <pc:spChg chg="add del mod">
          <ac:chgData name="Jesse Plummer" userId="d82811b9c82f74ee" providerId="LiveId" clId="{D395655B-48F7-416F-B06A-AE534D2CF375}" dt="2023-10-16T21:45:14.708" v="640"/>
          <ac:spMkLst>
            <pc:docMk/>
            <pc:sldMk cId="1304032538" sldId="260"/>
            <ac:spMk id="6" creationId="{5CBE2513-0F5F-3F26-EA04-EDA292D96F2B}"/>
          </ac:spMkLst>
        </pc:spChg>
        <pc:spChg chg="add mod">
          <ac:chgData name="Jesse Plummer" userId="d82811b9c82f74ee" providerId="LiveId" clId="{D395655B-48F7-416F-B06A-AE534D2CF375}" dt="2023-10-17T00:40:25.732" v="1821" actId="1076"/>
          <ac:spMkLst>
            <pc:docMk/>
            <pc:sldMk cId="1304032538" sldId="260"/>
            <ac:spMk id="6" creationId="{EDBC4B57-BA50-8B6F-0591-ED6C83B2CEF8}"/>
          </ac:spMkLst>
        </pc:spChg>
        <pc:spChg chg="add mod">
          <ac:chgData name="Jesse Plummer" userId="d82811b9c82f74ee" providerId="LiveId" clId="{D395655B-48F7-416F-B06A-AE534D2CF375}" dt="2023-10-17T00:34:45.853" v="1585" actId="1076"/>
          <ac:spMkLst>
            <pc:docMk/>
            <pc:sldMk cId="1304032538" sldId="260"/>
            <ac:spMk id="7" creationId="{F5DADE2C-E25D-5138-C408-1843AED2D78E}"/>
          </ac:spMkLst>
        </pc:spChg>
        <pc:spChg chg="add mod">
          <ac:chgData name="Jesse Plummer" userId="d82811b9c82f74ee" providerId="LiveId" clId="{D395655B-48F7-416F-B06A-AE534D2CF375}" dt="2023-10-17T00:27:44.522" v="1232" actId="1076"/>
          <ac:spMkLst>
            <pc:docMk/>
            <pc:sldMk cId="1304032538" sldId="260"/>
            <ac:spMk id="8" creationId="{22993A9E-1555-E588-635A-7DE7D804692E}"/>
          </ac:spMkLst>
        </pc:spChg>
        <pc:spChg chg="add mod">
          <ac:chgData name="Jesse Plummer" userId="d82811b9c82f74ee" providerId="LiveId" clId="{D395655B-48F7-416F-B06A-AE534D2CF375}" dt="2023-10-17T00:40:17.908" v="1820" actId="1076"/>
          <ac:spMkLst>
            <pc:docMk/>
            <pc:sldMk cId="1304032538" sldId="260"/>
            <ac:spMk id="9" creationId="{13AE8B81-00D1-E8B0-9E90-F96D6F4665A3}"/>
          </ac:spMkLst>
        </pc:spChg>
        <pc:spChg chg="add mod">
          <ac:chgData name="Jesse Plummer" userId="d82811b9c82f74ee" providerId="LiveId" clId="{D395655B-48F7-416F-B06A-AE534D2CF375}" dt="2023-10-17T00:34:54.948" v="1586" actId="1076"/>
          <ac:spMkLst>
            <pc:docMk/>
            <pc:sldMk cId="1304032538" sldId="260"/>
            <ac:spMk id="10" creationId="{10B7E66E-2B82-0784-BD4F-D415716F8154}"/>
          </ac:spMkLst>
        </pc:spChg>
        <pc:spChg chg="add mod">
          <ac:chgData name="Jesse Plummer" userId="d82811b9c82f74ee" providerId="LiveId" clId="{D395655B-48F7-416F-B06A-AE534D2CF375}" dt="2023-10-17T00:42:54.274" v="1945" actId="20577"/>
          <ac:spMkLst>
            <pc:docMk/>
            <pc:sldMk cId="1304032538" sldId="260"/>
            <ac:spMk id="11" creationId="{74A67EAF-0D38-F0D0-B883-63C004AC4532}"/>
          </ac:spMkLst>
        </pc:spChg>
      </pc:sldChg>
    </pc:docChg>
  </pc:docChgLst>
  <pc:docChgLst>
    <pc:chgData name="Jesse Plummer" userId="d82811b9c82f74ee" providerId="LiveId" clId="{0F05EE96-8F5F-42F4-AC7D-5DCA048B752E}"/>
    <pc:docChg chg="custSel addSld modSld">
      <pc:chgData name="Jesse Plummer" userId="d82811b9c82f74ee" providerId="LiveId" clId="{0F05EE96-8F5F-42F4-AC7D-5DCA048B752E}" dt="2023-10-16T19:26:23.238" v="561" actId="20577"/>
      <pc:docMkLst>
        <pc:docMk/>
      </pc:docMkLst>
      <pc:sldChg chg="modSp new mod">
        <pc:chgData name="Jesse Plummer" userId="d82811b9c82f74ee" providerId="LiveId" clId="{0F05EE96-8F5F-42F4-AC7D-5DCA048B752E}" dt="2023-10-16T18:39:09.208" v="56" actId="13822"/>
        <pc:sldMkLst>
          <pc:docMk/>
          <pc:sldMk cId="4074446374" sldId="256"/>
        </pc:sldMkLst>
        <pc:spChg chg="mod">
          <ac:chgData name="Jesse Plummer" userId="d82811b9c82f74ee" providerId="LiveId" clId="{0F05EE96-8F5F-42F4-AC7D-5DCA048B752E}" dt="2023-10-16T18:36:51.014" v="34" actId="20577"/>
          <ac:spMkLst>
            <pc:docMk/>
            <pc:sldMk cId="4074446374" sldId="256"/>
            <ac:spMk id="2" creationId="{6B6165F3-6E2D-DB9B-BCD8-DB96DBF8695D}"/>
          </ac:spMkLst>
        </pc:spChg>
        <pc:spChg chg="mod">
          <ac:chgData name="Jesse Plummer" userId="d82811b9c82f74ee" providerId="LiveId" clId="{0F05EE96-8F5F-42F4-AC7D-5DCA048B752E}" dt="2023-10-16T18:39:09.208" v="56" actId="13822"/>
          <ac:spMkLst>
            <pc:docMk/>
            <pc:sldMk cId="4074446374" sldId="256"/>
            <ac:spMk id="3" creationId="{067456A6-D171-ED50-D202-C236EC452C40}"/>
          </ac:spMkLst>
        </pc:spChg>
      </pc:sldChg>
      <pc:sldChg chg="modSp new mod">
        <pc:chgData name="Jesse Plummer" userId="d82811b9c82f74ee" providerId="LiveId" clId="{0F05EE96-8F5F-42F4-AC7D-5DCA048B752E}" dt="2023-10-16T18:43:37.878" v="485" actId="13822"/>
        <pc:sldMkLst>
          <pc:docMk/>
          <pc:sldMk cId="962956164" sldId="257"/>
        </pc:sldMkLst>
        <pc:spChg chg="mod">
          <ac:chgData name="Jesse Plummer" userId="d82811b9c82f74ee" providerId="LiveId" clId="{0F05EE96-8F5F-42F4-AC7D-5DCA048B752E}" dt="2023-10-16T18:43:37.878" v="485" actId="13822"/>
          <ac:spMkLst>
            <pc:docMk/>
            <pc:sldMk cId="962956164" sldId="257"/>
            <ac:spMk id="2" creationId="{8447F164-EC45-61A3-6A43-FF17FBA779F6}"/>
          </ac:spMkLst>
        </pc:spChg>
        <pc:spChg chg="mod">
          <ac:chgData name="Jesse Plummer" userId="d82811b9c82f74ee" providerId="LiveId" clId="{0F05EE96-8F5F-42F4-AC7D-5DCA048B752E}" dt="2023-10-16T18:43:24.277" v="484" actId="5793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new mod">
        <pc:chgData name="Jesse Plummer" userId="d82811b9c82f74ee" providerId="LiveId" clId="{0F05EE96-8F5F-42F4-AC7D-5DCA048B752E}" dt="2023-10-16T19:18:50.841" v="508" actId="14100"/>
        <pc:sldMkLst>
          <pc:docMk/>
          <pc:sldMk cId="2023071033" sldId="258"/>
        </pc:sldMkLst>
        <pc:spChg chg="mod">
          <ac:chgData name="Jesse Plummer" userId="d82811b9c82f74ee" providerId="LiveId" clId="{0F05EE96-8F5F-42F4-AC7D-5DCA048B752E}" dt="2023-10-16T18:44:07.235" v="505" actId="20577"/>
          <ac:spMkLst>
            <pc:docMk/>
            <pc:sldMk cId="2023071033" sldId="258"/>
            <ac:spMk id="2" creationId="{F4A6E460-4471-7380-C085-B6F9A5BB1BAB}"/>
          </ac:spMkLst>
        </pc:spChg>
        <pc:spChg chg="del">
          <ac:chgData name="Jesse Plummer" userId="d82811b9c82f74ee" providerId="LiveId" clId="{0F05EE96-8F5F-42F4-AC7D-5DCA048B752E}" dt="2023-10-16T19:18:39.762" v="506"/>
          <ac:spMkLst>
            <pc:docMk/>
            <pc:sldMk cId="2023071033" sldId="258"/>
            <ac:spMk id="3" creationId="{03F220F8-9E93-CC99-80A5-5E3678970646}"/>
          </ac:spMkLst>
        </pc:spChg>
        <pc:picChg chg="add mod">
          <ac:chgData name="Jesse Plummer" userId="d82811b9c82f74ee" providerId="LiveId" clId="{0F05EE96-8F5F-42F4-AC7D-5DCA048B752E}" dt="2023-10-16T19:18:50.841" v="508" actId="14100"/>
          <ac:picMkLst>
            <pc:docMk/>
            <pc:sldMk cId="2023071033" sldId="258"/>
            <ac:picMk id="5" creationId="{230EA4BF-15AE-BB6D-49A4-1AB78AA64244}"/>
          </ac:picMkLst>
        </pc:picChg>
      </pc:sldChg>
      <pc:sldChg chg="addSp delSp modSp new mod">
        <pc:chgData name="Jesse Plummer" userId="d82811b9c82f74ee" providerId="LiveId" clId="{0F05EE96-8F5F-42F4-AC7D-5DCA048B752E}" dt="2023-10-16T19:22:20.520" v="549" actId="14100"/>
        <pc:sldMkLst>
          <pc:docMk/>
          <pc:sldMk cId="2053519370" sldId="259"/>
        </pc:sldMkLst>
        <pc:spChg chg="mod">
          <ac:chgData name="Jesse Plummer" userId="d82811b9c82f74ee" providerId="LiveId" clId="{0F05EE96-8F5F-42F4-AC7D-5DCA048B752E}" dt="2023-10-16T19:20:09.027" v="538" actId="20577"/>
          <ac:spMkLst>
            <pc:docMk/>
            <pc:sldMk cId="2053519370" sldId="259"/>
            <ac:spMk id="2" creationId="{E09087A7-338F-B2E4-A793-0D989A4833E8}"/>
          </ac:spMkLst>
        </pc:spChg>
        <pc:spChg chg="del">
          <ac:chgData name="Jesse Plummer" userId="d82811b9c82f74ee" providerId="LiveId" clId="{0F05EE96-8F5F-42F4-AC7D-5DCA048B752E}" dt="2023-10-16T19:21:39.356" v="539"/>
          <ac:spMkLst>
            <pc:docMk/>
            <pc:sldMk cId="2053519370" sldId="259"/>
            <ac:spMk id="3" creationId="{82521381-7DC9-98BA-1D10-CA87AC68FB82}"/>
          </ac:spMkLst>
        </pc:spChg>
        <pc:picChg chg="add mod">
          <ac:chgData name="Jesse Plummer" userId="d82811b9c82f74ee" providerId="LiveId" clId="{0F05EE96-8F5F-42F4-AC7D-5DCA048B752E}" dt="2023-10-16T19:22:20.520" v="549" actId="14100"/>
          <ac:picMkLst>
            <pc:docMk/>
            <pc:sldMk cId="2053519370" sldId="259"/>
            <ac:picMk id="5" creationId="{73AD1362-49A6-DD86-AC4B-BF9F778069EB}"/>
          </ac:picMkLst>
        </pc:picChg>
      </pc:sldChg>
      <pc:sldChg chg="modSp new mod">
        <pc:chgData name="Jesse Plummer" userId="d82811b9c82f74ee" providerId="LiveId" clId="{0F05EE96-8F5F-42F4-AC7D-5DCA048B752E}" dt="2023-10-16T19:26:23.238" v="561" actId="20577"/>
        <pc:sldMkLst>
          <pc:docMk/>
          <pc:sldMk cId="1304032538" sldId="260"/>
        </pc:sldMkLst>
        <pc:spChg chg="mod">
          <ac:chgData name="Jesse Plummer" userId="d82811b9c82f74ee" providerId="LiveId" clId="{0F05EE96-8F5F-42F4-AC7D-5DCA048B752E}" dt="2023-10-16T19:25:58.554" v="556" actId="20577"/>
          <ac:spMkLst>
            <pc:docMk/>
            <pc:sldMk cId="1304032538" sldId="260"/>
            <ac:spMk id="2" creationId="{666F0CE8-9593-14E9-4B81-5C47B2A3A86D}"/>
          </ac:spMkLst>
        </pc:spChg>
        <pc:spChg chg="mod">
          <ac:chgData name="Jesse Plummer" userId="d82811b9c82f74ee" providerId="LiveId" clId="{0F05EE96-8F5F-42F4-AC7D-5DCA048B752E}" dt="2023-10-16T19:26:23.238" v="561" actId="20577"/>
          <ac:spMkLst>
            <pc:docMk/>
            <pc:sldMk cId="1304032538" sldId="260"/>
            <ac:spMk id="3" creationId="{3E3B2ED6-6600-9D01-4CC0-49AFBAE857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0EBF9-247A-4326-81D9-F6C811A5EE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0CD3-B031-488A-BB61-632AD574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60CD3-B031-488A-BB61-632AD5749E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71E5-1CFA-81B1-33D6-EDA6BD2CF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2734-D437-7C5A-8FB9-45F0FEA6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E4C9-DD9B-A965-6D5D-64334AA9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D13F-88CF-663C-2AE6-7661044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8BEC-7659-CCC4-3B29-B2F16B2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D954-8614-D1EF-BB34-E2488583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800AE-5171-B2C9-A6D8-E22D0C7A3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A923-8F9F-6B1A-142C-48E85144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C0BC-B056-9E3B-18E9-7CFEF011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0664-657E-8C25-E07C-A31598A4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1A89C-0E7E-32D8-FDB4-98E4E90C9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0855-6541-201A-5444-821F3B37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BC30-110C-8D70-C834-19293F40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5320-AD36-03E9-0716-8BA6C5A8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C660-263F-04CE-E4EB-A4E832DA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0352-C958-0A34-F8AE-578B317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B863-4773-65F3-B760-637A3702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6497D-0461-717E-366E-58CD0425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1622-F010-B54C-8EA6-0DD35868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5C57-5A8E-CB0F-444A-0E6C3AFE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F3BB-F632-D582-EFBC-CA6314FB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3CB5-002A-23C8-628E-3EBE29D9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9505-FD67-E169-7FF8-38C6C001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D8D5-3992-CF92-5926-9B6353F3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5F43-9699-B22F-BA70-AE75FD74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112-DCAA-9DCC-0605-D4DA988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1C90-31AA-6554-8AA0-952548B1D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60E8-8DE1-55AB-D170-CB04915B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175F-C469-D688-AD0A-E67593DA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3869-62AE-4EE1-70B6-64DBDBE6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D0CF-0EB8-DA30-F3FF-380A061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6DE5-6097-13A1-1A58-8E13A9A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D2AE-DEA1-FD8E-81ED-319FAC6B9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46222-970F-C5C9-17EF-48A11A2F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896F9-65ED-6DE3-49BC-90B03002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D847E-8BD4-623B-A0D8-33526930F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0957-D760-2855-0498-CD909F19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55EA-018A-E9B3-678B-4787616A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10F35-C157-5842-357D-D5CB4E2D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6C83-4C24-7C85-2B4D-004A565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5CAB0-D816-BF5F-62A3-340AC33F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26C73-B3C5-0B55-910A-F5B7E7C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66DAE-7064-6DA5-2A31-2C8A2B0B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A7F35-7D00-4146-04D9-9C53EEFF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48FF2-E145-5E15-F56D-3A0D25F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36E73-1A2D-9AC5-7EE2-FC554015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6368-8157-6B4E-7FF9-F3910E38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FC6-817E-2A62-702C-6887D93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E542-C1E3-3E19-0F58-D8C3D804C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24E-1C2C-026C-5C86-29E255DB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21A3-FF1B-EEFB-4FE8-52009BFA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3BDC-2988-CB9D-DD41-169DE6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D704-C539-A55C-5123-740E5848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DC836-E436-4E2F-3BAE-C815B20E6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26-C1E7-6A59-90A4-3F6935835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FD8D-31FD-7723-71AC-C71B7F1E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7992-9328-F63D-FEAF-9F2C4660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AD66-2889-CCD4-103E-B7458C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B2BB9-E4CE-FC48-96A1-C453234F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36F5-FAE9-F8CB-87D8-2FCDA162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3642-BE68-1573-15EC-C7A27B396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E68E-DE7F-BB9D-3715-023A95946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462E-0DF9-4CB7-8429-56AD3B8D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65F3-6E2D-DB9B-BCD8-DB96DBF86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Park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456A6-D171-ED50-D202-C236EC452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Jesse Plummer</a:t>
            </a:r>
          </a:p>
          <a:p>
            <a:r>
              <a:rPr lang="en-US" dirty="0" err="1"/>
              <a:t>Raivat</a:t>
            </a:r>
            <a:r>
              <a:rPr lang="en-US" dirty="0"/>
              <a:t> Alwar</a:t>
            </a:r>
          </a:p>
        </p:txBody>
      </p:sp>
    </p:spTree>
    <p:extLst>
      <p:ext uri="{BB962C8B-B14F-4D97-AF65-F5344CB8AC3E}">
        <p14:creationId xmlns:p14="http://schemas.microsoft.com/office/powerpoint/2010/main" val="40744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F164-EC45-61A3-6A43-FF17FBA779F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2AC2-6FED-5EB3-C43D-8CBA11F6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National Park reservation system</a:t>
            </a:r>
          </a:p>
          <a:p>
            <a:r>
              <a:rPr lang="en-US" dirty="0"/>
              <a:t>Users can search for and research a National Park</a:t>
            </a:r>
          </a:p>
          <a:p>
            <a:r>
              <a:rPr lang="en-US" dirty="0"/>
              <a:t>Users can create/cancel a permit for activities in the 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460-4471-7380-C085-B6F9A5BB1BA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 descr="A diagram of a search process&#10;&#10;Description automatically generated">
            <a:extLst>
              <a:ext uri="{FF2B5EF4-FFF2-40B4-BE49-F238E27FC236}">
                <a16:creationId xmlns:a16="http://schemas.microsoft.com/office/drawing/2014/main" id="{99B928FB-5292-EAF9-258E-80A25A3E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16" y="1825624"/>
            <a:ext cx="6055497" cy="4807931"/>
          </a:xfrm>
        </p:spPr>
      </p:pic>
    </p:spTree>
    <p:extLst>
      <p:ext uri="{BB962C8B-B14F-4D97-AF65-F5344CB8AC3E}">
        <p14:creationId xmlns:p14="http://schemas.microsoft.com/office/powerpoint/2010/main" val="20230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87A7-338F-B2E4-A793-0D989A48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500" dirty="0"/>
              <a:t>Entity-Relation Diagram</a:t>
            </a:r>
          </a:p>
        </p:txBody>
      </p:sp>
      <p:pic>
        <p:nvPicPr>
          <p:cNvPr id="11" name="Content Placeholder 10" descr="A diagram of a work flow&#10;&#10;Description automatically generated">
            <a:extLst>
              <a:ext uri="{FF2B5EF4-FFF2-40B4-BE49-F238E27FC236}">
                <a16:creationId xmlns:a16="http://schemas.microsoft.com/office/drawing/2014/main" id="{FF69E673-4C56-BD53-1DEC-C477C7E28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15" y="1097281"/>
            <a:ext cx="5875361" cy="5724904"/>
          </a:xfrm>
        </p:spPr>
      </p:pic>
    </p:spTree>
    <p:extLst>
      <p:ext uri="{BB962C8B-B14F-4D97-AF65-F5344CB8AC3E}">
        <p14:creationId xmlns:p14="http://schemas.microsoft.com/office/powerpoint/2010/main" val="20535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0CE8-9593-14E9-4B81-5C47B2A3A8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2ED6-6600-9D01-4CC0-49AFBAE8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50" y="1793624"/>
            <a:ext cx="2691938" cy="1510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/>
              <a:t>      Park( </a:t>
            </a:r>
          </a:p>
          <a:p>
            <a:pPr marL="457200" lvl="1" indent="0">
              <a:buNone/>
            </a:pPr>
            <a:r>
              <a:rPr lang="en-US" sz="1100" b="1" dirty="0"/>
              <a:t>name</a:t>
            </a:r>
            <a:r>
              <a:rPr lang="en-US" sz="1100" dirty="0"/>
              <a:t>		varchar(45)</a:t>
            </a:r>
          </a:p>
          <a:p>
            <a:pPr marL="457200" lvl="1" indent="0">
              <a:buNone/>
            </a:pPr>
            <a:r>
              <a:rPr lang="en-US" sz="1100" b="1" dirty="0" err="1"/>
              <a:t>featureName</a:t>
            </a:r>
            <a:r>
              <a:rPr lang="en-US" sz="1100" b="1" dirty="0"/>
              <a:t>                        </a:t>
            </a:r>
            <a:r>
              <a:rPr lang="en-US" sz="1100" dirty="0"/>
              <a:t>varchar(200)</a:t>
            </a:r>
            <a:endParaRPr lang="en-US" sz="1100" b="1" dirty="0"/>
          </a:p>
          <a:p>
            <a:pPr marL="457200" lvl="1" indent="0">
              <a:buNone/>
            </a:pPr>
            <a:r>
              <a:rPr lang="en-US" sz="1100" dirty="0"/>
              <a:t>designation	varchar(24)</a:t>
            </a:r>
          </a:p>
          <a:p>
            <a:pPr marL="457200" lvl="1" indent="0">
              <a:buNone/>
            </a:pPr>
            <a:r>
              <a:rPr lang="en-US" sz="1100" dirty="0"/>
              <a:t>hours		varchar(12)</a:t>
            </a:r>
          </a:p>
          <a:p>
            <a:pPr marL="457200" lvl="1" indent="0">
              <a:buNone/>
            </a:pPr>
            <a:r>
              <a:rPr lang="en-US" sz="1100" dirty="0" err="1"/>
              <a:t>totalNumPermits</a:t>
            </a:r>
            <a:r>
              <a:rPr lang="en-US" sz="1100" dirty="0"/>
              <a:t>	int(5)</a:t>
            </a:r>
          </a:p>
          <a:p>
            <a:pPr marL="457200" lvl="1" indent="0">
              <a:buNone/>
            </a:pPr>
            <a:r>
              <a:rPr lang="en-US" sz="1100" dirty="0" err="1"/>
              <a:t>permitType</a:t>
            </a:r>
            <a:r>
              <a:rPr lang="en-US" sz="1100" dirty="0"/>
              <a:t>	varchar(25)</a:t>
            </a:r>
          </a:p>
          <a:p>
            <a:pPr marL="457200" lvl="1" indent="0">
              <a:buNone/>
            </a:pPr>
            <a:r>
              <a:rPr lang="en-US" sz="1100" dirty="0"/>
              <a:t>)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46061-8433-015D-0E29-728DEA275320}"/>
              </a:ext>
            </a:extLst>
          </p:cNvPr>
          <p:cNvSpPr txBox="1"/>
          <p:nvPr/>
        </p:nvSpPr>
        <p:spPr>
          <a:xfrm>
            <a:off x="3880658" y="1850967"/>
            <a:ext cx="1972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Location(</a:t>
            </a:r>
          </a:p>
          <a:p>
            <a:r>
              <a:rPr lang="en-US" sz="1100" b="1" dirty="0"/>
              <a:t>   </a:t>
            </a:r>
            <a:r>
              <a:rPr lang="en-US" sz="1100" b="1" dirty="0" err="1"/>
              <a:t>parkName</a:t>
            </a:r>
            <a:r>
              <a:rPr lang="en-US" sz="1100" b="1" dirty="0"/>
              <a:t>             </a:t>
            </a:r>
            <a:r>
              <a:rPr lang="en-US" sz="1100" dirty="0"/>
              <a:t>varchar(45)</a:t>
            </a:r>
          </a:p>
          <a:p>
            <a:r>
              <a:rPr lang="en-US" sz="1100" dirty="0"/>
              <a:t>   state                       varchar(10)</a:t>
            </a:r>
          </a:p>
          <a:p>
            <a:r>
              <a:rPr lang="en-US" sz="1100" dirty="0"/>
              <a:t>   address                  varchar(25)</a:t>
            </a:r>
          </a:p>
          <a:p>
            <a:r>
              <a:rPr lang="en-US" sz="1100" dirty="0"/>
              <a:t>   county                    varchar(25)</a:t>
            </a:r>
          </a:p>
          <a:p>
            <a:r>
              <a:rPr lang="en-US" sz="1100" dirty="0"/>
              <a:t>   city                          varchar(45)</a:t>
            </a:r>
          </a:p>
          <a:p>
            <a:r>
              <a:rPr lang="en-US" sz="1100" dirty="0"/>
              <a:t>   </a:t>
            </a:r>
            <a:r>
              <a:rPr lang="en-US" sz="1100" dirty="0" err="1"/>
              <a:t>zipcode</a:t>
            </a:r>
            <a:r>
              <a:rPr lang="en-US" sz="1100" dirty="0"/>
              <a:t>                   int(14)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ADE2C-E25D-5138-C408-1843AED2D78E}"/>
              </a:ext>
            </a:extLst>
          </p:cNvPr>
          <p:cNvSpPr txBox="1"/>
          <p:nvPr/>
        </p:nvSpPr>
        <p:spPr>
          <a:xfrm>
            <a:off x="6338456" y="1850967"/>
            <a:ext cx="1808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Fees(</a:t>
            </a:r>
          </a:p>
          <a:p>
            <a:r>
              <a:rPr lang="en-US" sz="1100" b="1" dirty="0" err="1"/>
              <a:t>parkName</a:t>
            </a:r>
            <a:r>
              <a:rPr lang="en-US" sz="1100" b="1" dirty="0"/>
              <a:t>         </a:t>
            </a:r>
            <a:r>
              <a:rPr lang="en-US" sz="1100" dirty="0"/>
              <a:t>varchar(45)</a:t>
            </a:r>
          </a:p>
          <a:p>
            <a:r>
              <a:rPr lang="en-US" sz="1100" dirty="0" err="1"/>
              <a:t>permitType</a:t>
            </a:r>
            <a:r>
              <a:rPr lang="en-US" sz="1100" dirty="0"/>
              <a:t>       varchar(24)</a:t>
            </a:r>
          </a:p>
          <a:p>
            <a:r>
              <a:rPr lang="en-US" sz="1100" dirty="0"/>
              <a:t>amount               decimal(15)</a:t>
            </a:r>
            <a:endParaRPr lang="en-US" dirty="0"/>
          </a:p>
          <a:p>
            <a:r>
              <a:rPr lang="en-US" sz="11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93A9E-1555-E588-635A-7DE7D804692E}"/>
              </a:ext>
            </a:extLst>
          </p:cNvPr>
          <p:cNvSpPr txBox="1"/>
          <p:nvPr/>
        </p:nvSpPr>
        <p:spPr>
          <a:xfrm>
            <a:off x="1024542" y="3560484"/>
            <a:ext cx="19285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Features(</a:t>
            </a:r>
          </a:p>
          <a:p>
            <a:r>
              <a:rPr lang="en-US" sz="1100" b="1" dirty="0" err="1"/>
              <a:t>parkName</a:t>
            </a:r>
            <a:r>
              <a:rPr lang="en-US" sz="1100" b="1" dirty="0"/>
              <a:t>          </a:t>
            </a:r>
            <a:r>
              <a:rPr lang="en-US" sz="1100" dirty="0"/>
              <a:t>varchar(45</a:t>
            </a:r>
          </a:p>
          <a:p>
            <a:r>
              <a:rPr lang="en-US" sz="1100" b="1" dirty="0" err="1"/>
              <a:t>featureName</a:t>
            </a:r>
            <a:r>
              <a:rPr lang="en-US" sz="1100" dirty="0"/>
              <a:t>       varchar(200)</a:t>
            </a:r>
          </a:p>
          <a:p>
            <a:r>
              <a:rPr lang="en-US" sz="1100" dirty="0"/>
              <a:t>structures             varchar(150)</a:t>
            </a:r>
          </a:p>
          <a:p>
            <a:r>
              <a:rPr lang="en-US" sz="1100" dirty="0"/>
              <a:t>flora                      varchar(200)    </a:t>
            </a:r>
          </a:p>
          <a:p>
            <a:r>
              <a:rPr lang="en-US" sz="1100" dirty="0"/>
              <a:t>fauna                    varchar(200)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E8B81-00D1-E8B0-9E90-F96D6F4665A3}"/>
              </a:ext>
            </a:extLst>
          </p:cNvPr>
          <p:cNvSpPr txBox="1"/>
          <p:nvPr/>
        </p:nvSpPr>
        <p:spPr>
          <a:xfrm>
            <a:off x="3600520" y="3560484"/>
            <a:ext cx="2333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Staff(</a:t>
            </a:r>
          </a:p>
          <a:p>
            <a:r>
              <a:rPr lang="en-US" sz="1100" dirty="0"/>
              <a:t>      </a:t>
            </a:r>
            <a:r>
              <a:rPr lang="en-US" sz="1100" b="1" dirty="0" err="1"/>
              <a:t>employeeID</a:t>
            </a:r>
            <a:r>
              <a:rPr lang="en-US" sz="1100" b="1" dirty="0"/>
              <a:t>#</a:t>
            </a:r>
            <a:r>
              <a:rPr lang="en-US" sz="1100" dirty="0"/>
              <a:t>               int(20)</a:t>
            </a:r>
          </a:p>
          <a:p>
            <a:r>
              <a:rPr lang="en-US" sz="1100" dirty="0"/>
              <a:t>      </a:t>
            </a:r>
            <a:r>
              <a:rPr lang="en-US" sz="1100" b="1" dirty="0" err="1"/>
              <a:t>parkName</a:t>
            </a:r>
            <a:r>
              <a:rPr lang="en-US" sz="1100" b="1" dirty="0"/>
              <a:t>                     </a:t>
            </a:r>
            <a:r>
              <a:rPr lang="en-US" sz="1100" dirty="0"/>
              <a:t>varchar(45)</a:t>
            </a:r>
          </a:p>
          <a:p>
            <a:r>
              <a:rPr lang="en-US" sz="1100" dirty="0"/>
              <a:t>     department                   varchar(20)</a:t>
            </a:r>
          </a:p>
          <a:p>
            <a:r>
              <a:rPr lang="en-US" sz="1100" dirty="0"/>
              <a:t>     schedule                        varchar(50)</a:t>
            </a:r>
          </a:p>
          <a:p>
            <a:r>
              <a:rPr lang="en-US" sz="1100" dirty="0"/>
              <a:t>     name                              varchar(50)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7E66E-2B82-0784-BD4F-D415716F8154}"/>
              </a:ext>
            </a:extLst>
          </p:cNvPr>
          <p:cNvSpPr txBox="1"/>
          <p:nvPr/>
        </p:nvSpPr>
        <p:spPr>
          <a:xfrm>
            <a:off x="8551304" y="1850967"/>
            <a:ext cx="18565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Permits(</a:t>
            </a:r>
          </a:p>
          <a:p>
            <a:r>
              <a:rPr lang="en-US" sz="1100" b="1" dirty="0" err="1"/>
              <a:t>parkName</a:t>
            </a:r>
            <a:r>
              <a:rPr lang="en-US" sz="1100" b="1" dirty="0"/>
              <a:t>         </a:t>
            </a:r>
            <a:r>
              <a:rPr lang="en-US" sz="1100" dirty="0"/>
              <a:t>varchar(45)</a:t>
            </a:r>
          </a:p>
          <a:p>
            <a:r>
              <a:rPr lang="en-US" sz="1100" b="1" dirty="0"/>
              <a:t>ID#                      </a:t>
            </a:r>
            <a:r>
              <a:rPr lang="en-US" sz="1100" dirty="0"/>
              <a:t>int(20)</a:t>
            </a:r>
          </a:p>
          <a:p>
            <a:r>
              <a:rPr lang="en-US" sz="1100" dirty="0" err="1"/>
              <a:t>ownerName</a:t>
            </a:r>
            <a:r>
              <a:rPr lang="en-US" sz="1100" dirty="0"/>
              <a:t>     varchar(45)</a:t>
            </a:r>
          </a:p>
          <a:p>
            <a:r>
              <a:rPr lang="en-US" sz="1100" dirty="0"/>
              <a:t>type                     varchar(25)</a:t>
            </a:r>
          </a:p>
          <a:p>
            <a:r>
              <a:rPr lang="en-US" sz="1100" dirty="0"/>
              <a:t>duration              int(3)</a:t>
            </a:r>
          </a:p>
          <a:p>
            <a:r>
              <a:rPr lang="en-US" sz="1100" dirty="0"/>
              <a:t>start-date           date()</a:t>
            </a:r>
          </a:p>
          <a:p>
            <a:r>
              <a:rPr lang="en-US" sz="1100" dirty="0"/>
              <a:t>end-date            date()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C4B57-BA50-8B6F-0591-ED6C83B2CEF8}"/>
              </a:ext>
            </a:extLst>
          </p:cNvPr>
          <p:cNvSpPr txBox="1"/>
          <p:nvPr/>
        </p:nvSpPr>
        <p:spPr>
          <a:xfrm>
            <a:off x="6338456" y="3553825"/>
            <a:ext cx="18080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Recreation(</a:t>
            </a:r>
          </a:p>
          <a:p>
            <a:r>
              <a:rPr lang="en-US" sz="1100" b="1" dirty="0" err="1"/>
              <a:t>parkName</a:t>
            </a:r>
            <a:r>
              <a:rPr lang="en-US" sz="1100" b="1" dirty="0"/>
              <a:t>     </a:t>
            </a:r>
            <a:r>
              <a:rPr lang="en-US" sz="1100" dirty="0"/>
              <a:t>varchar(45)</a:t>
            </a:r>
          </a:p>
          <a:p>
            <a:r>
              <a:rPr lang="en-US" sz="1100" b="1" dirty="0" err="1"/>
              <a:t>permitID</a:t>
            </a:r>
            <a:r>
              <a:rPr lang="en-US" sz="1100" b="1" dirty="0"/>
              <a:t>#</a:t>
            </a:r>
            <a:r>
              <a:rPr lang="en-US" sz="1100" dirty="0"/>
              <a:t>      int(20)</a:t>
            </a:r>
            <a:endParaRPr lang="en-US" sz="1100" b="1" dirty="0"/>
          </a:p>
          <a:p>
            <a:r>
              <a:rPr lang="en-US" sz="1100" dirty="0"/>
              <a:t>activity           varchar(25)</a:t>
            </a:r>
          </a:p>
          <a:p>
            <a:r>
              <a:rPr lang="en-US" sz="1100" dirty="0" err="1"/>
              <a:t>trailName</a:t>
            </a:r>
            <a:r>
              <a:rPr lang="en-US" sz="1100" dirty="0"/>
              <a:t>      varchar(50)</a:t>
            </a:r>
          </a:p>
          <a:p>
            <a:r>
              <a:rPr lang="en-US" sz="1100" dirty="0" err="1"/>
              <a:t>trailHead</a:t>
            </a:r>
            <a:r>
              <a:rPr lang="en-US" sz="1100" dirty="0"/>
              <a:t>        varchar(50)</a:t>
            </a:r>
          </a:p>
          <a:p>
            <a:r>
              <a:rPr lang="en-US" sz="1100" dirty="0"/>
              <a:t>road              varchar(50)</a:t>
            </a:r>
          </a:p>
          <a:p>
            <a:r>
              <a:rPr lang="en-US" sz="1100" dirty="0" err="1"/>
              <a:t>campsiteName</a:t>
            </a:r>
            <a:r>
              <a:rPr lang="en-US" sz="1100" dirty="0"/>
              <a:t>  varchar(50)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67EAF-0D38-F0D0-B883-63C004AC4532}"/>
              </a:ext>
            </a:extLst>
          </p:cNvPr>
          <p:cNvSpPr txBox="1"/>
          <p:nvPr/>
        </p:nvSpPr>
        <p:spPr>
          <a:xfrm>
            <a:off x="8551303" y="3553825"/>
            <a:ext cx="18565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Permit-Parks(</a:t>
            </a:r>
          </a:p>
          <a:p>
            <a:r>
              <a:rPr lang="en-US" sz="1100" dirty="0"/>
              <a:t>  </a:t>
            </a:r>
            <a:r>
              <a:rPr lang="en-US" sz="1100" b="1" dirty="0" err="1"/>
              <a:t>permitID</a:t>
            </a:r>
            <a:r>
              <a:rPr lang="en-US" sz="1100" b="1" dirty="0"/>
              <a:t>#</a:t>
            </a:r>
            <a:r>
              <a:rPr lang="en-US" sz="1100" dirty="0"/>
              <a:t>           int(20)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parkName</a:t>
            </a:r>
            <a:r>
              <a:rPr lang="en-US" sz="1100" dirty="0"/>
              <a:t>           varchar(45)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permitType</a:t>
            </a:r>
            <a:r>
              <a:rPr lang="en-US" sz="1100" dirty="0"/>
              <a:t>         varchar(25)</a:t>
            </a:r>
          </a:p>
          <a:p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403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302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National Park Reservation System</vt:lpstr>
      <vt:lpstr>System description</vt:lpstr>
      <vt:lpstr>Use case diagram</vt:lpstr>
      <vt:lpstr>Entity-Relation Diagram</vt:lpstr>
      <vt:lpstr>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 Reservation System</dc:title>
  <dc:creator>Jesse Plummer</dc:creator>
  <cp:lastModifiedBy>Raivat Alwar</cp:lastModifiedBy>
  <cp:revision>3</cp:revision>
  <dcterms:created xsi:type="dcterms:W3CDTF">2023-10-16T18:36:25Z</dcterms:created>
  <dcterms:modified xsi:type="dcterms:W3CDTF">2023-10-18T00:23:38Z</dcterms:modified>
</cp:coreProperties>
</file>