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52"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145ECD7-6DDC-47D3-AEF3-8D68F7D9A30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073D31D-6E7F-4974-817C-E04D7F70D2BF}">
      <dgm:prSet/>
      <dgm:spPr/>
      <dgm:t>
        <a:bodyPr/>
        <a:lstStyle/>
        <a:p>
          <a:pPr>
            <a:lnSpc>
              <a:spcPct val="100000"/>
            </a:lnSpc>
          </a:pPr>
          <a:r>
            <a:rPr lang="en-GB"/>
            <a:t>Descriptive – system uses data to explain what happened</a:t>
          </a:r>
          <a:endParaRPr lang="en-US"/>
        </a:p>
      </dgm:t>
    </dgm:pt>
    <dgm:pt modelId="{2B72E48A-4B80-44D4-8570-6C8C0302F85E}" type="parTrans" cxnId="{24B7E934-BC9F-498A-B8FD-F89013185B18}">
      <dgm:prSet/>
      <dgm:spPr/>
      <dgm:t>
        <a:bodyPr/>
        <a:lstStyle/>
        <a:p>
          <a:endParaRPr lang="en-US"/>
        </a:p>
      </dgm:t>
    </dgm:pt>
    <dgm:pt modelId="{3E6288CC-C4FB-4893-9183-A214EFB36655}" type="sibTrans" cxnId="{24B7E934-BC9F-498A-B8FD-F89013185B18}">
      <dgm:prSet/>
      <dgm:spPr/>
      <dgm:t>
        <a:bodyPr/>
        <a:lstStyle/>
        <a:p>
          <a:endParaRPr lang="en-US"/>
        </a:p>
      </dgm:t>
    </dgm:pt>
    <dgm:pt modelId="{6ED73062-1223-4728-AB84-874164CBC71B}">
      <dgm:prSet/>
      <dgm:spPr/>
      <dgm:t>
        <a:bodyPr/>
        <a:lstStyle/>
        <a:p>
          <a:pPr>
            <a:lnSpc>
              <a:spcPct val="100000"/>
            </a:lnSpc>
          </a:pPr>
          <a:r>
            <a:rPr lang="en-GB"/>
            <a:t>Predictive – system uses data to predict what will happen</a:t>
          </a:r>
          <a:endParaRPr lang="en-US"/>
        </a:p>
      </dgm:t>
    </dgm:pt>
    <dgm:pt modelId="{A4CA1A4E-48F3-4A36-BD0C-AC2EA7F9EA3D}" type="parTrans" cxnId="{E7293342-7304-4EDC-853D-23809C393D66}">
      <dgm:prSet/>
      <dgm:spPr/>
      <dgm:t>
        <a:bodyPr/>
        <a:lstStyle/>
        <a:p>
          <a:endParaRPr lang="en-US"/>
        </a:p>
      </dgm:t>
    </dgm:pt>
    <dgm:pt modelId="{6C547198-D52D-4441-81E7-7861590819DD}" type="sibTrans" cxnId="{E7293342-7304-4EDC-853D-23809C393D66}">
      <dgm:prSet/>
      <dgm:spPr/>
      <dgm:t>
        <a:bodyPr/>
        <a:lstStyle/>
        <a:p>
          <a:endParaRPr lang="en-US"/>
        </a:p>
      </dgm:t>
    </dgm:pt>
    <dgm:pt modelId="{ADDD0F0B-0540-4FB1-AE63-772C6D526951}">
      <dgm:prSet/>
      <dgm:spPr/>
      <dgm:t>
        <a:bodyPr/>
        <a:lstStyle/>
        <a:p>
          <a:pPr>
            <a:lnSpc>
              <a:spcPct val="100000"/>
            </a:lnSpc>
          </a:pPr>
          <a:r>
            <a:rPr lang="en-GB"/>
            <a:t>Prescriptive – the system will use the data to make suggestions about what action to take next</a:t>
          </a:r>
          <a:endParaRPr lang="en-US"/>
        </a:p>
      </dgm:t>
    </dgm:pt>
    <dgm:pt modelId="{5FE052CA-99D2-405C-8E04-B6491A84DD2D}" type="parTrans" cxnId="{791AA776-A991-46F5-AF16-9911EC8A5F54}">
      <dgm:prSet/>
      <dgm:spPr/>
      <dgm:t>
        <a:bodyPr/>
        <a:lstStyle/>
        <a:p>
          <a:endParaRPr lang="en-US"/>
        </a:p>
      </dgm:t>
    </dgm:pt>
    <dgm:pt modelId="{28B0BE7A-AED8-44CA-B0A3-68B99B169ED9}" type="sibTrans" cxnId="{791AA776-A991-46F5-AF16-9911EC8A5F54}">
      <dgm:prSet/>
      <dgm:spPr/>
      <dgm:t>
        <a:bodyPr/>
        <a:lstStyle/>
        <a:p>
          <a:endParaRPr lang="en-US"/>
        </a:p>
      </dgm:t>
    </dgm:pt>
    <dgm:pt modelId="{8677E39C-B0EF-4C39-8A00-3CB808CD7C9C}" type="pres">
      <dgm:prSet presAssocID="{7145ECD7-6DDC-47D3-AEF3-8D68F7D9A30E}" presName="root" presStyleCnt="0">
        <dgm:presLayoutVars>
          <dgm:dir/>
          <dgm:resizeHandles val="exact"/>
        </dgm:presLayoutVars>
      </dgm:prSet>
      <dgm:spPr/>
    </dgm:pt>
    <dgm:pt modelId="{AD1F6DBD-0A3A-4348-B9C6-E4FC31011EE9}" type="pres">
      <dgm:prSet presAssocID="{F073D31D-6E7F-4974-817C-E04D7F70D2BF}" presName="compNode" presStyleCnt="0"/>
      <dgm:spPr/>
    </dgm:pt>
    <dgm:pt modelId="{C979E7EE-ACCF-438D-A51B-489464AA73EF}" type="pres">
      <dgm:prSet presAssocID="{F073D31D-6E7F-4974-817C-E04D7F70D2BF}" presName="bgRect" presStyleLbl="bgShp" presStyleIdx="0" presStyleCnt="3"/>
      <dgm:spPr/>
    </dgm:pt>
    <dgm:pt modelId="{432598B2-EDED-4DD7-9CEA-B8D1604123E2}" type="pres">
      <dgm:prSet presAssocID="{F073D31D-6E7F-4974-817C-E04D7F70D2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2AF178A-F704-4CC8-9398-40415B829871}" type="pres">
      <dgm:prSet presAssocID="{F073D31D-6E7F-4974-817C-E04D7F70D2BF}" presName="spaceRect" presStyleCnt="0"/>
      <dgm:spPr/>
    </dgm:pt>
    <dgm:pt modelId="{F5A77E0B-2816-4720-B473-F5DF6DDFE8D0}" type="pres">
      <dgm:prSet presAssocID="{F073D31D-6E7F-4974-817C-E04D7F70D2BF}" presName="parTx" presStyleLbl="revTx" presStyleIdx="0" presStyleCnt="3">
        <dgm:presLayoutVars>
          <dgm:chMax val="0"/>
          <dgm:chPref val="0"/>
        </dgm:presLayoutVars>
      </dgm:prSet>
      <dgm:spPr/>
    </dgm:pt>
    <dgm:pt modelId="{FB31AC4B-0916-4C23-B1F1-5C0CD41E62A0}" type="pres">
      <dgm:prSet presAssocID="{3E6288CC-C4FB-4893-9183-A214EFB36655}" presName="sibTrans" presStyleCnt="0"/>
      <dgm:spPr/>
    </dgm:pt>
    <dgm:pt modelId="{AD1DBA48-75F6-47AE-AFCC-9CEA43FA9337}" type="pres">
      <dgm:prSet presAssocID="{6ED73062-1223-4728-AB84-874164CBC71B}" presName="compNode" presStyleCnt="0"/>
      <dgm:spPr/>
    </dgm:pt>
    <dgm:pt modelId="{B4981D10-69BF-4C88-9217-7C31483C19FE}" type="pres">
      <dgm:prSet presAssocID="{6ED73062-1223-4728-AB84-874164CBC71B}" presName="bgRect" presStyleLbl="bgShp" presStyleIdx="1" presStyleCnt="3"/>
      <dgm:spPr/>
    </dgm:pt>
    <dgm:pt modelId="{FE5404FE-28D2-405F-9923-B5E759C145CF}" type="pres">
      <dgm:prSet presAssocID="{6ED73062-1223-4728-AB84-874164CBC7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A0D3BB35-9F49-453C-A878-FC2AC4BF7378}" type="pres">
      <dgm:prSet presAssocID="{6ED73062-1223-4728-AB84-874164CBC71B}" presName="spaceRect" presStyleCnt="0"/>
      <dgm:spPr/>
    </dgm:pt>
    <dgm:pt modelId="{7ACF1588-856A-404E-874B-E26DC786A7DB}" type="pres">
      <dgm:prSet presAssocID="{6ED73062-1223-4728-AB84-874164CBC71B}" presName="parTx" presStyleLbl="revTx" presStyleIdx="1" presStyleCnt="3">
        <dgm:presLayoutVars>
          <dgm:chMax val="0"/>
          <dgm:chPref val="0"/>
        </dgm:presLayoutVars>
      </dgm:prSet>
      <dgm:spPr/>
    </dgm:pt>
    <dgm:pt modelId="{953E6ED7-DD76-47EE-A43F-F770294D4F37}" type="pres">
      <dgm:prSet presAssocID="{6C547198-D52D-4441-81E7-7861590819DD}" presName="sibTrans" presStyleCnt="0"/>
      <dgm:spPr/>
    </dgm:pt>
    <dgm:pt modelId="{8783F7A2-D588-4B27-A17E-1602BF68B650}" type="pres">
      <dgm:prSet presAssocID="{ADDD0F0B-0540-4FB1-AE63-772C6D526951}" presName="compNode" presStyleCnt="0"/>
      <dgm:spPr/>
    </dgm:pt>
    <dgm:pt modelId="{7A7C7FDA-26D9-48AE-AB04-8E670F5BD31D}" type="pres">
      <dgm:prSet presAssocID="{ADDD0F0B-0540-4FB1-AE63-772C6D526951}" presName="bgRect" presStyleLbl="bgShp" presStyleIdx="2" presStyleCnt="3"/>
      <dgm:spPr/>
    </dgm:pt>
    <dgm:pt modelId="{34B72260-F7F9-42E3-9197-9A32A3FD5757}" type="pres">
      <dgm:prSet presAssocID="{ADDD0F0B-0540-4FB1-AE63-772C6D5269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8CC1D84C-0854-4E61-946B-D8B4375E3F88}" type="pres">
      <dgm:prSet presAssocID="{ADDD0F0B-0540-4FB1-AE63-772C6D526951}" presName="spaceRect" presStyleCnt="0"/>
      <dgm:spPr/>
    </dgm:pt>
    <dgm:pt modelId="{47815894-C146-4FC2-9E90-D719C8F11FB9}" type="pres">
      <dgm:prSet presAssocID="{ADDD0F0B-0540-4FB1-AE63-772C6D526951}" presName="parTx" presStyleLbl="revTx" presStyleIdx="2" presStyleCnt="3">
        <dgm:presLayoutVars>
          <dgm:chMax val="0"/>
          <dgm:chPref val="0"/>
        </dgm:presLayoutVars>
      </dgm:prSet>
      <dgm:spPr/>
    </dgm:pt>
  </dgm:ptLst>
  <dgm:cxnLst>
    <dgm:cxn modelId="{A61EDD0D-1328-4DAC-B9EF-D465B91D51BF}" type="presOf" srcId="{ADDD0F0B-0540-4FB1-AE63-772C6D526951}" destId="{47815894-C146-4FC2-9E90-D719C8F11FB9}" srcOrd="0" destOrd="0" presId="urn:microsoft.com/office/officeart/2018/2/layout/IconVerticalSolidList"/>
    <dgm:cxn modelId="{24B7E934-BC9F-498A-B8FD-F89013185B18}" srcId="{7145ECD7-6DDC-47D3-AEF3-8D68F7D9A30E}" destId="{F073D31D-6E7F-4974-817C-E04D7F70D2BF}" srcOrd="0" destOrd="0" parTransId="{2B72E48A-4B80-44D4-8570-6C8C0302F85E}" sibTransId="{3E6288CC-C4FB-4893-9183-A214EFB36655}"/>
    <dgm:cxn modelId="{E7293342-7304-4EDC-853D-23809C393D66}" srcId="{7145ECD7-6DDC-47D3-AEF3-8D68F7D9A30E}" destId="{6ED73062-1223-4728-AB84-874164CBC71B}" srcOrd="1" destOrd="0" parTransId="{A4CA1A4E-48F3-4A36-BD0C-AC2EA7F9EA3D}" sibTransId="{6C547198-D52D-4441-81E7-7861590819DD}"/>
    <dgm:cxn modelId="{791AA776-A991-46F5-AF16-9911EC8A5F54}" srcId="{7145ECD7-6DDC-47D3-AEF3-8D68F7D9A30E}" destId="{ADDD0F0B-0540-4FB1-AE63-772C6D526951}" srcOrd="2" destOrd="0" parTransId="{5FE052CA-99D2-405C-8E04-B6491A84DD2D}" sibTransId="{28B0BE7A-AED8-44CA-B0A3-68B99B169ED9}"/>
    <dgm:cxn modelId="{59E090CB-FC86-4026-8098-445827E9BAB0}" type="presOf" srcId="{F073D31D-6E7F-4974-817C-E04D7F70D2BF}" destId="{F5A77E0B-2816-4720-B473-F5DF6DDFE8D0}" srcOrd="0" destOrd="0" presId="urn:microsoft.com/office/officeart/2018/2/layout/IconVerticalSolidList"/>
    <dgm:cxn modelId="{0FEB14E1-9E88-4CB2-929C-8ED3945BFA48}" type="presOf" srcId="{6ED73062-1223-4728-AB84-874164CBC71B}" destId="{7ACF1588-856A-404E-874B-E26DC786A7DB}" srcOrd="0" destOrd="0" presId="urn:microsoft.com/office/officeart/2018/2/layout/IconVerticalSolidList"/>
    <dgm:cxn modelId="{A711E2E4-8578-4F89-A983-64B37193D768}" type="presOf" srcId="{7145ECD7-6DDC-47D3-AEF3-8D68F7D9A30E}" destId="{8677E39C-B0EF-4C39-8A00-3CB808CD7C9C}" srcOrd="0" destOrd="0" presId="urn:microsoft.com/office/officeart/2018/2/layout/IconVerticalSolidList"/>
    <dgm:cxn modelId="{7EB633A6-F7AD-4871-9439-10DDA35C48A0}" type="presParOf" srcId="{8677E39C-B0EF-4C39-8A00-3CB808CD7C9C}" destId="{AD1F6DBD-0A3A-4348-B9C6-E4FC31011EE9}" srcOrd="0" destOrd="0" presId="urn:microsoft.com/office/officeart/2018/2/layout/IconVerticalSolidList"/>
    <dgm:cxn modelId="{0F27C074-3595-439D-9E93-41F6A76F82C1}" type="presParOf" srcId="{AD1F6DBD-0A3A-4348-B9C6-E4FC31011EE9}" destId="{C979E7EE-ACCF-438D-A51B-489464AA73EF}" srcOrd="0" destOrd="0" presId="urn:microsoft.com/office/officeart/2018/2/layout/IconVerticalSolidList"/>
    <dgm:cxn modelId="{31F25755-F8B6-4B4E-9A39-AD5573F34133}" type="presParOf" srcId="{AD1F6DBD-0A3A-4348-B9C6-E4FC31011EE9}" destId="{432598B2-EDED-4DD7-9CEA-B8D1604123E2}" srcOrd="1" destOrd="0" presId="urn:microsoft.com/office/officeart/2018/2/layout/IconVerticalSolidList"/>
    <dgm:cxn modelId="{15CB4C55-DAE6-4A31-92B2-73608291055A}" type="presParOf" srcId="{AD1F6DBD-0A3A-4348-B9C6-E4FC31011EE9}" destId="{62AF178A-F704-4CC8-9398-40415B829871}" srcOrd="2" destOrd="0" presId="urn:microsoft.com/office/officeart/2018/2/layout/IconVerticalSolidList"/>
    <dgm:cxn modelId="{B9395ACC-D1A8-49FF-9525-A0F56EF4AFE3}" type="presParOf" srcId="{AD1F6DBD-0A3A-4348-B9C6-E4FC31011EE9}" destId="{F5A77E0B-2816-4720-B473-F5DF6DDFE8D0}" srcOrd="3" destOrd="0" presId="urn:microsoft.com/office/officeart/2018/2/layout/IconVerticalSolidList"/>
    <dgm:cxn modelId="{4A144A78-7C77-4807-9DD0-531388F3598E}" type="presParOf" srcId="{8677E39C-B0EF-4C39-8A00-3CB808CD7C9C}" destId="{FB31AC4B-0916-4C23-B1F1-5C0CD41E62A0}" srcOrd="1" destOrd="0" presId="urn:microsoft.com/office/officeart/2018/2/layout/IconVerticalSolidList"/>
    <dgm:cxn modelId="{BC70604E-A90B-4FAD-AEBB-24DD31FB2C81}" type="presParOf" srcId="{8677E39C-B0EF-4C39-8A00-3CB808CD7C9C}" destId="{AD1DBA48-75F6-47AE-AFCC-9CEA43FA9337}" srcOrd="2" destOrd="0" presId="urn:microsoft.com/office/officeart/2018/2/layout/IconVerticalSolidList"/>
    <dgm:cxn modelId="{23EF4187-7E52-4FA1-A42B-C3AF763354F1}" type="presParOf" srcId="{AD1DBA48-75F6-47AE-AFCC-9CEA43FA9337}" destId="{B4981D10-69BF-4C88-9217-7C31483C19FE}" srcOrd="0" destOrd="0" presId="urn:microsoft.com/office/officeart/2018/2/layout/IconVerticalSolidList"/>
    <dgm:cxn modelId="{50ABC792-690B-44AB-A7C3-C73508563F2B}" type="presParOf" srcId="{AD1DBA48-75F6-47AE-AFCC-9CEA43FA9337}" destId="{FE5404FE-28D2-405F-9923-B5E759C145CF}" srcOrd="1" destOrd="0" presId="urn:microsoft.com/office/officeart/2018/2/layout/IconVerticalSolidList"/>
    <dgm:cxn modelId="{B2227792-19D6-4AD9-88C4-DEA3843723B4}" type="presParOf" srcId="{AD1DBA48-75F6-47AE-AFCC-9CEA43FA9337}" destId="{A0D3BB35-9F49-453C-A878-FC2AC4BF7378}" srcOrd="2" destOrd="0" presId="urn:microsoft.com/office/officeart/2018/2/layout/IconVerticalSolidList"/>
    <dgm:cxn modelId="{5FA8E2FA-9A42-4B4C-857D-2A6088D678F9}" type="presParOf" srcId="{AD1DBA48-75F6-47AE-AFCC-9CEA43FA9337}" destId="{7ACF1588-856A-404E-874B-E26DC786A7DB}" srcOrd="3" destOrd="0" presId="urn:microsoft.com/office/officeart/2018/2/layout/IconVerticalSolidList"/>
    <dgm:cxn modelId="{C7E5A623-ABC2-4662-8283-B27D575176BB}" type="presParOf" srcId="{8677E39C-B0EF-4C39-8A00-3CB808CD7C9C}" destId="{953E6ED7-DD76-47EE-A43F-F770294D4F37}" srcOrd="3" destOrd="0" presId="urn:microsoft.com/office/officeart/2018/2/layout/IconVerticalSolidList"/>
    <dgm:cxn modelId="{48761A44-4D23-457B-AB99-FB2B100F5BD6}" type="presParOf" srcId="{8677E39C-B0EF-4C39-8A00-3CB808CD7C9C}" destId="{8783F7A2-D588-4B27-A17E-1602BF68B650}" srcOrd="4" destOrd="0" presId="urn:microsoft.com/office/officeart/2018/2/layout/IconVerticalSolidList"/>
    <dgm:cxn modelId="{C3895FF6-4993-49D3-9E7F-6275C0A3CDBA}" type="presParOf" srcId="{8783F7A2-D588-4B27-A17E-1602BF68B650}" destId="{7A7C7FDA-26D9-48AE-AB04-8E670F5BD31D}" srcOrd="0" destOrd="0" presId="urn:microsoft.com/office/officeart/2018/2/layout/IconVerticalSolidList"/>
    <dgm:cxn modelId="{3B63E9BD-946C-4014-9F98-94399FFC54BB}" type="presParOf" srcId="{8783F7A2-D588-4B27-A17E-1602BF68B650}" destId="{34B72260-F7F9-42E3-9197-9A32A3FD5757}" srcOrd="1" destOrd="0" presId="urn:microsoft.com/office/officeart/2018/2/layout/IconVerticalSolidList"/>
    <dgm:cxn modelId="{507DFC9D-EC0B-4F56-B1C1-2081EA7D91E3}" type="presParOf" srcId="{8783F7A2-D588-4B27-A17E-1602BF68B650}" destId="{8CC1D84C-0854-4E61-946B-D8B4375E3F88}" srcOrd="2" destOrd="0" presId="urn:microsoft.com/office/officeart/2018/2/layout/IconVerticalSolidList"/>
    <dgm:cxn modelId="{AF1996F1-F232-4252-94B0-DB9B12252CD0}" type="presParOf" srcId="{8783F7A2-D588-4B27-A17E-1602BF68B650}" destId="{47815894-C146-4FC2-9E90-D719C8F11F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A92411-2750-437A-B8C8-171235984E5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DF93B24-62EE-4FA7-91A2-FB0716878459}">
      <dgm:prSet/>
      <dgm:spPr/>
      <dgm:t>
        <a:bodyPr/>
        <a:lstStyle/>
        <a:p>
          <a:r>
            <a:rPr lang="en-GB"/>
            <a:t>Supervised – trained with labelled data sets</a:t>
          </a:r>
          <a:endParaRPr lang="en-US"/>
        </a:p>
      </dgm:t>
    </dgm:pt>
    <dgm:pt modelId="{745FD902-9C05-4A53-AEBD-311334C76DA5}" type="parTrans" cxnId="{6187CFF7-3014-4E34-9CA5-727CB3CADF79}">
      <dgm:prSet/>
      <dgm:spPr/>
      <dgm:t>
        <a:bodyPr/>
        <a:lstStyle/>
        <a:p>
          <a:endParaRPr lang="en-US"/>
        </a:p>
      </dgm:t>
    </dgm:pt>
    <dgm:pt modelId="{C780AB61-C491-4B7D-8FD3-A66D2E53ECFE}" type="sibTrans" cxnId="{6187CFF7-3014-4E34-9CA5-727CB3CADF79}">
      <dgm:prSet/>
      <dgm:spPr/>
      <dgm:t>
        <a:bodyPr/>
        <a:lstStyle/>
        <a:p>
          <a:endParaRPr lang="en-US"/>
        </a:p>
      </dgm:t>
    </dgm:pt>
    <dgm:pt modelId="{6D6D5B6A-2857-4D35-992C-258C234373E0}">
      <dgm:prSet/>
      <dgm:spPr/>
      <dgm:t>
        <a:bodyPr/>
        <a:lstStyle/>
        <a:p>
          <a:r>
            <a:rPr lang="en-GB"/>
            <a:t>Unsupervised – Looks through datasets for patterns without a human influence</a:t>
          </a:r>
          <a:endParaRPr lang="en-US"/>
        </a:p>
      </dgm:t>
    </dgm:pt>
    <dgm:pt modelId="{27BEA44E-F8E0-480B-A9E2-012EDD0DDDE3}" type="parTrans" cxnId="{FB0C6ACD-A1FD-46AB-9A7A-F0AA0801B721}">
      <dgm:prSet/>
      <dgm:spPr/>
      <dgm:t>
        <a:bodyPr/>
        <a:lstStyle/>
        <a:p>
          <a:endParaRPr lang="en-US"/>
        </a:p>
      </dgm:t>
    </dgm:pt>
    <dgm:pt modelId="{E4FD941C-7EB4-4B42-9DE4-5E0EF9DC0F6E}" type="sibTrans" cxnId="{FB0C6ACD-A1FD-46AB-9A7A-F0AA0801B721}">
      <dgm:prSet/>
      <dgm:spPr/>
      <dgm:t>
        <a:bodyPr/>
        <a:lstStyle/>
        <a:p>
          <a:endParaRPr lang="en-US"/>
        </a:p>
      </dgm:t>
    </dgm:pt>
    <dgm:pt modelId="{74CAC87F-9636-4AF9-AE0E-CB7E4A051C24}">
      <dgm:prSet/>
      <dgm:spPr/>
      <dgm:t>
        <a:bodyPr/>
        <a:lstStyle/>
        <a:p>
          <a:r>
            <a:rPr lang="en-GB"/>
            <a:t>Reinforcement – Trial and error learning that “rewards” the algorithm when it makes the correct decision</a:t>
          </a:r>
          <a:endParaRPr lang="en-US"/>
        </a:p>
      </dgm:t>
    </dgm:pt>
    <dgm:pt modelId="{AE1CDC00-2AEA-4F43-BEF5-5A186074F65B}" type="parTrans" cxnId="{84D33C49-E391-4CFB-AC29-9754CCC564C6}">
      <dgm:prSet/>
      <dgm:spPr/>
      <dgm:t>
        <a:bodyPr/>
        <a:lstStyle/>
        <a:p>
          <a:endParaRPr lang="en-US"/>
        </a:p>
      </dgm:t>
    </dgm:pt>
    <dgm:pt modelId="{1B9F4CB0-1E74-4BF7-A076-C74BFA441DC8}" type="sibTrans" cxnId="{84D33C49-E391-4CFB-AC29-9754CCC564C6}">
      <dgm:prSet/>
      <dgm:spPr/>
      <dgm:t>
        <a:bodyPr/>
        <a:lstStyle/>
        <a:p>
          <a:endParaRPr lang="en-US"/>
        </a:p>
      </dgm:t>
    </dgm:pt>
    <dgm:pt modelId="{D86F6D34-8EED-47BB-B12A-E4908AC8D28C}" type="pres">
      <dgm:prSet presAssocID="{93A92411-2750-437A-B8C8-171235984E53}" presName="root" presStyleCnt="0">
        <dgm:presLayoutVars>
          <dgm:dir/>
          <dgm:resizeHandles val="exact"/>
        </dgm:presLayoutVars>
      </dgm:prSet>
      <dgm:spPr/>
    </dgm:pt>
    <dgm:pt modelId="{562CD6F5-4B89-4D49-A727-1D2E75D333EB}" type="pres">
      <dgm:prSet presAssocID="{3DF93B24-62EE-4FA7-91A2-FB0716878459}" presName="compNode" presStyleCnt="0"/>
      <dgm:spPr/>
    </dgm:pt>
    <dgm:pt modelId="{100A936A-9EE4-40A1-9F2F-233181D85BFE}" type="pres">
      <dgm:prSet presAssocID="{3DF93B24-62EE-4FA7-91A2-FB0716878459}" presName="bgRect" presStyleLbl="bgShp" presStyleIdx="0" presStyleCnt="3"/>
      <dgm:spPr/>
    </dgm:pt>
    <dgm:pt modelId="{4BC6F585-29CF-4197-94F1-E970135BCC15}" type="pres">
      <dgm:prSet presAssocID="{3DF93B24-62EE-4FA7-91A2-FB07168784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D1FBD6CC-DC53-4037-825F-DB6C70ED0248}" type="pres">
      <dgm:prSet presAssocID="{3DF93B24-62EE-4FA7-91A2-FB0716878459}" presName="spaceRect" presStyleCnt="0"/>
      <dgm:spPr/>
    </dgm:pt>
    <dgm:pt modelId="{4F838206-8F5F-443F-B966-8362C1838858}" type="pres">
      <dgm:prSet presAssocID="{3DF93B24-62EE-4FA7-91A2-FB0716878459}" presName="parTx" presStyleLbl="revTx" presStyleIdx="0" presStyleCnt="3">
        <dgm:presLayoutVars>
          <dgm:chMax val="0"/>
          <dgm:chPref val="0"/>
        </dgm:presLayoutVars>
      </dgm:prSet>
      <dgm:spPr/>
    </dgm:pt>
    <dgm:pt modelId="{4F0B456F-37C5-4DA1-B7DE-703243DAB3A9}" type="pres">
      <dgm:prSet presAssocID="{C780AB61-C491-4B7D-8FD3-A66D2E53ECFE}" presName="sibTrans" presStyleCnt="0"/>
      <dgm:spPr/>
    </dgm:pt>
    <dgm:pt modelId="{D1B5AD65-BCF5-4B06-A043-E8F0D5A67C90}" type="pres">
      <dgm:prSet presAssocID="{6D6D5B6A-2857-4D35-992C-258C234373E0}" presName="compNode" presStyleCnt="0"/>
      <dgm:spPr/>
    </dgm:pt>
    <dgm:pt modelId="{1B231A02-E984-4ADD-AEE3-8BD75624A837}" type="pres">
      <dgm:prSet presAssocID="{6D6D5B6A-2857-4D35-992C-258C234373E0}" presName="bgRect" presStyleLbl="bgShp" presStyleIdx="1" presStyleCnt="3"/>
      <dgm:spPr/>
    </dgm:pt>
    <dgm:pt modelId="{93A7331F-48E8-4A70-B7B8-ACA0A7E6A5AE}" type="pres">
      <dgm:prSet presAssocID="{6D6D5B6A-2857-4D35-992C-258C234373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D6DBABC5-D008-4890-8666-C1C280790B45}" type="pres">
      <dgm:prSet presAssocID="{6D6D5B6A-2857-4D35-992C-258C234373E0}" presName="spaceRect" presStyleCnt="0"/>
      <dgm:spPr/>
    </dgm:pt>
    <dgm:pt modelId="{43F7E29A-005A-4F6F-87CB-A8F966B9A088}" type="pres">
      <dgm:prSet presAssocID="{6D6D5B6A-2857-4D35-992C-258C234373E0}" presName="parTx" presStyleLbl="revTx" presStyleIdx="1" presStyleCnt="3">
        <dgm:presLayoutVars>
          <dgm:chMax val="0"/>
          <dgm:chPref val="0"/>
        </dgm:presLayoutVars>
      </dgm:prSet>
      <dgm:spPr/>
    </dgm:pt>
    <dgm:pt modelId="{853A9125-57C3-4D00-96AC-279BB1D1365D}" type="pres">
      <dgm:prSet presAssocID="{E4FD941C-7EB4-4B42-9DE4-5E0EF9DC0F6E}" presName="sibTrans" presStyleCnt="0"/>
      <dgm:spPr/>
    </dgm:pt>
    <dgm:pt modelId="{C8D50E64-06ED-4A5D-B7C4-D96B6508A7F6}" type="pres">
      <dgm:prSet presAssocID="{74CAC87F-9636-4AF9-AE0E-CB7E4A051C24}" presName="compNode" presStyleCnt="0"/>
      <dgm:spPr/>
    </dgm:pt>
    <dgm:pt modelId="{EEC4FD0E-109D-4D45-91A0-6CC284F76782}" type="pres">
      <dgm:prSet presAssocID="{74CAC87F-9636-4AF9-AE0E-CB7E4A051C24}" presName="bgRect" presStyleLbl="bgShp" presStyleIdx="2" presStyleCnt="3"/>
      <dgm:spPr/>
    </dgm:pt>
    <dgm:pt modelId="{70AE0195-DE8B-4EFE-A56B-D2F05DAFAEC9}" type="pres">
      <dgm:prSet presAssocID="{74CAC87F-9636-4AF9-AE0E-CB7E4A051C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086019F2-552E-4545-9C3D-63FF81120C5A}" type="pres">
      <dgm:prSet presAssocID="{74CAC87F-9636-4AF9-AE0E-CB7E4A051C24}" presName="spaceRect" presStyleCnt="0"/>
      <dgm:spPr/>
    </dgm:pt>
    <dgm:pt modelId="{E4B2E2D1-AC49-486B-A30A-92E1378AB452}" type="pres">
      <dgm:prSet presAssocID="{74CAC87F-9636-4AF9-AE0E-CB7E4A051C24}" presName="parTx" presStyleLbl="revTx" presStyleIdx="2" presStyleCnt="3">
        <dgm:presLayoutVars>
          <dgm:chMax val="0"/>
          <dgm:chPref val="0"/>
        </dgm:presLayoutVars>
      </dgm:prSet>
      <dgm:spPr/>
    </dgm:pt>
  </dgm:ptLst>
  <dgm:cxnLst>
    <dgm:cxn modelId="{84D33C49-E391-4CFB-AC29-9754CCC564C6}" srcId="{93A92411-2750-437A-B8C8-171235984E53}" destId="{74CAC87F-9636-4AF9-AE0E-CB7E4A051C24}" srcOrd="2" destOrd="0" parTransId="{AE1CDC00-2AEA-4F43-BEF5-5A186074F65B}" sibTransId="{1B9F4CB0-1E74-4BF7-A076-C74BFA441DC8}"/>
    <dgm:cxn modelId="{F5A9D46A-D881-41E7-A5D9-03AD55D39AC0}" type="presOf" srcId="{93A92411-2750-437A-B8C8-171235984E53}" destId="{D86F6D34-8EED-47BB-B12A-E4908AC8D28C}" srcOrd="0" destOrd="0" presId="urn:microsoft.com/office/officeart/2018/2/layout/IconVerticalSolidList"/>
    <dgm:cxn modelId="{A3093A95-0A4B-4D27-91E6-D1F59F7DEFC6}" type="presOf" srcId="{74CAC87F-9636-4AF9-AE0E-CB7E4A051C24}" destId="{E4B2E2D1-AC49-486B-A30A-92E1378AB452}" srcOrd="0" destOrd="0" presId="urn:microsoft.com/office/officeart/2018/2/layout/IconVerticalSolidList"/>
    <dgm:cxn modelId="{648096B3-82D6-4E75-AE78-48759E38CBDB}" type="presOf" srcId="{6D6D5B6A-2857-4D35-992C-258C234373E0}" destId="{43F7E29A-005A-4F6F-87CB-A8F966B9A088}" srcOrd="0" destOrd="0" presId="urn:microsoft.com/office/officeart/2018/2/layout/IconVerticalSolidList"/>
    <dgm:cxn modelId="{58A13ACD-5CA7-44DA-940C-5F85B2414EA9}" type="presOf" srcId="{3DF93B24-62EE-4FA7-91A2-FB0716878459}" destId="{4F838206-8F5F-443F-B966-8362C1838858}" srcOrd="0" destOrd="0" presId="urn:microsoft.com/office/officeart/2018/2/layout/IconVerticalSolidList"/>
    <dgm:cxn modelId="{FB0C6ACD-A1FD-46AB-9A7A-F0AA0801B721}" srcId="{93A92411-2750-437A-B8C8-171235984E53}" destId="{6D6D5B6A-2857-4D35-992C-258C234373E0}" srcOrd="1" destOrd="0" parTransId="{27BEA44E-F8E0-480B-A9E2-012EDD0DDDE3}" sibTransId="{E4FD941C-7EB4-4B42-9DE4-5E0EF9DC0F6E}"/>
    <dgm:cxn modelId="{6187CFF7-3014-4E34-9CA5-727CB3CADF79}" srcId="{93A92411-2750-437A-B8C8-171235984E53}" destId="{3DF93B24-62EE-4FA7-91A2-FB0716878459}" srcOrd="0" destOrd="0" parTransId="{745FD902-9C05-4A53-AEBD-311334C76DA5}" sibTransId="{C780AB61-C491-4B7D-8FD3-A66D2E53ECFE}"/>
    <dgm:cxn modelId="{F5ABE4EE-8C1C-4065-A716-4B660D96E643}" type="presParOf" srcId="{D86F6D34-8EED-47BB-B12A-E4908AC8D28C}" destId="{562CD6F5-4B89-4D49-A727-1D2E75D333EB}" srcOrd="0" destOrd="0" presId="urn:microsoft.com/office/officeart/2018/2/layout/IconVerticalSolidList"/>
    <dgm:cxn modelId="{C258FCC0-50B8-42ED-ACD2-45F67B828DA0}" type="presParOf" srcId="{562CD6F5-4B89-4D49-A727-1D2E75D333EB}" destId="{100A936A-9EE4-40A1-9F2F-233181D85BFE}" srcOrd="0" destOrd="0" presId="urn:microsoft.com/office/officeart/2018/2/layout/IconVerticalSolidList"/>
    <dgm:cxn modelId="{B3B1728B-D4DD-4CCF-A2FE-25D6F3364340}" type="presParOf" srcId="{562CD6F5-4B89-4D49-A727-1D2E75D333EB}" destId="{4BC6F585-29CF-4197-94F1-E970135BCC15}" srcOrd="1" destOrd="0" presId="urn:microsoft.com/office/officeart/2018/2/layout/IconVerticalSolidList"/>
    <dgm:cxn modelId="{20577D2A-DB1C-432B-B80D-EADFFC7EA941}" type="presParOf" srcId="{562CD6F5-4B89-4D49-A727-1D2E75D333EB}" destId="{D1FBD6CC-DC53-4037-825F-DB6C70ED0248}" srcOrd="2" destOrd="0" presId="urn:microsoft.com/office/officeart/2018/2/layout/IconVerticalSolidList"/>
    <dgm:cxn modelId="{7D5CFDFD-123A-4AA8-8809-5D20B4EEA616}" type="presParOf" srcId="{562CD6F5-4B89-4D49-A727-1D2E75D333EB}" destId="{4F838206-8F5F-443F-B966-8362C1838858}" srcOrd="3" destOrd="0" presId="urn:microsoft.com/office/officeart/2018/2/layout/IconVerticalSolidList"/>
    <dgm:cxn modelId="{75A19D98-A77E-4167-80AB-AB282CEE25FA}" type="presParOf" srcId="{D86F6D34-8EED-47BB-B12A-E4908AC8D28C}" destId="{4F0B456F-37C5-4DA1-B7DE-703243DAB3A9}" srcOrd="1" destOrd="0" presId="urn:microsoft.com/office/officeart/2018/2/layout/IconVerticalSolidList"/>
    <dgm:cxn modelId="{653C4428-1F7C-4DE7-9C19-A8CE3B652544}" type="presParOf" srcId="{D86F6D34-8EED-47BB-B12A-E4908AC8D28C}" destId="{D1B5AD65-BCF5-4B06-A043-E8F0D5A67C90}" srcOrd="2" destOrd="0" presId="urn:microsoft.com/office/officeart/2018/2/layout/IconVerticalSolidList"/>
    <dgm:cxn modelId="{F3DE4672-EC1B-4687-AF0D-456D15BC341F}" type="presParOf" srcId="{D1B5AD65-BCF5-4B06-A043-E8F0D5A67C90}" destId="{1B231A02-E984-4ADD-AEE3-8BD75624A837}" srcOrd="0" destOrd="0" presId="urn:microsoft.com/office/officeart/2018/2/layout/IconVerticalSolidList"/>
    <dgm:cxn modelId="{2E318B39-11A7-4185-85E0-7B30ECD9BBF6}" type="presParOf" srcId="{D1B5AD65-BCF5-4B06-A043-E8F0D5A67C90}" destId="{93A7331F-48E8-4A70-B7B8-ACA0A7E6A5AE}" srcOrd="1" destOrd="0" presId="urn:microsoft.com/office/officeart/2018/2/layout/IconVerticalSolidList"/>
    <dgm:cxn modelId="{C4745FD4-3FF2-4AD3-8735-DB48BDEA925A}" type="presParOf" srcId="{D1B5AD65-BCF5-4B06-A043-E8F0D5A67C90}" destId="{D6DBABC5-D008-4890-8666-C1C280790B45}" srcOrd="2" destOrd="0" presId="urn:microsoft.com/office/officeart/2018/2/layout/IconVerticalSolidList"/>
    <dgm:cxn modelId="{3ADF477B-3F84-4565-93A3-D1E6B9A9039D}" type="presParOf" srcId="{D1B5AD65-BCF5-4B06-A043-E8F0D5A67C90}" destId="{43F7E29A-005A-4F6F-87CB-A8F966B9A088}" srcOrd="3" destOrd="0" presId="urn:microsoft.com/office/officeart/2018/2/layout/IconVerticalSolidList"/>
    <dgm:cxn modelId="{929B4183-A41C-4BC6-8BA5-DD6B933785FF}" type="presParOf" srcId="{D86F6D34-8EED-47BB-B12A-E4908AC8D28C}" destId="{853A9125-57C3-4D00-96AC-279BB1D1365D}" srcOrd="3" destOrd="0" presId="urn:microsoft.com/office/officeart/2018/2/layout/IconVerticalSolidList"/>
    <dgm:cxn modelId="{4DB5C145-ED9E-41B9-8F78-49A2CE3FE730}" type="presParOf" srcId="{D86F6D34-8EED-47BB-B12A-E4908AC8D28C}" destId="{C8D50E64-06ED-4A5D-B7C4-D96B6508A7F6}" srcOrd="4" destOrd="0" presId="urn:microsoft.com/office/officeart/2018/2/layout/IconVerticalSolidList"/>
    <dgm:cxn modelId="{67DE0444-4075-46B8-90BD-B42379C30341}" type="presParOf" srcId="{C8D50E64-06ED-4A5D-B7C4-D96B6508A7F6}" destId="{EEC4FD0E-109D-4D45-91A0-6CC284F76782}" srcOrd="0" destOrd="0" presId="urn:microsoft.com/office/officeart/2018/2/layout/IconVerticalSolidList"/>
    <dgm:cxn modelId="{08BF2F5B-073A-480B-976E-1C23CD12B6D8}" type="presParOf" srcId="{C8D50E64-06ED-4A5D-B7C4-D96B6508A7F6}" destId="{70AE0195-DE8B-4EFE-A56B-D2F05DAFAEC9}" srcOrd="1" destOrd="0" presId="urn:microsoft.com/office/officeart/2018/2/layout/IconVerticalSolidList"/>
    <dgm:cxn modelId="{D4F33E2E-71E5-4C5C-A78C-6D2B4904DF92}" type="presParOf" srcId="{C8D50E64-06ED-4A5D-B7C4-D96B6508A7F6}" destId="{086019F2-552E-4545-9C3D-63FF81120C5A}" srcOrd="2" destOrd="0" presId="urn:microsoft.com/office/officeart/2018/2/layout/IconVerticalSolidList"/>
    <dgm:cxn modelId="{0BEC5E26-B6EB-467E-91E0-0B4D3AF43E9B}" type="presParOf" srcId="{C8D50E64-06ED-4A5D-B7C4-D96B6508A7F6}" destId="{E4B2E2D1-AC49-486B-A30A-92E1378AB4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9E7EE-ACCF-438D-A51B-489464AA73EF}">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598B2-EDED-4DD7-9CEA-B8D1604123E2}">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A77E0B-2816-4720-B473-F5DF6DDFE8D0}">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100000"/>
            </a:lnSpc>
            <a:spcBef>
              <a:spcPct val="0"/>
            </a:spcBef>
            <a:spcAft>
              <a:spcPct val="35000"/>
            </a:spcAft>
            <a:buNone/>
          </a:pPr>
          <a:r>
            <a:rPr lang="en-GB" sz="2300" kern="1200"/>
            <a:t>Descriptive – system uses data to explain what happened</a:t>
          </a:r>
          <a:endParaRPr lang="en-US" sz="2300" kern="1200"/>
        </a:p>
      </dsp:txBody>
      <dsp:txXfrm>
        <a:off x="1844034" y="682"/>
        <a:ext cx="4401230" cy="1596566"/>
      </dsp:txXfrm>
    </dsp:sp>
    <dsp:sp modelId="{B4981D10-69BF-4C88-9217-7C31483C19FE}">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5404FE-28D2-405F-9923-B5E759C145CF}">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CF1588-856A-404E-874B-E26DC786A7DB}">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100000"/>
            </a:lnSpc>
            <a:spcBef>
              <a:spcPct val="0"/>
            </a:spcBef>
            <a:spcAft>
              <a:spcPct val="35000"/>
            </a:spcAft>
            <a:buNone/>
          </a:pPr>
          <a:r>
            <a:rPr lang="en-GB" sz="2300" kern="1200"/>
            <a:t>Predictive – system uses data to predict what will happen</a:t>
          </a:r>
          <a:endParaRPr lang="en-US" sz="2300" kern="1200"/>
        </a:p>
      </dsp:txBody>
      <dsp:txXfrm>
        <a:off x="1844034" y="1996390"/>
        <a:ext cx="4401230" cy="1596566"/>
      </dsp:txXfrm>
    </dsp:sp>
    <dsp:sp modelId="{7A7C7FDA-26D9-48AE-AB04-8E670F5BD31D}">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72260-F7F9-42E3-9197-9A32A3FD5757}">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815894-C146-4FC2-9E90-D719C8F11FB9}">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100000"/>
            </a:lnSpc>
            <a:spcBef>
              <a:spcPct val="0"/>
            </a:spcBef>
            <a:spcAft>
              <a:spcPct val="35000"/>
            </a:spcAft>
            <a:buNone/>
          </a:pPr>
          <a:r>
            <a:rPr lang="en-GB" sz="2300" kern="1200"/>
            <a:t>Prescriptive – the system will use the data to make suggestions about what action to take next</a:t>
          </a:r>
          <a:endParaRPr lang="en-US" sz="2300" kern="1200"/>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A936A-9EE4-40A1-9F2F-233181D85BFE}">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6F585-29CF-4197-94F1-E970135BCC15}">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838206-8F5F-443F-B966-8362C1838858}">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77900">
            <a:lnSpc>
              <a:spcPct val="90000"/>
            </a:lnSpc>
            <a:spcBef>
              <a:spcPct val="0"/>
            </a:spcBef>
            <a:spcAft>
              <a:spcPct val="35000"/>
            </a:spcAft>
            <a:buNone/>
          </a:pPr>
          <a:r>
            <a:rPr lang="en-GB" sz="2200" kern="1200"/>
            <a:t>Supervised – trained with labelled data sets</a:t>
          </a:r>
          <a:endParaRPr lang="en-US" sz="2200" kern="1200"/>
        </a:p>
      </dsp:txBody>
      <dsp:txXfrm>
        <a:off x="1844034" y="682"/>
        <a:ext cx="4401230" cy="1596566"/>
      </dsp:txXfrm>
    </dsp:sp>
    <dsp:sp modelId="{1B231A02-E984-4ADD-AEE3-8BD75624A837}">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7331F-48E8-4A70-B7B8-ACA0A7E6A5AE}">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F7E29A-005A-4F6F-87CB-A8F966B9A088}">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77900">
            <a:lnSpc>
              <a:spcPct val="90000"/>
            </a:lnSpc>
            <a:spcBef>
              <a:spcPct val="0"/>
            </a:spcBef>
            <a:spcAft>
              <a:spcPct val="35000"/>
            </a:spcAft>
            <a:buNone/>
          </a:pPr>
          <a:r>
            <a:rPr lang="en-GB" sz="2200" kern="1200"/>
            <a:t>Unsupervised – Looks through datasets for patterns without a human influence</a:t>
          </a:r>
          <a:endParaRPr lang="en-US" sz="2200" kern="1200"/>
        </a:p>
      </dsp:txBody>
      <dsp:txXfrm>
        <a:off x="1844034" y="1996390"/>
        <a:ext cx="4401230" cy="1596566"/>
      </dsp:txXfrm>
    </dsp:sp>
    <dsp:sp modelId="{EEC4FD0E-109D-4D45-91A0-6CC284F76782}">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AE0195-DE8B-4EFE-A56B-D2F05DAFAEC9}">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B2E2D1-AC49-486B-A30A-92E1378AB452}">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77900">
            <a:lnSpc>
              <a:spcPct val="90000"/>
            </a:lnSpc>
            <a:spcBef>
              <a:spcPct val="0"/>
            </a:spcBef>
            <a:spcAft>
              <a:spcPct val="35000"/>
            </a:spcAft>
            <a:buNone/>
          </a:pPr>
          <a:r>
            <a:rPr lang="en-GB" sz="2200" kern="1200"/>
            <a:t>Reinforcement – Trial and error learning that “rewards” the algorithm when it makes the correct decision</a:t>
          </a:r>
          <a:endParaRPr lang="en-US" sz="2200" kern="1200"/>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6EB7-6F2C-4FFB-9191-6AA91C087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DC4A0E-9B07-4F4D-B91B-8C815414C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A73FD45-D76C-4DB2-A243-C50E26BB4305}"/>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5" name="Footer Placeholder 4">
            <a:extLst>
              <a:ext uri="{FF2B5EF4-FFF2-40B4-BE49-F238E27FC236}">
                <a16:creationId xmlns:a16="http://schemas.microsoft.com/office/drawing/2014/main" id="{4DD3C5E6-A348-4212-9045-5FCDC6C957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8229B9-826B-42EC-A1C1-E7099E64010A}"/>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92931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CE3E-5A42-4305-870C-36CF9E7B5D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BB10DD-0E7E-4E49-9086-5F8FD4287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FD81EC-0A85-461D-8C98-8D925EB00CE2}"/>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5" name="Footer Placeholder 4">
            <a:extLst>
              <a:ext uri="{FF2B5EF4-FFF2-40B4-BE49-F238E27FC236}">
                <a16:creationId xmlns:a16="http://schemas.microsoft.com/office/drawing/2014/main" id="{93C438EB-3782-45B0-86A0-7630C45FAA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B5E231-1414-4AB3-B681-F172EC332894}"/>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130281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409F97-CC4D-45E8-81C8-74CF89B1F9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16671C-FF4D-424C-A1BA-AD2B54B84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725239-9DD4-4D9F-B46F-55310998B6F4}"/>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5" name="Footer Placeholder 4">
            <a:extLst>
              <a:ext uri="{FF2B5EF4-FFF2-40B4-BE49-F238E27FC236}">
                <a16:creationId xmlns:a16="http://schemas.microsoft.com/office/drawing/2014/main" id="{57D3FECC-C317-4168-9A17-25512DF74B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C6E527-5436-499B-B713-70A0233376D2}"/>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7920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9FB8-2731-4A85-AFDA-99B94AFA09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2EAA66-CA83-49BF-9103-C92A516D73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E29C9C-09CE-4F44-BA91-51A9745DB82A}"/>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5" name="Footer Placeholder 4">
            <a:extLst>
              <a:ext uri="{FF2B5EF4-FFF2-40B4-BE49-F238E27FC236}">
                <a16:creationId xmlns:a16="http://schemas.microsoft.com/office/drawing/2014/main" id="{A80E9F3A-C9BA-4A76-AD43-28A25807E0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322E66-2CDD-4673-B726-06CE63F6D666}"/>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128855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F49E-661B-4EBF-9302-EC496C5150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BE8C366-0316-4672-995B-49F282DB2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D73740-3B8B-42E2-B217-9E3B7A7195AB}"/>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5" name="Footer Placeholder 4">
            <a:extLst>
              <a:ext uri="{FF2B5EF4-FFF2-40B4-BE49-F238E27FC236}">
                <a16:creationId xmlns:a16="http://schemas.microsoft.com/office/drawing/2014/main" id="{22D65C5E-A829-45F3-84EF-228E242498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F063E6-8A45-409E-BA0A-562D755E992D}"/>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106522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7066-B843-411E-A012-F0004852CA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251B85-084B-4610-8D28-EC474A327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8B65B5D-2783-4DB2-A516-DDA4FA22B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9F15D8-0095-4415-99F9-5E72B7CCB586}"/>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6" name="Footer Placeholder 5">
            <a:extLst>
              <a:ext uri="{FF2B5EF4-FFF2-40B4-BE49-F238E27FC236}">
                <a16:creationId xmlns:a16="http://schemas.microsoft.com/office/drawing/2014/main" id="{335019A0-3CED-4CDB-B5E0-2C4DA93FD3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1EBBD1-4106-4635-88CC-C6C5DAA59A13}"/>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3730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FA3F-3F0A-4865-8534-5018764145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AA1476-D980-4A04-AA12-9E4996160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659377-4EAE-4EA9-97C7-07C8BDE3DD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F0F4A7-BDB7-42C3-A5F9-467014AB51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F2DA40-FFDD-4A7B-A737-1A07F5CA5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3C4AFFB-8C9D-45D3-8684-8C2EDCF4C469}"/>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8" name="Footer Placeholder 7">
            <a:extLst>
              <a:ext uri="{FF2B5EF4-FFF2-40B4-BE49-F238E27FC236}">
                <a16:creationId xmlns:a16="http://schemas.microsoft.com/office/drawing/2014/main" id="{B24E6131-6BBF-455B-8B5B-1C7ADDCD6C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CD8FF0-38D8-458B-8F31-453E22434FE9}"/>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288354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A066-D16E-430D-851C-3F9CCEAB3B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AFE029-CCBF-4811-824C-1DE4E601249F}"/>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4" name="Footer Placeholder 3">
            <a:extLst>
              <a:ext uri="{FF2B5EF4-FFF2-40B4-BE49-F238E27FC236}">
                <a16:creationId xmlns:a16="http://schemas.microsoft.com/office/drawing/2014/main" id="{245AD46F-0253-49C9-B184-6DB2ECFD2D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4AC1DA-64E7-42B6-A61A-C49C56B88810}"/>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28348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F0902-0410-4034-80BC-6724BD673BB5}"/>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3" name="Footer Placeholder 2">
            <a:extLst>
              <a:ext uri="{FF2B5EF4-FFF2-40B4-BE49-F238E27FC236}">
                <a16:creationId xmlns:a16="http://schemas.microsoft.com/office/drawing/2014/main" id="{0BFFEC31-AE90-4810-AB94-7866C8B5CCF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E59A134-E843-4417-BC7E-5C1B89AEDC2E}"/>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369863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3574-800B-482D-B2F9-F698D0BED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19CB7E-F89C-45A8-AE8A-D32A24B6A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1852CC2-D597-4465-BF20-F55678326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DC30F-0119-497E-B7E2-13A1A5C83D9F}"/>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6" name="Footer Placeholder 5">
            <a:extLst>
              <a:ext uri="{FF2B5EF4-FFF2-40B4-BE49-F238E27FC236}">
                <a16:creationId xmlns:a16="http://schemas.microsoft.com/office/drawing/2014/main" id="{9CB4F050-9CB0-42A9-8415-765F0CC649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592919-D409-4F96-9B27-ACA31F772605}"/>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128313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F55F-35A6-42B6-B726-D6F6DADD7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0666F34-8B76-4FCC-AEF3-A7296D1F7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43DD733-3933-4B7C-90DE-150F0647C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44028F-E628-4671-9570-897E80F56279}"/>
              </a:ext>
            </a:extLst>
          </p:cNvPr>
          <p:cNvSpPr>
            <a:spLocks noGrp="1"/>
          </p:cNvSpPr>
          <p:nvPr>
            <p:ph type="dt" sz="half" idx="10"/>
          </p:nvPr>
        </p:nvSpPr>
        <p:spPr/>
        <p:txBody>
          <a:bodyPr/>
          <a:lstStyle/>
          <a:p>
            <a:fld id="{B61FCE86-38C0-4D3C-8B1A-5DB5E7E8F742}" type="datetimeFigureOut">
              <a:rPr lang="en-GB" smtClean="0"/>
              <a:t>10/01/2023</a:t>
            </a:fld>
            <a:endParaRPr lang="en-GB"/>
          </a:p>
        </p:txBody>
      </p:sp>
      <p:sp>
        <p:nvSpPr>
          <p:cNvPr id="6" name="Footer Placeholder 5">
            <a:extLst>
              <a:ext uri="{FF2B5EF4-FFF2-40B4-BE49-F238E27FC236}">
                <a16:creationId xmlns:a16="http://schemas.microsoft.com/office/drawing/2014/main" id="{B81A1B2C-525F-48C6-80B7-F46583107D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3200AE-E5A0-4C87-B408-ADC1EA992DF4}"/>
              </a:ext>
            </a:extLst>
          </p:cNvPr>
          <p:cNvSpPr>
            <a:spLocks noGrp="1"/>
          </p:cNvSpPr>
          <p:nvPr>
            <p:ph type="sldNum" sz="quarter" idx="12"/>
          </p:nvPr>
        </p:nvSpPr>
        <p:spPr/>
        <p:txBody>
          <a:bodyPr/>
          <a:lstStyle/>
          <a:p>
            <a:fld id="{ADCA22F8-8801-47C0-830F-D9E22286DD50}" type="slidenum">
              <a:rPr lang="en-GB" smtClean="0"/>
              <a:t>‹#›</a:t>
            </a:fld>
            <a:endParaRPr lang="en-GB"/>
          </a:p>
        </p:txBody>
      </p:sp>
    </p:spTree>
    <p:extLst>
      <p:ext uri="{BB962C8B-B14F-4D97-AF65-F5344CB8AC3E}">
        <p14:creationId xmlns:p14="http://schemas.microsoft.com/office/powerpoint/2010/main" val="351804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FC221-CF17-46E0-9C63-EEA802108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4C8A4A-4228-4294-AC73-631E3AAF2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B43B43-AA17-4474-B902-874B7FF5C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FCE86-38C0-4D3C-8B1A-5DB5E7E8F742}" type="datetimeFigureOut">
              <a:rPr lang="en-GB" smtClean="0"/>
              <a:t>10/01/2023</a:t>
            </a:fld>
            <a:endParaRPr lang="en-GB"/>
          </a:p>
        </p:txBody>
      </p:sp>
      <p:sp>
        <p:nvSpPr>
          <p:cNvPr id="5" name="Footer Placeholder 4">
            <a:extLst>
              <a:ext uri="{FF2B5EF4-FFF2-40B4-BE49-F238E27FC236}">
                <a16:creationId xmlns:a16="http://schemas.microsoft.com/office/drawing/2014/main" id="{895E633C-40D7-4693-8155-FB54D2EB1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2846E36-9E80-44EF-B9D5-0311A163B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A22F8-8801-47C0-830F-D9E22286DD50}" type="slidenum">
              <a:rPr lang="en-GB" smtClean="0"/>
              <a:t>‹#›</a:t>
            </a:fld>
            <a:endParaRPr lang="en-GB"/>
          </a:p>
        </p:txBody>
      </p:sp>
    </p:spTree>
    <p:extLst>
      <p:ext uri="{BB962C8B-B14F-4D97-AF65-F5344CB8AC3E}">
        <p14:creationId xmlns:p14="http://schemas.microsoft.com/office/powerpoint/2010/main" val="394775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nmodelia.com/exemples/2021-0103-RJournal-SM-AV-CD-PK-JN.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2C45-43EF-4E02-8700-189B9C6B9F69}"/>
              </a:ext>
            </a:extLst>
          </p:cNvPr>
          <p:cNvSpPr>
            <a:spLocks noGrp="1"/>
          </p:cNvSpPr>
          <p:nvPr>
            <p:ph type="ctrTitle"/>
          </p:nvPr>
        </p:nvSpPr>
        <p:spPr/>
        <p:txBody>
          <a:bodyPr/>
          <a:lstStyle/>
          <a:p>
            <a:r>
              <a:rPr lang="en-GB" dirty="0"/>
              <a:t>Data science in R</a:t>
            </a:r>
          </a:p>
        </p:txBody>
      </p:sp>
      <p:sp>
        <p:nvSpPr>
          <p:cNvPr id="3" name="Subtitle 2">
            <a:extLst>
              <a:ext uri="{FF2B5EF4-FFF2-40B4-BE49-F238E27FC236}">
                <a16:creationId xmlns:a16="http://schemas.microsoft.com/office/drawing/2014/main" id="{F689095E-25A7-4A18-86BF-6D62328E799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3227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2A24-4268-4967-9E92-FC42EA2CE0AE}"/>
              </a:ext>
            </a:extLst>
          </p:cNvPr>
          <p:cNvSpPr>
            <a:spLocks noGrp="1"/>
          </p:cNvSpPr>
          <p:nvPr>
            <p:ph type="title"/>
          </p:nvPr>
        </p:nvSpPr>
        <p:spPr>
          <a:xfrm>
            <a:off x="4965430" y="629268"/>
            <a:ext cx="6586491" cy="1286160"/>
          </a:xfrm>
        </p:spPr>
        <p:txBody>
          <a:bodyPr anchor="b">
            <a:normAutofit/>
          </a:bodyPr>
          <a:lstStyle/>
          <a:p>
            <a:r>
              <a:rPr lang="en-GB" dirty="0"/>
              <a:t>Machine learning</a:t>
            </a:r>
          </a:p>
        </p:txBody>
      </p:sp>
      <p:sp>
        <p:nvSpPr>
          <p:cNvPr id="3" name="Content Placeholder 2">
            <a:extLst>
              <a:ext uri="{FF2B5EF4-FFF2-40B4-BE49-F238E27FC236}">
                <a16:creationId xmlns:a16="http://schemas.microsoft.com/office/drawing/2014/main" id="{47CF79AE-49F8-4431-B302-1AD7187917F4}"/>
              </a:ext>
            </a:extLst>
          </p:cNvPr>
          <p:cNvSpPr>
            <a:spLocks noGrp="1"/>
          </p:cNvSpPr>
          <p:nvPr>
            <p:ph idx="1"/>
          </p:nvPr>
        </p:nvSpPr>
        <p:spPr>
          <a:xfrm>
            <a:off x="4965431" y="2438400"/>
            <a:ext cx="6586489" cy="3785419"/>
          </a:xfrm>
        </p:spPr>
        <p:txBody>
          <a:bodyPr>
            <a:normAutofit/>
          </a:bodyPr>
          <a:lstStyle/>
          <a:p>
            <a:r>
              <a:rPr lang="en-GB" sz="2400" dirty="0"/>
              <a:t>Very common asked for skill in data science jobs</a:t>
            </a:r>
          </a:p>
          <a:p>
            <a:r>
              <a:rPr lang="en-GB" sz="2400" dirty="0"/>
              <a:t>Behind the predictive text, social media feeds, and Netflix suggestions</a:t>
            </a:r>
          </a:p>
          <a:p>
            <a:r>
              <a:rPr lang="en-GB" sz="2400" dirty="0"/>
              <a:t>Very basically uses a learning dataset to try and understand how decisions follow each other. From this, can then model parts of the decision making process given incomplete data (which Netflix program you might want to watch next)</a:t>
            </a:r>
          </a:p>
        </p:txBody>
      </p:sp>
      <p:pic>
        <p:nvPicPr>
          <p:cNvPr id="1026" name="Picture 2" descr="Introduction to Machine Learning with R: Rigorous Mathematical Analysis:  Amazon.co.uk: Burger, Scott: 9781491976449: Books">
            <a:extLst>
              <a:ext uri="{FF2B5EF4-FFF2-40B4-BE49-F238E27FC236}">
                <a16:creationId xmlns:a16="http://schemas.microsoft.com/office/drawing/2014/main" id="{F98FD5A9-D0BE-4462-8341-BC5E293E2E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8" r="4794"/>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031" name="Straight Connector 10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720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1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C003E5C-1E4C-4EF4-B176-3329F789CB0B}"/>
              </a:ext>
            </a:extLst>
          </p:cNvPr>
          <p:cNvSpPr>
            <a:spLocks noGrp="1"/>
          </p:cNvSpPr>
          <p:nvPr>
            <p:ph type="title"/>
          </p:nvPr>
        </p:nvSpPr>
        <p:spPr>
          <a:xfrm>
            <a:off x="479394" y="1070800"/>
            <a:ext cx="3939688" cy="5583126"/>
          </a:xfrm>
        </p:spPr>
        <p:txBody>
          <a:bodyPr>
            <a:normAutofit/>
          </a:bodyPr>
          <a:lstStyle/>
          <a:p>
            <a:pPr algn="r"/>
            <a:r>
              <a:rPr lang="en-GB" sz="7200"/>
              <a:t>Potential ML functions</a:t>
            </a:r>
            <a:endParaRPr lang="en-GB" sz="7200"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8F36C93-B195-D993-D315-364B8315BD4B}"/>
              </a:ext>
            </a:extLst>
          </p:cNvPr>
          <p:cNvGraphicFramePr>
            <a:graphicFrameLocks noGrp="1"/>
          </p:cNvGraphicFramePr>
          <p:nvPr>
            <p:ph idx="1"/>
            <p:extLst>
              <p:ext uri="{D42A27DB-BD31-4B8C-83A1-F6EECF244321}">
                <p14:modId xmlns:p14="http://schemas.microsoft.com/office/powerpoint/2010/main" val="124366894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918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05C46A1-564A-4C6E-9094-C9522DD43FA6}"/>
              </a:ext>
            </a:extLst>
          </p:cNvPr>
          <p:cNvSpPr>
            <a:spLocks noGrp="1"/>
          </p:cNvSpPr>
          <p:nvPr>
            <p:ph type="title"/>
          </p:nvPr>
        </p:nvSpPr>
        <p:spPr>
          <a:xfrm>
            <a:off x="479394" y="1070800"/>
            <a:ext cx="3939688" cy="5583126"/>
          </a:xfrm>
        </p:spPr>
        <p:txBody>
          <a:bodyPr>
            <a:normAutofit/>
          </a:bodyPr>
          <a:lstStyle/>
          <a:p>
            <a:pPr algn="r"/>
            <a:r>
              <a:rPr lang="en-GB" sz="6000" dirty="0"/>
              <a:t>Types of ML</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A429009-6758-B116-3E04-DAA3C7B2C427}"/>
              </a:ext>
            </a:extLst>
          </p:cNvPr>
          <p:cNvGraphicFramePr>
            <a:graphicFrameLocks noGrp="1"/>
          </p:cNvGraphicFramePr>
          <p:nvPr>
            <p:ph idx="1"/>
            <p:extLst>
              <p:ext uri="{D42A27DB-BD31-4B8C-83A1-F6EECF244321}">
                <p14:modId xmlns:p14="http://schemas.microsoft.com/office/powerpoint/2010/main" val="401367314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084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68BC-F4C5-45D4-BFEA-FB8049010342}"/>
              </a:ext>
            </a:extLst>
          </p:cNvPr>
          <p:cNvSpPr>
            <a:spLocks noGrp="1"/>
          </p:cNvSpPr>
          <p:nvPr>
            <p:ph type="title"/>
          </p:nvPr>
        </p:nvSpPr>
        <p:spPr>
          <a:xfrm>
            <a:off x="648929" y="629266"/>
            <a:ext cx="3505495" cy="1622321"/>
          </a:xfrm>
        </p:spPr>
        <p:txBody>
          <a:bodyPr>
            <a:normAutofit/>
          </a:bodyPr>
          <a:lstStyle/>
          <a:p>
            <a:r>
              <a:rPr lang="en-GB" dirty="0"/>
              <a:t>Supervised</a:t>
            </a:r>
          </a:p>
        </p:txBody>
      </p:sp>
      <p:sp>
        <p:nvSpPr>
          <p:cNvPr id="3" name="Content Placeholder 2">
            <a:extLst>
              <a:ext uri="{FF2B5EF4-FFF2-40B4-BE49-F238E27FC236}">
                <a16:creationId xmlns:a16="http://schemas.microsoft.com/office/drawing/2014/main" id="{4DA0F805-930B-4307-9D35-C9EB9E34FB75}"/>
              </a:ext>
            </a:extLst>
          </p:cNvPr>
          <p:cNvSpPr>
            <a:spLocks noGrp="1"/>
          </p:cNvSpPr>
          <p:nvPr>
            <p:ph idx="1"/>
          </p:nvPr>
        </p:nvSpPr>
        <p:spPr>
          <a:xfrm>
            <a:off x="648931" y="2438400"/>
            <a:ext cx="3505494" cy="3785419"/>
          </a:xfrm>
        </p:spPr>
        <p:txBody>
          <a:bodyPr>
            <a:normAutofit/>
          </a:bodyPr>
          <a:lstStyle/>
          <a:p>
            <a:r>
              <a:rPr lang="en-GB" sz="2000"/>
              <a:t>Regression (all types) and classification (Decision trees, K-nearest neighbour etc)</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DCB795D1-B85C-4338-BFA3-968AAD7DB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311151"/>
            <a:ext cx="6019331" cy="4232451"/>
          </a:xfrm>
          <a:prstGeom prst="rect">
            <a:avLst/>
          </a:prstGeom>
          <a:effectLst/>
        </p:spPr>
      </p:pic>
    </p:spTree>
    <p:extLst>
      <p:ext uri="{BB962C8B-B14F-4D97-AF65-F5344CB8AC3E}">
        <p14:creationId xmlns:p14="http://schemas.microsoft.com/office/powerpoint/2010/main" val="376486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237F-57B5-459F-AD9F-963397D02AA0}"/>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dirty="0"/>
              <a:t>Unsupervised</a:t>
            </a:r>
          </a:p>
        </p:txBody>
      </p:sp>
      <p:sp>
        <p:nvSpPr>
          <p:cNvPr id="3" name="Content Placeholder 2">
            <a:extLst>
              <a:ext uri="{FF2B5EF4-FFF2-40B4-BE49-F238E27FC236}">
                <a16:creationId xmlns:a16="http://schemas.microsoft.com/office/drawing/2014/main" id="{7B41F9EC-848D-4196-A5EF-7D4110FC2AFF}"/>
              </a:ext>
            </a:extLst>
          </p:cNvPr>
          <p:cNvSpPr>
            <a:spLocks noGrp="1"/>
          </p:cNvSpPr>
          <p:nvPr>
            <p:ph idx="1"/>
          </p:nvPr>
        </p:nvSpPr>
        <p:spPr>
          <a:xfrm>
            <a:off x="990600" y="1419083"/>
            <a:ext cx="10210800" cy="528429"/>
          </a:xfrm>
        </p:spPr>
        <p:txBody>
          <a:bodyPr vert="horz" lIns="91440" tIns="45720" rIns="91440" bIns="45720" rtlCol="0">
            <a:normAutofit/>
          </a:bodyPr>
          <a:lstStyle/>
          <a:p>
            <a:pPr marL="0" indent="0" algn="ctr">
              <a:buNone/>
            </a:pPr>
            <a:r>
              <a:rPr lang="en-US" sz="2400" dirty="0"/>
              <a:t>PCA, K-means and hierarchical clustering</a:t>
            </a:r>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D15E8727-8BCB-4FCF-A917-9524E6192138}"/>
              </a:ext>
            </a:extLst>
          </p:cNvPr>
          <p:cNvPicPr>
            <a:picLocks noChangeAspect="1"/>
          </p:cNvPicPr>
          <p:nvPr/>
        </p:nvPicPr>
        <p:blipFill rotWithShape="1">
          <a:blip r:embed="rId2">
            <a:extLst>
              <a:ext uri="{28A0092B-C50C-407E-A947-70E740481C1C}">
                <a14:useLocalDpi xmlns:a14="http://schemas.microsoft.com/office/drawing/2010/main" val="0"/>
              </a:ext>
            </a:extLst>
          </a:blip>
          <a:srcRect t="10197" b="9901"/>
          <a:stretch/>
        </p:blipFill>
        <p:spPr>
          <a:xfrm>
            <a:off x="639148" y="2949038"/>
            <a:ext cx="4974336" cy="2878557"/>
          </a:xfrm>
          <a:prstGeom prst="rect">
            <a:avLst/>
          </a:prstGeom>
        </p:spPr>
      </p:pic>
      <p:sp>
        <p:nvSpPr>
          <p:cNvPr id="1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CE8C498B-F23E-4B72-9F4B-2E2A65196744}"/>
              </a:ext>
            </a:extLst>
          </p:cNvPr>
          <p:cNvPicPr>
            <a:picLocks noChangeAspect="1"/>
          </p:cNvPicPr>
          <p:nvPr/>
        </p:nvPicPr>
        <p:blipFill rotWithShape="1">
          <a:blip r:embed="rId3">
            <a:extLst>
              <a:ext uri="{28A0092B-C50C-407E-A947-70E740481C1C}">
                <a14:useLocalDpi xmlns:a14="http://schemas.microsoft.com/office/drawing/2010/main" val="0"/>
              </a:ext>
            </a:extLst>
          </a:blip>
          <a:srcRect r="3520"/>
          <a:stretch/>
        </p:blipFill>
        <p:spPr>
          <a:xfrm>
            <a:off x="6578516" y="3164815"/>
            <a:ext cx="4974336" cy="2451672"/>
          </a:xfrm>
          <a:prstGeom prst="rect">
            <a:avLst/>
          </a:prstGeom>
        </p:spPr>
      </p:pic>
    </p:spTree>
    <p:extLst>
      <p:ext uri="{BB962C8B-B14F-4D97-AF65-F5344CB8AC3E}">
        <p14:creationId xmlns:p14="http://schemas.microsoft.com/office/powerpoint/2010/main" val="341243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7E183-2C56-400E-B8E7-56451FF5ED54}"/>
              </a:ext>
            </a:extLst>
          </p:cNvPr>
          <p:cNvSpPr>
            <a:spLocks noGrp="1"/>
          </p:cNvSpPr>
          <p:nvPr>
            <p:ph type="title"/>
          </p:nvPr>
        </p:nvSpPr>
        <p:spPr>
          <a:xfrm>
            <a:off x="5596501" y="489508"/>
            <a:ext cx="5754896" cy="1667569"/>
          </a:xfrm>
        </p:spPr>
        <p:txBody>
          <a:bodyPr anchor="b">
            <a:normAutofit/>
          </a:bodyPr>
          <a:lstStyle/>
          <a:p>
            <a:r>
              <a:rPr lang="en-GB" sz="3700"/>
              <a:t>Types of machine learning you might have heard of and their R packages</a:t>
            </a:r>
          </a:p>
        </p:txBody>
      </p:sp>
      <p:pic>
        <p:nvPicPr>
          <p:cNvPr id="4" name="Picture 3" descr="Background pattern&#10;&#10;Description automatically generated with medium confidence">
            <a:extLst>
              <a:ext uri="{FF2B5EF4-FFF2-40B4-BE49-F238E27FC236}">
                <a16:creationId xmlns:a16="http://schemas.microsoft.com/office/drawing/2014/main" id="{046141E0-0171-4F3A-BF77-400AF8D6E0E7}"/>
              </a:ext>
            </a:extLst>
          </p:cNvPr>
          <p:cNvPicPr>
            <a:picLocks noChangeAspect="1"/>
          </p:cNvPicPr>
          <p:nvPr/>
        </p:nvPicPr>
        <p:blipFill>
          <a:blip r:embed="rId2"/>
          <a:stretch>
            <a:fillRect/>
          </a:stretch>
        </p:blipFill>
        <p:spPr>
          <a:xfrm>
            <a:off x="1285328" y="918640"/>
            <a:ext cx="3441768" cy="4589025"/>
          </a:xfrm>
          <a:prstGeom prst="rect">
            <a:avLst/>
          </a:prstGeom>
        </p:spPr>
      </p:pic>
      <p:sp>
        <p:nvSpPr>
          <p:cNvPr id="3" name="Content Placeholder 2">
            <a:extLst>
              <a:ext uri="{FF2B5EF4-FFF2-40B4-BE49-F238E27FC236}">
                <a16:creationId xmlns:a16="http://schemas.microsoft.com/office/drawing/2014/main" id="{F9D8AF08-C67B-4ACD-9A9F-C574D516CF57}"/>
              </a:ext>
            </a:extLst>
          </p:cNvPr>
          <p:cNvSpPr>
            <a:spLocks noGrp="1"/>
          </p:cNvSpPr>
          <p:nvPr>
            <p:ph idx="1"/>
          </p:nvPr>
        </p:nvSpPr>
        <p:spPr>
          <a:xfrm>
            <a:off x="5596502" y="2405894"/>
            <a:ext cx="5754896" cy="3197464"/>
          </a:xfrm>
        </p:spPr>
        <p:txBody>
          <a:bodyPr anchor="t">
            <a:normAutofit/>
          </a:bodyPr>
          <a:lstStyle/>
          <a:p>
            <a:r>
              <a:rPr lang="en-GB" dirty="0"/>
              <a:t>Natural language processing (</a:t>
            </a:r>
            <a:r>
              <a:rPr lang="en-GB" dirty="0" err="1"/>
              <a:t>Tidytext</a:t>
            </a:r>
            <a:r>
              <a:rPr lang="en-GB" dirty="0"/>
              <a:t>, Word2Vec, </a:t>
            </a:r>
            <a:r>
              <a:rPr lang="en-GB" dirty="0" err="1"/>
              <a:t>OpenNLP</a:t>
            </a:r>
            <a:r>
              <a:rPr lang="en-GB" dirty="0"/>
              <a:t>, </a:t>
            </a:r>
            <a:r>
              <a:rPr lang="en-GB" dirty="0" err="1"/>
              <a:t>Spacyr</a:t>
            </a:r>
            <a:r>
              <a:rPr lang="en-GB" dirty="0"/>
              <a:t>)</a:t>
            </a:r>
          </a:p>
          <a:p>
            <a:r>
              <a:rPr lang="en-GB" dirty="0"/>
              <a:t>Neural networks (</a:t>
            </a:r>
            <a:r>
              <a:rPr lang="en-GB" dirty="0" err="1"/>
              <a:t>neuralnet</a:t>
            </a:r>
            <a:r>
              <a:rPr lang="en-GB" dirty="0"/>
              <a:t>, </a:t>
            </a:r>
            <a:r>
              <a:rPr lang="en-GB" dirty="0" err="1"/>
              <a:t>nlsr</a:t>
            </a:r>
            <a:r>
              <a:rPr lang="en-GB" dirty="0"/>
              <a:t>, </a:t>
            </a:r>
            <a:r>
              <a:rPr lang="en-GB" dirty="0" err="1"/>
              <a:t>rminer</a:t>
            </a:r>
            <a:r>
              <a:rPr lang="en-GB" dirty="0"/>
              <a:t>) </a:t>
            </a:r>
            <a:r>
              <a:rPr lang="en-GB" dirty="0">
                <a:hlinkClick r:id="rId3"/>
              </a:rPr>
              <a:t>2021-0103-RJournal-SM-AV-CD-PK-JN.pdf (inmodelia.com)</a:t>
            </a:r>
            <a:endParaRPr lang="en-GB" dirty="0"/>
          </a:p>
          <a:p>
            <a:r>
              <a:rPr lang="en-GB" dirty="0"/>
              <a:t>Deep learning (</a:t>
            </a:r>
            <a:r>
              <a:rPr lang="en-GB" dirty="0" err="1"/>
              <a:t>keras</a:t>
            </a:r>
            <a:r>
              <a:rPr lang="en-GB" dirty="0"/>
              <a:t>)</a:t>
            </a:r>
          </a:p>
        </p:txBody>
      </p:sp>
      <p:sp>
        <p:nvSpPr>
          <p:cNvPr id="11"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6418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217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 science in R</vt:lpstr>
      <vt:lpstr>Machine learning</vt:lpstr>
      <vt:lpstr>Potential ML functions</vt:lpstr>
      <vt:lpstr>Types of ML</vt:lpstr>
      <vt:lpstr>Supervised</vt:lpstr>
      <vt:lpstr>Unsupervised</vt:lpstr>
      <vt:lpstr>Types of machine learning you might have heard of and their R packages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R</dc:title>
  <dc:creator>Rouse, James | (He/His)</dc:creator>
  <cp:lastModifiedBy>Rouse, James | (He/His)</cp:lastModifiedBy>
  <cp:revision>9</cp:revision>
  <dcterms:created xsi:type="dcterms:W3CDTF">2023-01-04T14:25:18Z</dcterms:created>
  <dcterms:modified xsi:type="dcterms:W3CDTF">2023-01-10T13:57:44Z</dcterms:modified>
</cp:coreProperties>
</file>