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ZBECS5cZ1ZjaDxJEcc3XJNhgU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a95c2cd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fa95c2cda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a95c2cd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fa95c2cda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a95c2cd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fa95c2cda1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a95c2cd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fa95c2cda1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54"/>
            <a:ext cx="12194942" cy="685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8385" y="3020142"/>
            <a:ext cx="6455229" cy="81771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3646714" y="4267200"/>
            <a:ext cx="4887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MANUAL DE IDENTIDAD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942" y="1654"/>
            <a:ext cx="12194942" cy="685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6914" y="2611285"/>
            <a:ext cx="6455229" cy="81771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3645243" y="3858343"/>
            <a:ext cx="4887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MANUAL DE IDENTIDAD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942" y="1654"/>
            <a:ext cx="12194942" cy="685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5689" y="3224571"/>
            <a:ext cx="3227611" cy="40885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805541" y="1664656"/>
            <a:ext cx="49965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 identidad corporativa de una empresa representa la carta de presentación de cualquier </a:t>
            </a:r>
            <a:r>
              <a:rPr lang="es-MX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compañía</a:t>
            </a:r>
            <a:r>
              <a:rPr b="0" i="0" lang="es-MX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Gracias a ello, los usuarios identifican cómo es y cómo trabaja.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Una identidad corporativa trabajada, homogénea y profesional ayuda en gran manera a ser reconocida fácilmente por sus clientes, y sobre todo, ser recordada.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 través de la identidad corporativa se fortalece la marca de la empresa, siendo más confiable, transmitiendo una imagen más seria y profesional.</a:t>
            </a:r>
            <a:endParaRPr sz="1300"/>
          </a:p>
        </p:txBody>
      </p:sp>
      <p:sp>
        <p:nvSpPr>
          <p:cNvPr id="94" name="Google Shape;94;p2"/>
          <p:cNvSpPr txBox="1"/>
          <p:nvPr/>
        </p:nvSpPr>
        <p:spPr>
          <a:xfrm>
            <a:off x="3358243" y="729342"/>
            <a:ext cx="4887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IDENTIDAD CORPORATIVA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2038718" y="460042"/>
            <a:ext cx="488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VARIANTES DEL LOGOTIPO</a:t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4" y="3788227"/>
            <a:ext cx="3494319" cy="200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086" y="3788228"/>
            <a:ext cx="3494314" cy="200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086" y="1479406"/>
            <a:ext cx="3494314" cy="2008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8700" y="2258786"/>
            <a:ext cx="2880936" cy="3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8294932" y="4397634"/>
            <a:ext cx="362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 muestran las variantes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 colores que se pueden</a:t>
            </a:r>
            <a:r>
              <a:rPr lang="es-MX"/>
              <a:t> </a:t>
            </a:r>
            <a:r>
              <a:rPr lang="es-MX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utilizar</a:t>
            </a:r>
            <a:r>
              <a:rPr lang="es-MX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para el logotipo.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3358243" y="729342"/>
            <a:ext cx="4887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TIPOGRAFÍA DEL LOGOTIPO</a:t>
            </a:r>
            <a:endParaRPr/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6890" y="5877271"/>
            <a:ext cx="2215543" cy="284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1729" y="2604709"/>
            <a:ext cx="2046514" cy="1648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3086" y="2774949"/>
            <a:ext cx="4876800" cy="13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5856" y="2492829"/>
            <a:ext cx="1611086" cy="1611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8486" y="2492829"/>
            <a:ext cx="1611086" cy="1611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7171" y="2492829"/>
            <a:ext cx="1611086" cy="161108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3358243" y="729342"/>
            <a:ext cx="4887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PALETA DE COLOR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2739688" y="4314047"/>
            <a:ext cx="16834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#e0d9c5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HKS 89 Z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5091003" y="4314047"/>
            <a:ext cx="16834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#ab9363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HKS 12 Z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7442317" y="4314047"/>
            <a:ext cx="16834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#0b192c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HKS 97 Z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2fa95c2cda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425" y="0"/>
            <a:ext cx="1028315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2fa95c2cda1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125" y="0"/>
            <a:ext cx="1033974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2fa95c2cda1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250" y="0"/>
            <a:ext cx="1028951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2fa95c2cda1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250" y="0"/>
            <a:ext cx="1028951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2024-10-15T17:31:15Z</dcterms:created>
  <dc:creator>Microsoft Office User</dc:creator>
</cp:coreProperties>
</file>