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359" r:id="rId3"/>
    <p:sldId id="402" r:id="rId5"/>
    <p:sldId id="408" r:id="rId6"/>
    <p:sldId id="415" r:id="rId7"/>
    <p:sldId id="416" r:id="rId8"/>
    <p:sldId id="414" r:id="rId9"/>
    <p:sldId id="411" r:id="rId10"/>
    <p:sldId id="428" r:id="rId11"/>
    <p:sldId id="429" r:id="rId12"/>
    <p:sldId id="430" r:id="rId13"/>
    <p:sldId id="418" r:id="rId14"/>
    <p:sldId id="417" r:id="rId15"/>
    <p:sldId id="425" r:id="rId16"/>
    <p:sldId id="426" r:id="rId17"/>
    <p:sldId id="427" r:id="rId18"/>
    <p:sldId id="424" r:id="rId19"/>
    <p:sldId id="318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D88"/>
    <a:srgbClr val="5880B4"/>
    <a:srgbClr val="ACC0D9"/>
    <a:srgbClr val="0071C1"/>
    <a:srgbClr val="F4FAF7"/>
    <a:srgbClr val="5A895C"/>
    <a:srgbClr val="9CCBBB"/>
    <a:srgbClr val="7EBA88"/>
    <a:srgbClr val="427B45"/>
    <a:srgbClr val="DCF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5" autoAdjust="0"/>
    <p:restoredTop sz="94132" autoAdjust="0"/>
  </p:normalViewPr>
  <p:slideViewPr>
    <p:cSldViewPr>
      <p:cViewPr varScale="1">
        <p:scale>
          <a:sx n="107" d="100"/>
          <a:sy n="107" d="100"/>
        </p:scale>
        <p:origin x="926" y="82"/>
      </p:cViewPr>
      <p:guideLst>
        <p:guide orient="horz" pos="1620"/>
        <p:guide pos="31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emf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5.xml"/><Relationship Id="rId5" Type="http://schemas.openxmlformats.org/officeDocument/2006/relationships/themeOverride" Target="../theme/themeOverride1.xml"/><Relationship Id="rId4" Type="http://schemas.openxmlformats.org/officeDocument/2006/relationships/tags" Target="../tags/tag1.xml"/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8.emf"/><Relationship Id="rId1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8.xml"/><Relationship Id="rId3" Type="http://schemas.openxmlformats.org/officeDocument/2006/relationships/tags" Target="../tags/tag6.xml"/><Relationship Id="rId2" Type="http://schemas.openxmlformats.org/officeDocument/2006/relationships/image" Target="../media/image8.emf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hemeOverride" Target="../theme/themeOverride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8.emf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8.emf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2.png"/><Relationship Id="rId2" Type="http://schemas.openxmlformats.org/officeDocument/2006/relationships/image" Target="../media/image8.emf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8.emf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10.xml"/><Relationship Id="rId2" Type="http://schemas.openxmlformats.org/officeDocument/2006/relationships/image" Target="../media/image8.emf"/><Relationship Id="rId1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5.xml"/><Relationship Id="rId3" Type="http://schemas.openxmlformats.org/officeDocument/2006/relationships/themeOverride" Target="../theme/themeOverride11.xml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hemeOverride" Target="../theme/themeOverride2.xml"/><Relationship Id="rId4" Type="http://schemas.openxmlformats.org/officeDocument/2006/relationships/tags" Target="../tags/tag2.xml"/><Relationship Id="rId3" Type="http://schemas.openxmlformats.org/officeDocument/2006/relationships/image" Target="../media/image6.emf"/><Relationship Id="rId2" Type="http://schemas.openxmlformats.org/officeDocument/2006/relationships/image" Target="../media/image4.emf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3.xml"/><Relationship Id="rId3" Type="http://schemas.openxmlformats.org/officeDocument/2006/relationships/tags" Target="../tags/tag3.xml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4.xml"/><Relationship Id="rId3" Type="http://schemas.openxmlformats.org/officeDocument/2006/relationships/tags" Target="../tags/tag4.xml"/><Relationship Id="rId2" Type="http://schemas.openxmlformats.org/officeDocument/2006/relationships/image" Target="../media/image8.emf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5.xml"/><Relationship Id="rId2" Type="http://schemas.openxmlformats.org/officeDocument/2006/relationships/image" Target="../media/image8.emf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6.xml"/><Relationship Id="rId3" Type="http://schemas.openxmlformats.org/officeDocument/2006/relationships/tags" Target="../tags/tag5.xml"/><Relationship Id="rId2" Type="http://schemas.openxmlformats.org/officeDocument/2006/relationships/image" Target="../media/image8.emf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7.xml"/><Relationship Id="rId2" Type="http://schemas.openxmlformats.org/officeDocument/2006/relationships/image" Target="../media/image8.emf"/><Relationship Id="rId1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8.emf"/><Relationship Id="rId1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88674" cy="514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288" y="1656086"/>
            <a:ext cx="3312737" cy="1831328"/>
          </a:xfrm>
          <a:prstGeom prst="rect">
            <a:avLst/>
          </a:prstGeom>
        </p:spPr>
      </p:pic>
      <p:sp>
        <p:nvSpPr>
          <p:cNvPr id="15" name="TextBox 71"/>
          <p:cNvSpPr txBox="1"/>
          <p:nvPr/>
        </p:nvSpPr>
        <p:spPr>
          <a:xfrm>
            <a:off x="4427984" y="2658378"/>
            <a:ext cx="156966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——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类大富翁主题游戏</a:t>
            </a: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2019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级唐敖庆班化学方向</a:t>
            </a: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夏启东 张茗雨</a:t>
            </a: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63888" y="2105442"/>
            <a:ext cx="18560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rPr>
              <a:t>谁是肝帝</a:t>
            </a:r>
            <a:endParaRPr lang="zh-CN" altLang="en-US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7752">
        <p159:morph option="byObject"/>
      </p:transition>
    </mc:Choice>
    <mc:Fallback>
      <p:transition spd="slow" advTm="2775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8"/>
          <p:cNvGrpSpPr/>
          <p:nvPr/>
        </p:nvGrpSpPr>
        <p:grpSpPr>
          <a:xfrm>
            <a:off x="-2951820" y="2864397"/>
            <a:ext cx="7886271" cy="649484"/>
            <a:chOff x="1768931" y="3629503"/>
            <a:chExt cx="9678094" cy="865978"/>
          </a:xfrm>
        </p:grpSpPr>
        <p:sp>
          <p:nvSpPr>
            <p:cNvPr id="17" name="TextBox 30"/>
            <p:cNvSpPr txBox="1"/>
            <p:nvPr/>
          </p:nvSpPr>
          <p:spPr bwMode="auto">
            <a:xfrm>
              <a:off x="1768931" y="3921251"/>
              <a:ext cx="2213143" cy="5742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ctr" anchorCtr="0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l">
                <a:lnSpc>
                  <a:spcPct val="120000"/>
                </a:lnSpc>
                <a:defRPr/>
              </a:pPr>
              <a:endParaRPr lang="zh-CN" altLang="en-US" sz="1000" dirty="0">
                <a:cs typeface="+mn-ea"/>
                <a:sym typeface="+mn-lt"/>
              </a:endParaRPr>
            </a:p>
          </p:txBody>
        </p:sp>
        <p:sp>
          <p:nvSpPr>
            <p:cNvPr id="15" name="TextBox 28"/>
            <p:cNvSpPr txBox="1"/>
            <p:nvPr/>
          </p:nvSpPr>
          <p:spPr bwMode="auto">
            <a:xfrm>
              <a:off x="4257836" y="3921249"/>
              <a:ext cx="2213143" cy="5742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ctr" anchorCtr="0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l">
                <a:lnSpc>
                  <a:spcPct val="120000"/>
                </a:lnSpc>
                <a:defRPr/>
              </a:pPr>
              <a:endParaRPr lang="zh-CN" altLang="en-US" sz="1000" dirty="0">
                <a:cs typeface="+mn-ea"/>
                <a:sym typeface="+mn-lt"/>
              </a:endParaRPr>
            </a:p>
          </p:txBody>
        </p:sp>
        <p:grpSp>
          <p:nvGrpSpPr>
            <p:cNvPr id="8" name="Group 21"/>
            <p:cNvGrpSpPr/>
            <p:nvPr/>
          </p:nvGrpSpPr>
          <p:grpSpPr>
            <a:xfrm>
              <a:off x="6742583" y="3629503"/>
              <a:ext cx="2371025" cy="865977"/>
              <a:chOff x="1982802" y="4992533"/>
              <a:chExt cx="2371025" cy="865977"/>
            </a:xfrm>
          </p:grpSpPr>
          <p:sp>
            <p:nvSpPr>
              <p:cNvPr id="12" name="TextBox 25"/>
              <p:cNvSpPr txBox="1"/>
              <p:nvPr/>
            </p:nvSpPr>
            <p:spPr bwMode="auto">
              <a:xfrm>
                <a:off x="2140684" y="4992533"/>
                <a:ext cx="2213143" cy="2830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 anchor="ctr" anchorCtr="0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/>
                <a:r>
                  <a:rPr lang="zh-CN" altLang="en-US" sz="1400" b="1" dirty="0">
                    <a:solidFill>
                      <a:schemeClr val="accent3"/>
                    </a:solidFill>
                    <a:cs typeface="+mn-ea"/>
                    <a:sym typeface="+mn-lt"/>
                  </a:rPr>
                  <a:t>课程学习</a:t>
                </a:r>
                <a:endParaRPr lang="zh-CN" altLang="en-US" sz="1400" b="1" dirty="0">
                  <a:solidFill>
                    <a:schemeClr val="accent3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TextBox 26"/>
              <p:cNvSpPr txBox="1"/>
              <p:nvPr/>
            </p:nvSpPr>
            <p:spPr bwMode="auto">
              <a:xfrm>
                <a:off x="1982802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 anchor="ctr" anchorCtr="0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l">
                  <a:lnSpc>
                    <a:spcPct val="120000"/>
                  </a:lnSpc>
                  <a:defRPr/>
                </a:pPr>
                <a:endParaRPr lang="zh-CN" altLang="en-US" sz="1000" dirty="0">
                  <a:cs typeface="+mn-ea"/>
                  <a:sym typeface="+mn-lt"/>
                </a:endParaRPr>
              </a:p>
            </p:txBody>
          </p:sp>
        </p:grpSp>
        <p:sp>
          <p:nvSpPr>
            <p:cNvPr id="11" name="TextBox 24"/>
            <p:cNvSpPr txBox="1"/>
            <p:nvPr/>
          </p:nvSpPr>
          <p:spPr bwMode="auto">
            <a:xfrm>
              <a:off x="9233882" y="3921251"/>
              <a:ext cx="2213143" cy="5742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ctr" anchorCtr="0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l">
                <a:lnSpc>
                  <a:spcPct val="120000"/>
                </a:lnSpc>
                <a:defRPr/>
              </a:pPr>
              <a:endParaRPr lang="zh-CN" altLang="en-US" sz="1000" dirty="0">
                <a:cs typeface="+mn-ea"/>
                <a:sym typeface="+mn-lt"/>
              </a:endParaRPr>
            </a:p>
          </p:txBody>
        </p:sp>
      </p:grpSp>
      <p:sp>
        <p:nvSpPr>
          <p:cNvPr id="34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 Free" panose="03080402000500000000" pitchFamily="66" charset="0"/>
                <a:ea typeface="幼圆" panose="02010509060101010101" pitchFamily="49" charset="-122"/>
                <a:cs typeface="+mn-ea"/>
                <a:sym typeface="+mn-lt"/>
              </a:rPr>
              <a:t>DESIGN</a:t>
            </a:r>
            <a:endParaRPr lang="en-GB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Ink Free" panose="03080402000500000000" pitchFamily="66" charset="0"/>
              <a:ea typeface="幼圆" panose="02010509060101010101" pitchFamily="49" charset="-122"/>
              <a:cs typeface="+mn-ea"/>
              <a:sym typeface="+mn-lt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115616" y="1555374"/>
            <a:ext cx="1563835" cy="1016376"/>
            <a:chOff x="4567153" y="1403294"/>
            <a:chExt cx="1563835" cy="1016376"/>
          </a:xfrm>
        </p:grpSpPr>
        <p:grpSp>
          <p:nvGrpSpPr>
            <p:cNvPr id="36" name="组合 35"/>
            <p:cNvGrpSpPr/>
            <p:nvPr/>
          </p:nvGrpSpPr>
          <p:grpSpPr>
            <a:xfrm>
              <a:off x="5048654" y="1574874"/>
              <a:ext cx="1082334" cy="844796"/>
              <a:chOff x="5048654" y="1574874"/>
              <a:chExt cx="1082334" cy="844796"/>
            </a:xfrm>
          </p:grpSpPr>
          <p:sp>
            <p:nvSpPr>
              <p:cNvPr id="20" name="Freeform: Shape 4"/>
              <p:cNvSpPr/>
              <p:nvPr/>
            </p:nvSpPr>
            <p:spPr bwMode="auto">
              <a:xfrm>
                <a:off x="5048654" y="2335617"/>
                <a:ext cx="581062" cy="84053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9" y="6724"/>
                      <a:pt x="20639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  <a:close/>
                  </a:path>
                </a:pathLst>
              </a:custGeom>
              <a:solidFill>
                <a:srgbClr val="53585F">
                  <a:alpha val="2688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Freeform: Shape 16"/>
              <p:cNvSpPr/>
              <p:nvPr/>
            </p:nvSpPr>
            <p:spPr bwMode="auto">
              <a:xfrm>
                <a:off x="5473182" y="1574874"/>
                <a:ext cx="657806" cy="25764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rmAutofit lnSpcReduction="10000"/>
              </a:bodyPr>
              <a:lstStyle/>
              <a:p>
                <a:pPr marL="0" indent="0" algn="l">
                  <a:buSzTx/>
                  <a:buFontTx/>
                  <a:buNone/>
                </a:pPr>
                <a:endParaRPr lang="zh-CN" altLang="en-US" sz="1800" b="1" dirty="0">
                  <a:solidFill>
                    <a:schemeClr val="accent3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Freeform: Shape 17"/>
              <p:cNvSpPr/>
              <p:nvPr/>
            </p:nvSpPr>
            <p:spPr bwMode="auto">
              <a:xfrm>
                <a:off x="5093726" y="1869060"/>
                <a:ext cx="244241" cy="22718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188" y="12491"/>
                    </a:moveTo>
                    <a:lnTo>
                      <a:pt x="19188" y="9719"/>
                    </a:lnTo>
                    <a:lnTo>
                      <a:pt x="16141" y="9719"/>
                    </a:lnTo>
                    <a:lnTo>
                      <a:pt x="16141" y="12491"/>
                    </a:lnTo>
                    <a:cubicBezTo>
                      <a:pt x="16141" y="12491"/>
                      <a:pt x="19188" y="12491"/>
                      <a:pt x="19188" y="12491"/>
                    </a:cubicBezTo>
                    <a:close/>
                    <a:moveTo>
                      <a:pt x="19188" y="6551"/>
                    </a:moveTo>
                    <a:lnTo>
                      <a:pt x="16141" y="6299"/>
                    </a:lnTo>
                    <a:lnTo>
                      <a:pt x="16141" y="8891"/>
                    </a:lnTo>
                    <a:lnTo>
                      <a:pt x="19188" y="8891"/>
                    </a:lnTo>
                    <a:cubicBezTo>
                      <a:pt x="19188" y="8891"/>
                      <a:pt x="19188" y="6551"/>
                      <a:pt x="19188" y="6551"/>
                    </a:cubicBezTo>
                    <a:close/>
                    <a:moveTo>
                      <a:pt x="18217" y="16775"/>
                    </a:moveTo>
                    <a:cubicBezTo>
                      <a:pt x="17011" y="16775"/>
                      <a:pt x="16007" y="17855"/>
                      <a:pt x="16007" y="19188"/>
                    </a:cubicBezTo>
                    <a:cubicBezTo>
                      <a:pt x="16007" y="20519"/>
                      <a:pt x="17011" y="21599"/>
                      <a:pt x="18217" y="21599"/>
                    </a:cubicBezTo>
                    <a:cubicBezTo>
                      <a:pt x="19456" y="21599"/>
                      <a:pt x="20460" y="20519"/>
                      <a:pt x="20460" y="19188"/>
                    </a:cubicBezTo>
                    <a:cubicBezTo>
                      <a:pt x="20427" y="17855"/>
                      <a:pt x="19456" y="16775"/>
                      <a:pt x="18217" y="16775"/>
                    </a:cubicBezTo>
                    <a:close/>
                    <a:moveTo>
                      <a:pt x="11720" y="9719"/>
                    </a:moveTo>
                    <a:lnTo>
                      <a:pt x="11720" y="12491"/>
                    </a:lnTo>
                    <a:lnTo>
                      <a:pt x="15069" y="12491"/>
                    </a:lnTo>
                    <a:lnTo>
                      <a:pt x="15069" y="9719"/>
                    </a:lnTo>
                    <a:cubicBezTo>
                      <a:pt x="15069" y="9719"/>
                      <a:pt x="11720" y="9719"/>
                      <a:pt x="11720" y="9719"/>
                    </a:cubicBezTo>
                    <a:close/>
                    <a:moveTo>
                      <a:pt x="15069" y="8891"/>
                    </a:moveTo>
                    <a:lnTo>
                      <a:pt x="15069" y="6228"/>
                    </a:lnTo>
                    <a:lnTo>
                      <a:pt x="11720" y="5975"/>
                    </a:lnTo>
                    <a:lnTo>
                      <a:pt x="11720" y="8891"/>
                    </a:lnTo>
                    <a:cubicBezTo>
                      <a:pt x="11720" y="8891"/>
                      <a:pt x="15069" y="8891"/>
                      <a:pt x="15069" y="8891"/>
                    </a:cubicBezTo>
                    <a:close/>
                    <a:moveTo>
                      <a:pt x="8438" y="12491"/>
                    </a:moveTo>
                    <a:lnTo>
                      <a:pt x="10649" y="12491"/>
                    </a:lnTo>
                    <a:lnTo>
                      <a:pt x="10649" y="9719"/>
                    </a:lnTo>
                    <a:lnTo>
                      <a:pt x="7635" y="9719"/>
                    </a:lnTo>
                    <a:cubicBezTo>
                      <a:pt x="7635" y="9719"/>
                      <a:pt x="8438" y="12491"/>
                      <a:pt x="8438" y="12491"/>
                    </a:cubicBezTo>
                    <a:close/>
                    <a:moveTo>
                      <a:pt x="6362" y="5616"/>
                    </a:moveTo>
                    <a:lnTo>
                      <a:pt x="7367" y="8891"/>
                    </a:lnTo>
                    <a:lnTo>
                      <a:pt x="10649" y="8891"/>
                    </a:lnTo>
                    <a:lnTo>
                      <a:pt x="10649" y="5904"/>
                    </a:lnTo>
                    <a:cubicBezTo>
                      <a:pt x="10649" y="5904"/>
                      <a:pt x="6362" y="5616"/>
                      <a:pt x="6362" y="5616"/>
                    </a:cubicBezTo>
                    <a:close/>
                    <a:moveTo>
                      <a:pt x="7367" y="16775"/>
                    </a:moveTo>
                    <a:cubicBezTo>
                      <a:pt x="6127" y="16775"/>
                      <a:pt x="5124" y="17855"/>
                      <a:pt x="5124" y="19188"/>
                    </a:cubicBezTo>
                    <a:cubicBezTo>
                      <a:pt x="5124" y="20519"/>
                      <a:pt x="6127" y="21599"/>
                      <a:pt x="7367" y="21599"/>
                    </a:cubicBezTo>
                    <a:cubicBezTo>
                      <a:pt x="8606" y="21599"/>
                      <a:pt x="9610" y="20519"/>
                      <a:pt x="9610" y="19188"/>
                    </a:cubicBezTo>
                    <a:cubicBezTo>
                      <a:pt x="9610" y="17855"/>
                      <a:pt x="8606" y="16775"/>
                      <a:pt x="7367" y="16775"/>
                    </a:cubicBezTo>
                    <a:close/>
                    <a:moveTo>
                      <a:pt x="21599" y="5508"/>
                    </a:moveTo>
                    <a:lnTo>
                      <a:pt x="21599" y="13607"/>
                    </a:lnTo>
                    <a:cubicBezTo>
                      <a:pt x="21599" y="14436"/>
                      <a:pt x="20996" y="15083"/>
                      <a:pt x="20226" y="15083"/>
                    </a:cubicBezTo>
                    <a:lnTo>
                      <a:pt x="7434" y="15083"/>
                    </a:lnTo>
                    <a:cubicBezTo>
                      <a:pt x="6797" y="15083"/>
                      <a:pt x="6228" y="14543"/>
                      <a:pt x="6127" y="13860"/>
                    </a:cubicBezTo>
                    <a:lnTo>
                      <a:pt x="3750" y="4715"/>
                    </a:lnTo>
                    <a:cubicBezTo>
                      <a:pt x="3750" y="4715"/>
                      <a:pt x="3348" y="3060"/>
                      <a:pt x="2645" y="2843"/>
                    </a:cubicBezTo>
                    <a:cubicBezTo>
                      <a:pt x="1540" y="2519"/>
                      <a:pt x="0" y="3168"/>
                      <a:pt x="0" y="1259"/>
                    </a:cubicBezTo>
                    <a:cubicBezTo>
                      <a:pt x="0" y="36"/>
                      <a:pt x="1037" y="36"/>
                      <a:pt x="1037" y="36"/>
                    </a:cubicBezTo>
                    <a:cubicBezTo>
                      <a:pt x="1071" y="36"/>
                      <a:pt x="1272" y="0"/>
                      <a:pt x="1540" y="0"/>
                    </a:cubicBezTo>
                    <a:cubicBezTo>
                      <a:pt x="3147" y="0"/>
                      <a:pt x="5056" y="647"/>
                      <a:pt x="5793" y="2951"/>
                    </a:cubicBezTo>
                    <a:lnTo>
                      <a:pt x="20293" y="4068"/>
                    </a:lnTo>
                    <a:cubicBezTo>
                      <a:pt x="21030" y="4103"/>
                      <a:pt x="21599" y="4715"/>
                      <a:pt x="21599" y="55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567153" y="1403294"/>
              <a:ext cx="926644" cy="1003300"/>
            </a:xfrm>
            <a:prstGeom prst="rect">
              <a:avLst/>
            </a:prstGeom>
          </p:spPr>
        </p:pic>
      </p:grpSp>
      <p:pic>
        <p:nvPicPr>
          <p:cNvPr id="44" name="图片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734712">
            <a:off x="208071" y="65507"/>
            <a:ext cx="248679" cy="507296"/>
          </a:xfrm>
          <a:prstGeom prst="rect">
            <a:avLst/>
          </a:prstGeom>
        </p:spPr>
      </p:pic>
      <p:pic>
        <p:nvPicPr>
          <p:cNvPr id="2" name="图片 1" descr="未命名文件 (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865" y="-27940"/>
            <a:ext cx="5565140" cy="5047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240">
        <p159:morph option="byObject"/>
      </p:transition>
    </mc:Choice>
    <mc:Fallback>
      <p:transition spd="slow" advTm="124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>
          <a:xfrm>
            <a:off x="3086835" y="1014967"/>
            <a:ext cx="3135458" cy="3137266"/>
            <a:chOff x="4013977" y="1353289"/>
            <a:chExt cx="4180610" cy="4183021"/>
          </a:xfrm>
        </p:grpSpPr>
        <p:sp>
          <p:nvSpPr>
            <p:cNvPr id="17" name="Freeform: Shape 34"/>
            <p:cNvSpPr/>
            <p:nvPr/>
          </p:nvSpPr>
          <p:spPr bwMode="auto">
            <a:xfrm>
              <a:off x="5057924" y="3446006"/>
              <a:ext cx="2090305" cy="2090304"/>
            </a:xfrm>
            <a:custGeom>
              <a:avLst/>
              <a:gdLst/>
              <a:ahLst/>
              <a:cxnLst>
                <a:cxn ang="0">
                  <a:pos x="403" y="188"/>
                </a:cxn>
                <a:cxn ang="0">
                  <a:pos x="282" y="196"/>
                </a:cxn>
                <a:cxn ang="0">
                  <a:pos x="290" y="75"/>
                </a:cxn>
                <a:cxn ang="0">
                  <a:pos x="330" y="51"/>
                </a:cxn>
                <a:cxn ang="0">
                  <a:pos x="239" y="0"/>
                </a:cxn>
                <a:cxn ang="0">
                  <a:pos x="188" y="91"/>
                </a:cxn>
                <a:cxn ang="0">
                  <a:pos x="164" y="51"/>
                </a:cxn>
                <a:cxn ang="0">
                  <a:pos x="43" y="43"/>
                </a:cxn>
                <a:cxn ang="0">
                  <a:pos x="51" y="164"/>
                </a:cxn>
                <a:cxn ang="0">
                  <a:pos x="102" y="191"/>
                </a:cxn>
                <a:cxn ang="0">
                  <a:pos x="0" y="239"/>
                </a:cxn>
                <a:cxn ang="0">
                  <a:pos x="239" y="478"/>
                </a:cxn>
                <a:cxn ang="0">
                  <a:pos x="478" y="239"/>
                </a:cxn>
                <a:cxn ang="0">
                  <a:pos x="430" y="137"/>
                </a:cxn>
                <a:cxn ang="0">
                  <a:pos x="403" y="188"/>
                </a:cxn>
              </a:cxnLst>
              <a:rect l="0" t="0" r="r" b="b"/>
              <a:pathLst>
                <a:path w="478" h="478">
                  <a:moveTo>
                    <a:pt x="403" y="188"/>
                  </a:moveTo>
                  <a:cubicBezTo>
                    <a:pt x="367" y="223"/>
                    <a:pt x="313" y="227"/>
                    <a:pt x="282" y="196"/>
                  </a:cubicBezTo>
                  <a:cubicBezTo>
                    <a:pt x="251" y="165"/>
                    <a:pt x="255" y="111"/>
                    <a:pt x="290" y="75"/>
                  </a:cubicBezTo>
                  <a:cubicBezTo>
                    <a:pt x="302" y="64"/>
                    <a:pt x="316" y="55"/>
                    <a:pt x="330" y="51"/>
                  </a:cubicBezTo>
                  <a:cubicBezTo>
                    <a:pt x="301" y="32"/>
                    <a:pt x="270" y="16"/>
                    <a:pt x="239" y="0"/>
                  </a:cubicBezTo>
                  <a:cubicBezTo>
                    <a:pt x="223" y="31"/>
                    <a:pt x="207" y="62"/>
                    <a:pt x="188" y="91"/>
                  </a:cubicBezTo>
                  <a:cubicBezTo>
                    <a:pt x="184" y="77"/>
                    <a:pt x="176" y="63"/>
                    <a:pt x="164" y="51"/>
                  </a:cubicBezTo>
                  <a:cubicBezTo>
                    <a:pt x="128" y="16"/>
                    <a:pt x="74" y="12"/>
                    <a:pt x="43" y="43"/>
                  </a:cubicBezTo>
                  <a:cubicBezTo>
                    <a:pt x="12" y="74"/>
                    <a:pt x="16" y="128"/>
                    <a:pt x="51" y="164"/>
                  </a:cubicBezTo>
                  <a:cubicBezTo>
                    <a:pt x="66" y="178"/>
                    <a:pt x="84" y="188"/>
                    <a:pt x="102" y="191"/>
                  </a:cubicBezTo>
                  <a:cubicBezTo>
                    <a:pt x="73" y="213"/>
                    <a:pt x="40" y="230"/>
                    <a:pt x="0" y="239"/>
                  </a:cubicBezTo>
                  <a:cubicBezTo>
                    <a:pt x="239" y="478"/>
                    <a:pt x="239" y="478"/>
                    <a:pt x="239" y="478"/>
                  </a:cubicBezTo>
                  <a:cubicBezTo>
                    <a:pt x="478" y="239"/>
                    <a:pt x="478" y="239"/>
                    <a:pt x="478" y="239"/>
                  </a:cubicBezTo>
                  <a:cubicBezTo>
                    <a:pt x="469" y="199"/>
                    <a:pt x="452" y="166"/>
                    <a:pt x="430" y="137"/>
                  </a:cubicBezTo>
                  <a:cubicBezTo>
                    <a:pt x="427" y="155"/>
                    <a:pt x="417" y="173"/>
                    <a:pt x="403" y="188"/>
                  </a:cubicBezTo>
                  <a:close/>
                </a:path>
              </a:pathLst>
            </a:custGeom>
            <a:blipFill dpi="0"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rgbClr val="018D8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: Shape 35"/>
            <p:cNvSpPr/>
            <p:nvPr/>
          </p:nvSpPr>
          <p:spPr bwMode="auto">
            <a:xfrm>
              <a:off x="4013977" y="2399647"/>
              <a:ext cx="2090305" cy="2090304"/>
            </a:xfrm>
            <a:custGeom>
              <a:avLst/>
              <a:gdLst/>
              <a:ahLst/>
              <a:cxnLst>
                <a:cxn ang="0">
                  <a:pos x="290" y="403"/>
                </a:cxn>
                <a:cxn ang="0">
                  <a:pos x="282" y="282"/>
                </a:cxn>
                <a:cxn ang="0">
                  <a:pos x="403" y="290"/>
                </a:cxn>
                <a:cxn ang="0">
                  <a:pos x="427" y="330"/>
                </a:cxn>
                <a:cxn ang="0">
                  <a:pos x="478" y="239"/>
                </a:cxn>
                <a:cxn ang="0">
                  <a:pos x="387" y="188"/>
                </a:cxn>
                <a:cxn ang="0">
                  <a:pos x="427" y="164"/>
                </a:cxn>
                <a:cxn ang="0">
                  <a:pos x="435" y="43"/>
                </a:cxn>
                <a:cxn ang="0">
                  <a:pos x="314" y="51"/>
                </a:cxn>
                <a:cxn ang="0">
                  <a:pos x="287" y="102"/>
                </a:cxn>
                <a:cxn ang="0">
                  <a:pos x="239" y="0"/>
                </a:cxn>
                <a:cxn ang="0">
                  <a:pos x="0" y="239"/>
                </a:cxn>
                <a:cxn ang="0">
                  <a:pos x="239" y="478"/>
                </a:cxn>
                <a:cxn ang="0">
                  <a:pos x="341" y="430"/>
                </a:cxn>
                <a:cxn ang="0">
                  <a:pos x="290" y="403"/>
                </a:cxn>
              </a:cxnLst>
              <a:rect l="0" t="0" r="r" b="b"/>
              <a:pathLst>
                <a:path w="478" h="478">
                  <a:moveTo>
                    <a:pt x="290" y="403"/>
                  </a:moveTo>
                  <a:cubicBezTo>
                    <a:pt x="255" y="367"/>
                    <a:pt x="251" y="313"/>
                    <a:pt x="282" y="282"/>
                  </a:cubicBezTo>
                  <a:cubicBezTo>
                    <a:pt x="313" y="251"/>
                    <a:pt x="367" y="255"/>
                    <a:pt x="403" y="290"/>
                  </a:cubicBezTo>
                  <a:cubicBezTo>
                    <a:pt x="415" y="302"/>
                    <a:pt x="423" y="316"/>
                    <a:pt x="427" y="330"/>
                  </a:cubicBezTo>
                  <a:cubicBezTo>
                    <a:pt x="446" y="301"/>
                    <a:pt x="462" y="270"/>
                    <a:pt x="478" y="239"/>
                  </a:cubicBezTo>
                  <a:cubicBezTo>
                    <a:pt x="447" y="223"/>
                    <a:pt x="416" y="207"/>
                    <a:pt x="387" y="188"/>
                  </a:cubicBezTo>
                  <a:cubicBezTo>
                    <a:pt x="401" y="184"/>
                    <a:pt x="415" y="175"/>
                    <a:pt x="427" y="164"/>
                  </a:cubicBezTo>
                  <a:cubicBezTo>
                    <a:pt x="462" y="128"/>
                    <a:pt x="466" y="74"/>
                    <a:pt x="435" y="43"/>
                  </a:cubicBezTo>
                  <a:cubicBezTo>
                    <a:pt x="404" y="12"/>
                    <a:pt x="350" y="16"/>
                    <a:pt x="314" y="51"/>
                  </a:cubicBezTo>
                  <a:cubicBezTo>
                    <a:pt x="300" y="66"/>
                    <a:pt x="290" y="84"/>
                    <a:pt x="287" y="102"/>
                  </a:cubicBezTo>
                  <a:cubicBezTo>
                    <a:pt x="265" y="73"/>
                    <a:pt x="248" y="40"/>
                    <a:pt x="239" y="0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239" y="478"/>
                    <a:pt x="239" y="478"/>
                    <a:pt x="239" y="478"/>
                  </a:cubicBezTo>
                  <a:cubicBezTo>
                    <a:pt x="279" y="469"/>
                    <a:pt x="312" y="452"/>
                    <a:pt x="341" y="430"/>
                  </a:cubicBezTo>
                  <a:cubicBezTo>
                    <a:pt x="323" y="427"/>
                    <a:pt x="305" y="417"/>
                    <a:pt x="290" y="403"/>
                  </a:cubicBezTo>
                  <a:close/>
                </a:path>
              </a:pathLst>
            </a:custGeom>
            <a:blipFill dpi="0"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rgbClr val="018D8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: Shape 36"/>
            <p:cNvSpPr/>
            <p:nvPr/>
          </p:nvSpPr>
          <p:spPr bwMode="auto">
            <a:xfrm>
              <a:off x="6104282" y="2399647"/>
              <a:ext cx="2090305" cy="2090304"/>
            </a:xfrm>
            <a:custGeom>
              <a:avLst/>
              <a:gdLst/>
              <a:ahLst/>
              <a:cxnLst>
                <a:cxn ang="0">
                  <a:pos x="188" y="75"/>
                </a:cxn>
                <a:cxn ang="0">
                  <a:pos x="196" y="196"/>
                </a:cxn>
                <a:cxn ang="0">
                  <a:pos x="75" y="188"/>
                </a:cxn>
                <a:cxn ang="0">
                  <a:pos x="51" y="148"/>
                </a:cxn>
                <a:cxn ang="0">
                  <a:pos x="0" y="239"/>
                </a:cxn>
                <a:cxn ang="0">
                  <a:pos x="91" y="290"/>
                </a:cxn>
                <a:cxn ang="0">
                  <a:pos x="51" y="314"/>
                </a:cxn>
                <a:cxn ang="0">
                  <a:pos x="43" y="435"/>
                </a:cxn>
                <a:cxn ang="0">
                  <a:pos x="164" y="427"/>
                </a:cxn>
                <a:cxn ang="0">
                  <a:pos x="191" y="376"/>
                </a:cxn>
                <a:cxn ang="0">
                  <a:pos x="239" y="478"/>
                </a:cxn>
                <a:cxn ang="0">
                  <a:pos x="478" y="239"/>
                </a:cxn>
                <a:cxn ang="0">
                  <a:pos x="239" y="0"/>
                </a:cxn>
                <a:cxn ang="0">
                  <a:pos x="137" y="48"/>
                </a:cxn>
                <a:cxn ang="0">
                  <a:pos x="188" y="75"/>
                </a:cxn>
              </a:cxnLst>
              <a:rect l="0" t="0" r="r" b="b"/>
              <a:pathLst>
                <a:path w="478" h="478">
                  <a:moveTo>
                    <a:pt x="188" y="75"/>
                  </a:moveTo>
                  <a:cubicBezTo>
                    <a:pt x="223" y="111"/>
                    <a:pt x="227" y="165"/>
                    <a:pt x="196" y="196"/>
                  </a:cubicBezTo>
                  <a:cubicBezTo>
                    <a:pt x="165" y="227"/>
                    <a:pt x="111" y="223"/>
                    <a:pt x="75" y="188"/>
                  </a:cubicBezTo>
                  <a:cubicBezTo>
                    <a:pt x="64" y="176"/>
                    <a:pt x="55" y="162"/>
                    <a:pt x="51" y="148"/>
                  </a:cubicBezTo>
                  <a:cubicBezTo>
                    <a:pt x="32" y="177"/>
                    <a:pt x="16" y="208"/>
                    <a:pt x="0" y="239"/>
                  </a:cubicBezTo>
                  <a:cubicBezTo>
                    <a:pt x="31" y="255"/>
                    <a:pt x="62" y="271"/>
                    <a:pt x="91" y="290"/>
                  </a:cubicBezTo>
                  <a:cubicBezTo>
                    <a:pt x="77" y="294"/>
                    <a:pt x="63" y="303"/>
                    <a:pt x="51" y="314"/>
                  </a:cubicBezTo>
                  <a:cubicBezTo>
                    <a:pt x="16" y="350"/>
                    <a:pt x="12" y="404"/>
                    <a:pt x="43" y="435"/>
                  </a:cubicBezTo>
                  <a:cubicBezTo>
                    <a:pt x="74" y="466"/>
                    <a:pt x="128" y="462"/>
                    <a:pt x="164" y="427"/>
                  </a:cubicBezTo>
                  <a:cubicBezTo>
                    <a:pt x="178" y="412"/>
                    <a:pt x="188" y="394"/>
                    <a:pt x="191" y="376"/>
                  </a:cubicBezTo>
                  <a:cubicBezTo>
                    <a:pt x="213" y="405"/>
                    <a:pt x="230" y="438"/>
                    <a:pt x="239" y="478"/>
                  </a:cubicBezTo>
                  <a:cubicBezTo>
                    <a:pt x="478" y="239"/>
                    <a:pt x="478" y="239"/>
                    <a:pt x="478" y="239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199" y="9"/>
                    <a:pt x="166" y="26"/>
                    <a:pt x="137" y="48"/>
                  </a:cubicBezTo>
                  <a:cubicBezTo>
                    <a:pt x="155" y="51"/>
                    <a:pt x="173" y="61"/>
                    <a:pt x="188" y="75"/>
                  </a:cubicBezTo>
                  <a:close/>
                </a:path>
              </a:pathLst>
            </a:custGeom>
            <a:blipFill dpi="0"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rgbClr val="018D8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: Shape 37"/>
            <p:cNvSpPr/>
            <p:nvPr/>
          </p:nvSpPr>
          <p:spPr bwMode="auto">
            <a:xfrm>
              <a:off x="5057924" y="1353289"/>
              <a:ext cx="2090305" cy="2092717"/>
            </a:xfrm>
            <a:custGeom>
              <a:avLst/>
              <a:gdLst/>
              <a:ahLst/>
              <a:cxnLst>
                <a:cxn ang="0">
                  <a:pos x="0" y="239"/>
                </a:cxn>
                <a:cxn ang="0">
                  <a:pos x="48" y="341"/>
                </a:cxn>
                <a:cxn ang="0">
                  <a:pos x="75" y="290"/>
                </a:cxn>
                <a:cxn ang="0">
                  <a:pos x="196" y="282"/>
                </a:cxn>
                <a:cxn ang="0">
                  <a:pos x="188" y="403"/>
                </a:cxn>
                <a:cxn ang="0">
                  <a:pos x="148" y="427"/>
                </a:cxn>
                <a:cxn ang="0">
                  <a:pos x="239" y="478"/>
                </a:cxn>
                <a:cxn ang="0">
                  <a:pos x="290" y="387"/>
                </a:cxn>
                <a:cxn ang="0">
                  <a:pos x="314" y="427"/>
                </a:cxn>
                <a:cxn ang="0">
                  <a:pos x="435" y="435"/>
                </a:cxn>
                <a:cxn ang="0">
                  <a:pos x="427" y="314"/>
                </a:cxn>
                <a:cxn ang="0">
                  <a:pos x="376" y="287"/>
                </a:cxn>
                <a:cxn ang="0">
                  <a:pos x="478" y="239"/>
                </a:cxn>
                <a:cxn ang="0">
                  <a:pos x="239" y="0"/>
                </a:cxn>
                <a:cxn ang="0">
                  <a:pos x="0" y="239"/>
                </a:cxn>
              </a:cxnLst>
              <a:rect l="0" t="0" r="r" b="b"/>
              <a:pathLst>
                <a:path w="478" h="478">
                  <a:moveTo>
                    <a:pt x="0" y="239"/>
                  </a:moveTo>
                  <a:cubicBezTo>
                    <a:pt x="9" y="279"/>
                    <a:pt x="26" y="312"/>
                    <a:pt x="48" y="341"/>
                  </a:cubicBezTo>
                  <a:cubicBezTo>
                    <a:pt x="51" y="323"/>
                    <a:pt x="61" y="305"/>
                    <a:pt x="75" y="290"/>
                  </a:cubicBezTo>
                  <a:cubicBezTo>
                    <a:pt x="111" y="255"/>
                    <a:pt x="165" y="251"/>
                    <a:pt x="196" y="282"/>
                  </a:cubicBezTo>
                  <a:cubicBezTo>
                    <a:pt x="227" y="313"/>
                    <a:pt x="223" y="367"/>
                    <a:pt x="188" y="403"/>
                  </a:cubicBezTo>
                  <a:cubicBezTo>
                    <a:pt x="176" y="414"/>
                    <a:pt x="162" y="423"/>
                    <a:pt x="148" y="427"/>
                  </a:cubicBezTo>
                  <a:cubicBezTo>
                    <a:pt x="177" y="446"/>
                    <a:pt x="208" y="462"/>
                    <a:pt x="239" y="478"/>
                  </a:cubicBezTo>
                  <a:cubicBezTo>
                    <a:pt x="255" y="447"/>
                    <a:pt x="271" y="416"/>
                    <a:pt x="290" y="387"/>
                  </a:cubicBezTo>
                  <a:cubicBezTo>
                    <a:pt x="294" y="401"/>
                    <a:pt x="303" y="415"/>
                    <a:pt x="314" y="427"/>
                  </a:cubicBezTo>
                  <a:cubicBezTo>
                    <a:pt x="350" y="462"/>
                    <a:pt x="404" y="466"/>
                    <a:pt x="435" y="435"/>
                  </a:cubicBezTo>
                  <a:cubicBezTo>
                    <a:pt x="466" y="404"/>
                    <a:pt x="462" y="350"/>
                    <a:pt x="427" y="314"/>
                  </a:cubicBezTo>
                  <a:cubicBezTo>
                    <a:pt x="412" y="300"/>
                    <a:pt x="394" y="290"/>
                    <a:pt x="376" y="287"/>
                  </a:cubicBezTo>
                  <a:cubicBezTo>
                    <a:pt x="405" y="265"/>
                    <a:pt x="438" y="248"/>
                    <a:pt x="478" y="239"/>
                  </a:cubicBezTo>
                  <a:cubicBezTo>
                    <a:pt x="239" y="0"/>
                    <a:pt x="239" y="0"/>
                    <a:pt x="239" y="0"/>
                  </a:cubicBezTo>
                  <a:lnTo>
                    <a:pt x="0" y="239"/>
                  </a:lnTo>
                  <a:close/>
                </a:path>
              </a:pathLst>
            </a:custGeom>
            <a:blipFill dpi="0"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rgbClr val="018D8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grpSp>
          <p:nvGrpSpPr>
            <p:cNvPr id="21" name="Group 38"/>
            <p:cNvGrpSpPr/>
            <p:nvPr/>
          </p:nvGrpSpPr>
          <p:grpSpPr>
            <a:xfrm>
              <a:off x="5832020" y="1895017"/>
              <a:ext cx="507206" cy="572237"/>
              <a:chOff x="5010151" y="4568825"/>
              <a:chExt cx="185737" cy="209550"/>
            </a:xfrm>
            <a:solidFill>
              <a:schemeClr val="bg1"/>
            </a:solidFill>
          </p:grpSpPr>
          <p:sp>
            <p:nvSpPr>
              <p:cNvPr id="38" name="Oval 39"/>
              <p:cNvSpPr/>
              <p:nvPr/>
            </p:nvSpPr>
            <p:spPr bwMode="auto">
              <a:xfrm>
                <a:off x="5073651" y="4654550"/>
                <a:ext cx="28575" cy="25400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Freeform: Shape 40"/>
              <p:cNvSpPr/>
              <p:nvPr/>
            </p:nvSpPr>
            <p:spPr bwMode="auto">
              <a:xfrm>
                <a:off x="5010151" y="4679950"/>
                <a:ext cx="114300" cy="98425"/>
              </a:xfrm>
              <a:custGeom>
                <a:avLst/>
                <a:gdLst/>
                <a:ahLst/>
                <a:cxnLst>
                  <a:cxn ang="0">
                    <a:pos x="38" y="10"/>
                  </a:cxn>
                  <a:cxn ang="0">
                    <a:pos x="29" y="9"/>
                  </a:cxn>
                  <a:cxn ang="0">
                    <a:pos x="29" y="8"/>
                  </a:cxn>
                  <a:cxn ang="0">
                    <a:pos x="32" y="8"/>
                  </a:cxn>
                  <a:cxn ang="0">
                    <a:pos x="34" y="3"/>
                  </a:cxn>
                  <a:cxn ang="0">
                    <a:pos x="27" y="4"/>
                  </a:cxn>
                  <a:cxn ang="0">
                    <a:pos x="25" y="2"/>
                  </a:cxn>
                  <a:cxn ang="0">
                    <a:pos x="22" y="1"/>
                  </a:cxn>
                  <a:cxn ang="0">
                    <a:pos x="17" y="3"/>
                  </a:cxn>
                  <a:cxn ang="0">
                    <a:pos x="13" y="15"/>
                  </a:cxn>
                  <a:cxn ang="0">
                    <a:pos x="13" y="15"/>
                  </a:cxn>
                  <a:cxn ang="0">
                    <a:pos x="11" y="22"/>
                  </a:cxn>
                  <a:cxn ang="0">
                    <a:pos x="3" y="22"/>
                  </a:cxn>
                  <a:cxn ang="0">
                    <a:pos x="0" y="25"/>
                  </a:cxn>
                  <a:cxn ang="0">
                    <a:pos x="3" y="28"/>
                  </a:cxn>
                  <a:cxn ang="0">
                    <a:pos x="13" y="28"/>
                  </a:cxn>
                  <a:cxn ang="0">
                    <a:pos x="15" y="26"/>
                  </a:cxn>
                  <a:cxn ang="0">
                    <a:pos x="18" y="20"/>
                  </a:cxn>
                  <a:cxn ang="0">
                    <a:pos x="19" y="21"/>
                  </a:cxn>
                  <a:cxn ang="0">
                    <a:pos x="20" y="21"/>
                  </a:cxn>
                  <a:cxn ang="0">
                    <a:pos x="24" y="33"/>
                  </a:cxn>
                  <a:cxn ang="0">
                    <a:pos x="27" y="34"/>
                  </a:cxn>
                  <a:cxn ang="0">
                    <a:pos x="28" y="34"/>
                  </a:cxn>
                  <a:cxn ang="0">
                    <a:pos x="30" y="31"/>
                  </a:cxn>
                  <a:cxn ang="0">
                    <a:pos x="24" y="17"/>
                  </a:cxn>
                  <a:cxn ang="0">
                    <a:pos x="26" y="12"/>
                  </a:cxn>
                  <a:cxn ang="0">
                    <a:pos x="27" y="13"/>
                  </a:cxn>
                  <a:cxn ang="0">
                    <a:pos x="38" y="15"/>
                  </a:cxn>
                  <a:cxn ang="0">
                    <a:pos x="38" y="15"/>
                  </a:cxn>
                  <a:cxn ang="0">
                    <a:pos x="40" y="13"/>
                  </a:cxn>
                  <a:cxn ang="0">
                    <a:pos x="38" y="10"/>
                  </a:cxn>
                </a:cxnLst>
                <a:rect l="0" t="0" r="r" b="b"/>
                <a:pathLst>
                  <a:path w="40" h="34">
                    <a:moveTo>
                      <a:pt x="38" y="10"/>
                    </a:moveTo>
                    <a:cubicBezTo>
                      <a:pt x="29" y="9"/>
                      <a:pt x="29" y="9"/>
                      <a:pt x="29" y="9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3"/>
                      <a:pt x="26" y="2"/>
                      <a:pt x="25" y="2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0" y="0"/>
                      <a:pt x="18" y="1"/>
                      <a:pt x="17" y="3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1" y="22"/>
                      <a:pt x="0" y="23"/>
                      <a:pt x="0" y="25"/>
                    </a:cubicBezTo>
                    <a:cubicBezTo>
                      <a:pt x="0" y="27"/>
                      <a:pt x="1" y="28"/>
                      <a:pt x="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4" y="28"/>
                      <a:pt x="15" y="27"/>
                      <a:pt x="15" y="26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20" y="21"/>
                      <a:pt x="20" y="21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5" y="34"/>
                      <a:pt x="26" y="34"/>
                      <a:pt x="27" y="34"/>
                    </a:cubicBezTo>
                    <a:cubicBezTo>
                      <a:pt x="27" y="34"/>
                      <a:pt x="28" y="34"/>
                      <a:pt x="28" y="34"/>
                    </a:cubicBezTo>
                    <a:cubicBezTo>
                      <a:pt x="29" y="34"/>
                      <a:pt x="30" y="32"/>
                      <a:pt x="30" y="31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3"/>
                      <a:pt x="27" y="13"/>
                      <a:pt x="27" y="13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9" y="15"/>
                      <a:pt x="40" y="14"/>
                      <a:pt x="40" y="13"/>
                    </a:cubicBezTo>
                    <a:cubicBezTo>
                      <a:pt x="40" y="11"/>
                      <a:pt x="39" y="10"/>
                      <a:pt x="38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Freeform: Shape 41"/>
              <p:cNvSpPr/>
              <p:nvPr/>
            </p:nvSpPr>
            <p:spPr bwMode="auto">
              <a:xfrm>
                <a:off x="5119688" y="4689475"/>
                <a:ext cx="11113" cy="142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4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5">
                    <a:moveTo>
                      <a:pt x="2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4" y="4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Freeform: Shape 42"/>
              <p:cNvSpPr/>
              <p:nvPr/>
            </p:nvSpPr>
            <p:spPr bwMode="auto">
              <a:xfrm>
                <a:off x="5089526" y="4724400"/>
                <a:ext cx="17463" cy="174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2" y="5"/>
                  </a:cxn>
                  <a:cxn ang="0">
                    <a:pos x="5" y="4"/>
                  </a:cxn>
                  <a:cxn ang="0">
                    <a:pos x="6" y="1"/>
                  </a:cxn>
                  <a:cxn ang="0">
                    <a:pos x="2" y="0"/>
                  </a:cxn>
                </a:cxnLst>
                <a:rect l="0" t="0" r="r" b="b"/>
                <a:pathLst>
                  <a:path w="6" h="6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1" y="5"/>
                      <a:pt x="2" y="5"/>
                    </a:cubicBezTo>
                    <a:cubicBezTo>
                      <a:pt x="3" y="6"/>
                      <a:pt x="4" y="5"/>
                      <a:pt x="5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Freeform: Shape 43"/>
              <p:cNvSpPr/>
              <p:nvPr/>
            </p:nvSpPr>
            <p:spPr bwMode="auto">
              <a:xfrm>
                <a:off x="5110163" y="4678363"/>
                <a:ext cx="17463" cy="7937"/>
              </a:xfrm>
              <a:custGeom>
                <a:avLst/>
                <a:gdLst/>
                <a:ahLst/>
                <a:cxnLst>
                  <a:cxn ang="0">
                    <a:pos x="5" y="3"/>
                  </a:cxn>
                  <a:cxn ang="0">
                    <a:pos x="5" y="1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4" y="3"/>
                  </a:cxn>
                  <a:cxn ang="0">
                    <a:pos x="5" y="3"/>
                  </a:cxn>
                </a:cxnLst>
                <a:rect l="0" t="0" r="r" b="b"/>
                <a:pathLst>
                  <a:path w="6" h="3">
                    <a:moveTo>
                      <a:pt x="5" y="3"/>
                    </a:moveTo>
                    <a:cubicBezTo>
                      <a:pt x="6" y="2"/>
                      <a:pt x="5" y="2"/>
                      <a:pt x="5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3"/>
                      <a:pt x="5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Freeform: Shape 44"/>
              <p:cNvSpPr/>
              <p:nvPr/>
            </p:nvSpPr>
            <p:spPr bwMode="auto">
              <a:xfrm>
                <a:off x="5116513" y="4672013"/>
                <a:ext cx="11113" cy="7937"/>
              </a:xfrm>
              <a:custGeom>
                <a:avLst/>
                <a:gdLst/>
                <a:ahLst/>
                <a:cxnLst>
                  <a:cxn ang="0">
                    <a:pos x="7" y="5"/>
                  </a:cxn>
                  <a:cxn ang="0">
                    <a:pos x="7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7" y="5"/>
                  </a:cxn>
                </a:cxnLst>
                <a:rect l="0" t="0" r="r" b="b"/>
                <a:pathLst>
                  <a:path w="7" h="5">
                    <a:moveTo>
                      <a:pt x="7" y="5"/>
                    </a:moveTo>
                    <a:lnTo>
                      <a:pt x="7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7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Freeform: Shape 45"/>
              <p:cNvSpPr/>
              <p:nvPr/>
            </p:nvSpPr>
            <p:spPr bwMode="auto">
              <a:xfrm>
                <a:off x="5084763" y="4568825"/>
                <a:ext cx="111125" cy="109537"/>
              </a:xfrm>
              <a:custGeom>
                <a:avLst/>
                <a:gdLst/>
                <a:ahLst/>
                <a:cxnLst>
                  <a:cxn ang="0">
                    <a:pos x="20" y="38"/>
                  </a:cxn>
                  <a:cxn ang="0">
                    <a:pos x="13" y="37"/>
                  </a:cxn>
                  <a:cxn ang="0">
                    <a:pos x="4" y="12"/>
                  </a:cxn>
                  <a:cxn ang="0">
                    <a:pos x="21" y="0"/>
                  </a:cxn>
                  <a:cxn ang="0">
                    <a:pos x="28" y="2"/>
                  </a:cxn>
                  <a:cxn ang="0">
                    <a:pos x="37" y="12"/>
                  </a:cxn>
                  <a:cxn ang="0">
                    <a:pos x="37" y="26"/>
                  </a:cxn>
                  <a:cxn ang="0">
                    <a:pos x="20" y="38"/>
                  </a:cxn>
                  <a:cxn ang="0">
                    <a:pos x="21" y="4"/>
                  </a:cxn>
                  <a:cxn ang="0">
                    <a:pos x="8" y="14"/>
                  </a:cxn>
                  <a:cxn ang="0">
                    <a:pos x="15" y="33"/>
                  </a:cxn>
                  <a:cxn ang="0">
                    <a:pos x="20" y="34"/>
                  </a:cxn>
                  <a:cxn ang="0">
                    <a:pos x="33" y="24"/>
                  </a:cxn>
                  <a:cxn ang="0">
                    <a:pos x="34" y="13"/>
                  </a:cxn>
                  <a:cxn ang="0">
                    <a:pos x="26" y="5"/>
                  </a:cxn>
                  <a:cxn ang="0">
                    <a:pos x="21" y="4"/>
                  </a:cxn>
                </a:cxnLst>
                <a:rect l="0" t="0" r="r" b="b"/>
                <a:pathLst>
                  <a:path w="39" h="38">
                    <a:moveTo>
                      <a:pt x="20" y="38"/>
                    </a:moveTo>
                    <a:cubicBezTo>
                      <a:pt x="18" y="38"/>
                      <a:pt x="15" y="37"/>
                      <a:pt x="13" y="37"/>
                    </a:cubicBezTo>
                    <a:cubicBezTo>
                      <a:pt x="4" y="33"/>
                      <a:pt x="0" y="22"/>
                      <a:pt x="4" y="12"/>
                    </a:cubicBezTo>
                    <a:cubicBezTo>
                      <a:pt x="7" y="5"/>
                      <a:pt x="14" y="0"/>
                      <a:pt x="21" y="0"/>
                    </a:cubicBezTo>
                    <a:cubicBezTo>
                      <a:pt x="24" y="0"/>
                      <a:pt x="26" y="1"/>
                      <a:pt x="28" y="2"/>
                    </a:cubicBezTo>
                    <a:cubicBezTo>
                      <a:pt x="32" y="3"/>
                      <a:pt x="36" y="7"/>
                      <a:pt x="37" y="12"/>
                    </a:cubicBezTo>
                    <a:cubicBezTo>
                      <a:pt x="39" y="16"/>
                      <a:pt x="39" y="21"/>
                      <a:pt x="37" y="26"/>
                    </a:cubicBezTo>
                    <a:cubicBezTo>
                      <a:pt x="34" y="33"/>
                      <a:pt x="27" y="38"/>
                      <a:pt x="20" y="38"/>
                    </a:cubicBezTo>
                    <a:close/>
                    <a:moveTo>
                      <a:pt x="21" y="4"/>
                    </a:moveTo>
                    <a:cubicBezTo>
                      <a:pt x="16" y="4"/>
                      <a:pt x="10" y="8"/>
                      <a:pt x="8" y="14"/>
                    </a:cubicBezTo>
                    <a:cubicBezTo>
                      <a:pt x="4" y="21"/>
                      <a:pt x="8" y="30"/>
                      <a:pt x="15" y="33"/>
                    </a:cubicBezTo>
                    <a:cubicBezTo>
                      <a:pt x="16" y="34"/>
                      <a:pt x="18" y="34"/>
                      <a:pt x="20" y="34"/>
                    </a:cubicBezTo>
                    <a:cubicBezTo>
                      <a:pt x="26" y="34"/>
                      <a:pt x="31" y="30"/>
                      <a:pt x="33" y="24"/>
                    </a:cubicBezTo>
                    <a:cubicBezTo>
                      <a:pt x="35" y="21"/>
                      <a:pt x="35" y="17"/>
                      <a:pt x="34" y="13"/>
                    </a:cubicBezTo>
                    <a:cubicBezTo>
                      <a:pt x="32" y="9"/>
                      <a:pt x="30" y="7"/>
                      <a:pt x="26" y="5"/>
                    </a:cubicBezTo>
                    <a:cubicBezTo>
                      <a:pt x="25" y="4"/>
                      <a:pt x="23" y="4"/>
                      <a:pt x="21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Freeform: Shape 46"/>
              <p:cNvSpPr/>
              <p:nvPr/>
            </p:nvSpPr>
            <p:spPr bwMode="auto">
              <a:xfrm>
                <a:off x="5103813" y="4605338"/>
                <a:ext cx="52388" cy="58737"/>
              </a:xfrm>
              <a:custGeom>
                <a:avLst/>
                <a:gdLst/>
                <a:ahLst/>
                <a:cxnLst>
                  <a:cxn ang="0">
                    <a:pos x="13" y="20"/>
                  </a:cxn>
                  <a:cxn ang="0">
                    <a:pos x="8" y="19"/>
                  </a:cxn>
                  <a:cxn ang="0">
                    <a:pos x="2" y="11"/>
                  </a:cxn>
                  <a:cxn ang="0">
                    <a:pos x="2" y="1"/>
                  </a:cxn>
                  <a:cxn ang="0">
                    <a:pos x="4" y="1"/>
                  </a:cxn>
                  <a:cxn ang="0">
                    <a:pos x="4" y="2"/>
                  </a:cxn>
                  <a:cxn ang="0">
                    <a:pos x="4" y="11"/>
                  </a:cxn>
                  <a:cxn ang="0">
                    <a:pos x="9" y="16"/>
                  </a:cxn>
                  <a:cxn ang="0">
                    <a:pos x="16" y="16"/>
                  </a:cxn>
                  <a:cxn ang="0">
                    <a:pos x="17" y="17"/>
                  </a:cxn>
                  <a:cxn ang="0">
                    <a:pos x="16" y="19"/>
                  </a:cxn>
                  <a:cxn ang="0">
                    <a:pos x="13" y="20"/>
                  </a:cxn>
                </a:cxnLst>
                <a:rect l="0" t="0" r="r" b="b"/>
                <a:pathLst>
                  <a:path w="18" h="20">
                    <a:moveTo>
                      <a:pt x="13" y="20"/>
                    </a:moveTo>
                    <a:cubicBezTo>
                      <a:pt x="11" y="20"/>
                      <a:pt x="10" y="19"/>
                      <a:pt x="8" y="19"/>
                    </a:cubicBezTo>
                    <a:cubicBezTo>
                      <a:pt x="5" y="17"/>
                      <a:pt x="3" y="15"/>
                      <a:pt x="2" y="11"/>
                    </a:cubicBezTo>
                    <a:cubicBezTo>
                      <a:pt x="0" y="8"/>
                      <a:pt x="0" y="5"/>
                      <a:pt x="2" y="1"/>
                    </a:cubicBezTo>
                    <a:cubicBezTo>
                      <a:pt x="2" y="1"/>
                      <a:pt x="3" y="0"/>
                      <a:pt x="4" y="1"/>
                    </a:cubicBezTo>
                    <a:cubicBezTo>
                      <a:pt x="4" y="1"/>
                      <a:pt x="5" y="2"/>
                      <a:pt x="4" y="2"/>
                    </a:cubicBezTo>
                    <a:cubicBezTo>
                      <a:pt x="3" y="5"/>
                      <a:pt x="3" y="8"/>
                      <a:pt x="4" y="11"/>
                    </a:cubicBezTo>
                    <a:cubicBezTo>
                      <a:pt x="5" y="13"/>
                      <a:pt x="7" y="15"/>
                      <a:pt x="9" y="16"/>
                    </a:cubicBezTo>
                    <a:cubicBezTo>
                      <a:pt x="11" y="17"/>
                      <a:pt x="14" y="17"/>
                      <a:pt x="16" y="16"/>
                    </a:cubicBezTo>
                    <a:cubicBezTo>
                      <a:pt x="16" y="16"/>
                      <a:pt x="17" y="17"/>
                      <a:pt x="17" y="17"/>
                    </a:cubicBezTo>
                    <a:cubicBezTo>
                      <a:pt x="18" y="18"/>
                      <a:pt x="17" y="19"/>
                      <a:pt x="16" y="19"/>
                    </a:cubicBezTo>
                    <a:cubicBezTo>
                      <a:pt x="15" y="19"/>
                      <a:pt x="14" y="20"/>
                      <a:pt x="13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Freeform: Shape 47"/>
              <p:cNvSpPr/>
              <p:nvPr/>
            </p:nvSpPr>
            <p:spPr bwMode="auto">
              <a:xfrm>
                <a:off x="5102226" y="4683125"/>
                <a:ext cx="19050" cy="238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4" y="8"/>
                  </a:cxn>
                  <a:cxn ang="0">
                    <a:pos x="5" y="8"/>
                  </a:cxn>
                  <a:cxn ang="0">
                    <a:pos x="7" y="2"/>
                  </a:cxn>
                  <a:cxn ang="0">
                    <a:pos x="3" y="0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cubicBezTo>
                      <a:pt x="2" y="8"/>
                      <a:pt x="3" y="8"/>
                      <a:pt x="4" y="8"/>
                    </a:cubicBezTo>
                    <a:cubicBezTo>
                      <a:pt x="4" y="8"/>
                      <a:pt x="4" y="8"/>
                      <a:pt x="5" y="8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Group 48"/>
            <p:cNvGrpSpPr/>
            <p:nvPr/>
          </p:nvGrpSpPr>
          <p:grpSpPr>
            <a:xfrm>
              <a:off x="7155532" y="3182578"/>
              <a:ext cx="437820" cy="556399"/>
              <a:chOff x="3949701" y="4570413"/>
              <a:chExt cx="152400" cy="193675"/>
            </a:xfrm>
            <a:solidFill>
              <a:schemeClr val="bg1"/>
            </a:solidFill>
          </p:grpSpPr>
          <p:sp>
            <p:nvSpPr>
              <p:cNvPr id="32" name="Oval 49"/>
              <p:cNvSpPr/>
              <p:nvPr/>
            </p:nvSpPr>
            <p:spPr bwMode="auto">
              <a:xfrm>
                <a:off x="4079876" y="4657725"/>
                <a:ext cx="22225" cy="22225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Freeform: Shape 50"/>
              <p:cNvSpPr/>
              <p:nvPr/>
            </p:nvSpPr>
            <p:spPr bwMode="auto">
              <a:xfrm>
                <a:off x="4041776" y="4660900"/>
                <a:ext cx="55563" cy="103187"/>
              </a:xfrm>
              <a:custGeom>
                <a:avLst/>
                <a:gdLst/>
                <a:ahLst/>
                <a:cxnLst>
                  <a:cxn ang="0">
                    <a:pos x="18" y="32"/>
                  </a:cxn>
                  <a:cxn ang="0">
                    <a:pos x="13" y="22"/>
                  </a:cxn>
                  <a:cxn ang="0">
                    <a:pos x="15" y="20"/>
                  </a:cxn>
                  <a:cxn ang="0">
                    <a:pos x="16" y="12"/>
                  </a:cxn>
                  <a:cxn ang="0">
                    <a:pos x="15" y="9"/>
                  </a:cxn>
                  <a:cxn ang="0">
                    <a:pos x="8" y="1"/>
                  </a:cxn>
                  <a:cxn ang="0">
                    <a:pos x="4" y="1"/>
                  </a:cxn>
                  <a:cxn ang="0">
                    <a:pos x="4" y="4"/>
                  </a:cxn>
                  <a:cxn ang="0">
                    <a:pos x="9" y="9"/>
                  </a:cxn>
                  <a:cxn ang="0">
                    <a:pos x="4" y="7"/>
                  </a:cxn>
                  <a:cxn ang="0">
                    <a:pos x="1" y="8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8" y="14"/>
                  </a:cxn>
                  <a:cxn ang="0">
                    <a:pos x="6" y="23"/>
                  </a:cxn>
                  <a:cxn ang="0">
                    <a:pos x="4" y="31"/>
                  </a:cxn>
                  <a:cxn ang="0">
                    <a:pos x="4" y="33"/>
                  </a:cxn>
                  <a:cxn ang="0">
                    <a:pos x="5" y="36"/>
                  </a:cxn>
                  <a:cxn ang="0">
                    <a:pos x="6" y="36"/>
                  </a:cxn>
                  <a:cxn ang="0">
                    <a:pos x="8" y="34"/>
                  </a:cxn>
                  <a:cxn ang="0">
                    <a:pos x="10" y="27"/>
                  </a:cxn>
                  <a:cxn ang="0">
                    <a:pos x="14" y="34"/>
                  </a:cxn>
                  <a:cxn ang="0">
                    <a:pos x="17" y="35"/>
                  </a:cxn>
                  <a:cxn ang="0">
                    <a:pos x="18" y="32"/>
                  </a:cxn>
                </a:cxnLst>
                <a:rect l="0" t="0" r="r" b="b"/>
                <a:pathLst>
                  <a:path w="19" h="36">
                    <a:moveTo>
                      <a:pt x="18" y="32"/>
                    </a:moveTo>
                    <a:cubicBezTo>
                      <a:pt x="13" y="22"/>
                      <a:pt x="13" y="22"/>
                      <a:pt x="13" y="22"/>
                    </a:cubicBezTo>
                    <a:cubicBezTo>
                      <a:pt x="14" y="21"/>
                      <a:pt x="14" y="21"/>
                      <a:pt x="15" y="20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6" y="10"/>
                      <a:pt x="15" y="9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5" y="0"/>
                      <a:pt x="4" y="1"/>
                    </a:cubicBezTo>
                    <a:cubicBezTo>
                      <a:pt x="3" y="2"/>
                      <a:pt x="3" y="3"/>
                      <a:pt x="4" y="4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6"/>
                      <a:pt x="1" y="7"/>
                      <a:pt x="1" y="8"/>
                    </a:cubicBezTo>
                    <a:cubicBezTo>
                      <a:pt x="0" y="9"/>
                      <a:pt x="1" y="11"/>
                      <a:pt x="2" y="11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8" y="14"/>
                      <a:pt x="8" y="14"/>
                    </a:cubicBezTo>
                    <a:cubicBezTo>
                      <a:pt x="7" y="17"/>
                      <a:pt x="7" y="21"/>
                      <a:pt x="6" y="23"/>
                    </a:cubicBezTo>
                    <a:cubicBezTo>
                      <a:pt x="5" y="26"/>
                      <a:pt x="5" y="28"/>
                      <a:pt x="4" y="31"/>
                    </a:cubicBezTo>
                    <a:cubicBezTo>
                      <a:pt x="4" y="31"/>
                      <a:pt x="4" y="32"/>
                      <a:pt x="4" y="33"/>
                    </a:cubicBezTo>
                    <a:cubicBezTo>
                      <a:pt x="3" y="34"/>
                      <a:pt x="4" y="35"/>
                      <a:pt x="5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7" y="36"/>
                      <a:pt x="8" y="35"/>
                      <a:pt x="8" y="34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14" y="35"/>
                      <a:pt x="16" y="36"/>
                      <a:pt x="17" y="35"/>
                    </a:cubicBezTo>
                    <a:cubicBezTo>
                      <a:pt x="18" y="34"/>
                      <a:pt x="19" y="33"/>
                      <a:pt x="18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Oval 51"/>
              <p:cNvSpPr/>
              <p:nvPr/>
            </p:nvSpPr>
            <p:spPr bwMode="auto">
              <a:xfrm>
                <a:off x="3987801" y="4675188"/>
                <a:ext cx="25400" cy="22225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52"/>
              <p:cNvSpPr/>
              <p:nvPr/>
            </p:nvSpPr>
            <p:spPr bwMode="auto">
              <a:xfrm>
                <a:off x="3963988" y="4672013"/>
                <a:ext cx="69850" cy="92075"/>
              </a:xfrm>
              <a:custGeom>
                <a:avLst/>
                <a:gdLst/>
                <a:ahLst/>
                <a:cxnLst>
                  <a:cxn ang="0">
                    <a:pos x="21" y="19"/>
                  </a:cxn>
                  <a:cxn ang="0">
                    <a:pos x="18" y="19"/>
                  </a:cxn>
                  <a:cxn ang="0">
                    <a:pos x="18" y="15"/>
                  </a:cxn>
                  <a:cxn ang="0">
                    <a:pos x="23" y="11"/>
                  </a:cxn>
                  <a:cxn ang="0">
                    <a:pos x="24" y="9"/>
                  </a:cxn>
                  <a:cxn ang="0">
                    <a:pos x="24" y="2"/>
                  </a:cxn>
                  <a:cxn ang="0">
                    <a:pos x="21" y="0"/>
                  </a:cxn>
                  <a:cxn ang="0">
                    <a:pos x="19" y="2"/>
                  </a:cxn>
                  <a:cxn ang="0">
                    <a:pos x="19" y="8"/>
                  </a:cxn>
                  <a:cxn ang="0">
                    <a:pos x="14" y="12"/>
                  </a:cxn>
                  <a:cxn ang="0">
                    <a:pos x="7" y="10"/>
                  </a:cxn>
                  <a:cxn ang="0">
                    <a:pos x="6" y="5"/>
                  </a:cxn>
                  <a:cxn ang="0">
                    <a:pos x="3" y="3"/>
                  </a:cxn>
                  <a:cxn ang="0">
                    <a:pos x="1" y="6"/>
                  </a:cxn>
                  <a:cxn ang="0">
                    <a:pos x="3" y="12"/>
                  </a:cxn>
                  <a:cxn ang="0">
                    <a:pos x="5" y="14"/>
                  </a:cxn>
                  <a:cxn ang="0">
                    <a:pos x="9" y="16"/>
                  </a:cxn>
                  <a:cxn ang="0">
                    <a:pos x="9" y="24"/>
                  </a:cxn>
                  <a:cxn ang="0">
                    <a:pos x="9" y="24"/>
                  </a:cxn>
                  <a:cxn ang="0">
                    <a:pos x="9" y="27"/>
                  </a:cxn>
                  <a:cxn ang="0">
                    <a:pos x="2" y="27"/>
                  </a:cxn>
                  <a:cxn ang="0">
                    <a:pos x="0" y="29"/>
                  </a:cxn>
                  <a:cxn ang="0">
                    <a:pos x="2" y="32"/>
                  </a:cxn>
                  <a:cxn ang="0">
                    <a:pos x="12" y="32"/>
                  </a:cxn>
                  <a:cxn ang="0">
                    <a:pos x="14" y="29"/>
                  </a:cxn>
                  <a:cxn ang="0">
                    <a:pos x="14" y="24"/>
                  </a:cxn>
                  <a:cxn ang="0">
                    <a:pos x="19" y="24"/>
                  </a:cxn>
                  <a:cxn ang="0">
                    <a:pos x="19" y="29"/>
                  </a:cxn>
                  <a:cxn ang="0">
                    <a:pos x="21" y="32"/>
                  </a:cxn>
                  <a:cxn ang="0">
                    <a:pos x="23" y="29"/>
                  </a:cxn>
                  <a:cxn ang="0">
                    <a:pos x="23" y="21"/>
                  </a:cxn>
                  <a:cxn ang="0">
                    <a:pos x="21" y="19"/>
                  </a:cxn>
                </a:cxnLst>
                <a:rect l="0" t="0" r="r" b="b"/>
                <a:pathLst>
                  <a:path w="24" h="32">
                    <a:moveTo>
                      <a:pt x="21" y="19"/>
                    </a:move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4" y="10"/>
                      <a:pt x="24" y="9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1"/>
                      <a:pt x="23" y="0"/>
                      <a:pt x="21" y="0"/>
                    </a:cubicBezTo>
                    <a:cubicBezTo>
                      <a:pt x="20" y="0"/>
                      <a:pt x="19" y="1"/>
                      <a:pt x="19" y="2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4"/>
                      <a:pt x="4" y="3"/>
                      <a:pt x="3" y="3"/>
                    </a:cubicBezTo>
                    <a:cubicBezTo>
                      <a:pt x="1" y="4"/>
                      <a:pt x="1" y="5"/>
                      <a:pt x="1" y="6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3"/>
                      <a:pt x="4" y="13"/>
                      <a:pt x="5" y="14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7"/>
                      <a:pt x="0" y="28"/>
                      <a:pt x="0" y="29"/>
                    </a:cubicBezTo>
                    <a:cubicBezTo>
                      <a:pt x="0" y="31"/>
                      <a:pt x="1" y="32"/>
                      <a:pt x="2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4" y="31"/>
                      <a:pt x="14" y="29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1"/>
                      <a:pt x="20" y="32"/>
                      <a:pt x="21" y="32"/>
                    </a:cubicBezTo>
                    <a:cubicBezTo>
                      <a:pt x="22" y="32"/>
                      <a:pt x="23" y="31"/>
                      <a:pt x="23" y="29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0"/>
                      <a:pt x="22" y="19"/>
                      <a:pt x="21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53"/>
              <p:cNvSpPr/>
              <p:nvPr/>
            </p:nvSpPr>
            <p:spPr bwMode="auto">
              <a:xfrm>
                <a:off x="3949701" y="4570413"/>
                <a:ext cx="87313" cy="95250"/>
              </a:xfrm>
              <a:custGeom>
                <a:avLst/>
                <a:gdLst/>
                <a:ahLst/>
                <a:cxnLst>
                  <a:cxn ang="0">
                    <a:pos x="29" y="25"/>
                  </a:cxn>
                  <a:cxn ang="0">
                    <a:pos x="29" y="24"/>
                  </a:cxn>
                  <a:cxn ang="0">
                    <a:pos x="29" y="24"/>
                  </a:cxn>
                  <a:cxn ang="0">
                    <a:pos x="29" y="24"/>
                  </a:cxn>
                  <a:cxn ang="0">
                    <a:pos x="28" y="24"/>
                  </a:cxn>
                  <a:cxn ang="0">
                    <a:pos x="27" y="19"/>
                  </a:cxn>
                  <a:cxn ang="0">
                    <a:pos x="28" y="18"/>
                  </a:cxn>
                  <a:cxn ang="0">
                    <a:pos x="27" y="18"/>
                  </a:cxn>
                  <a:cxn ang="0">
                    <a:pos x="28" y="13"/>
                  </a:cxn>
                  <a:cxn ang="0">
                    <a:pos x="29" y="13"/>
                  </a:cxn>
                  <a:cxn ang="0">
                    <a:pos x="29" y="12"/>
                  </a:cxn>
                  <a:cxn ang="0">
                    <a:pos x="30" y="11"/>
                  </a:cxn>
                  <a:cxn ang="0">
                    <a:pos x="29" y="9"/>
                  </a:cxn>
                  <a:cxn ang="0">
                    <a:pos x="30" y="6"/>
                  </a:cxn>
                  <a:cxn ang="0">
                    <a:pos x="29" y="5"/>
                  </a:cxn>
                  <a:cxn ang="0">
                    <a:pos x="28" y="3"/>
                  </a:cxn>
                  <a:cxn ang="0">
                    <a:pos x="25" y="5"/>
                  </a:cxn>
                  <a:cxn ang="0">
                    <a:pos x="24" y="4"/>
                  </a:cxn>
                  <a:cxn ang="0">
                    <a:pos x="23" y="1"/>
                  </a:cxn>
                  <a:cxn ang="0">
                    <a:pos x="19" y="0"/>
                  </a:cxn>
                  <a:cxn ang="0">
                    <a:pos x="18" y="2"/>
                  </a:cxn>
                  <a:cxn ang="0">
                    <a:pos x="16" y="2"/>
                  </a:cxn>
                  <a:cxn ang="0">
                    <a:pos x="15" y="0"/>
                  </a:cxn>
                  <a:cxn ang="0">
                    <a:pos x="11" y="1"/>
                  </a:cxn>
                  <a:cxn ang="0">
                    <a:pos x="11" y="4"/>
                  </a:cxn>
                  <a:cxn ang="0">
                    <a:pos x="9" y="5"/>
                  </a:cxn>
                  <a:cxn ang="0">
                    <a:pos x="7" y="3"/>
                  </a:cxn>
                  <a:cxn ang="0">
                    <a:pos x="5" y="5"/>
                  </a:cxn>
                  <a:cxn ang="0">
                    <a:pos x="4" y="6"/>
                  </a:cxn>
                  <a:cxn ang="0">
                    <a:pos x="5" y="9"/>
                  </a:cxn>
                  <a:cxn ang="0">
                    <a:pos x="4" y="10"/>
                  </a:cxn>
                  <a:cxn ang="0">
                    <a:pos x="1" y="10"/>
                  </a:cxn>
                  <a:cxn ang="0">
                    <a:pos x="0" y="14"/>
                  </a:cxn>
                  <a:cxn ang="0">
                    <a:pos x="3" y="16"/>
                  </a:cxn>
                  <a:cxn ang="0">
                    <a:pos x="3" y="17"/>
                  </a:cxn>
                  <a:cxn ang="0">
                    <a:pos x="0" y="19"/>
                  </a:cxn>
                  <a:cxn ang="0">
                    <a:pos x="1" y="23"/>
                  </a:cxn>
                  <a:cxn ang="0">
                    <a:pos x="4" y="23"/>
                  </a:cxn>
                  <a:cxn ang="0">
                    <a:pos x="5" y="24"/>
                  </a:cxn>
                  <a:cxn ang="0">
                    <a:pos x="4" y="27"/>
                  </a:cxn>
                  <a:cxn ang="0">
                    <a:pos x="5" y="28"/>
                  </a:cxn>
                  <a:cxn ang="0">
                    <a:pos x="7" y="30"/>
                  </a:cxn>
                  <a:cxn ang="0">
                    <a:pos x="9" y="29"/>
                  </a:cxn>
                  <a:cxn ang="0">
                    <a:pos x="11" y="29"/>
                  </a:cxn>
                  <a:cxn ang="0">
                    <a:pos x="11" y="32"/>
                  </a:cxn>
                  <a:cxn ang="0">
                    <a:pos x="15" y="33"/>
                  </a:cxn>
                  <a:cxn ang="0">
                    <a:pos x="16" y="31"/>
                  </a:cxn>
                  <a:cxn ang="0">
                    <a:pos x="18" y="31"/>
                  </a:cxn>
                  <a:cxn ang="0">
                    <a:pos x="19" y="33"/>
                  </a:cxn>
                  <a:cxn ang="0">
                    <a:pos x="23" y="32"/>
                  </a:cxn>
                  <a:cxn ang="0">
                    <a:pos x="23" y="29"/>
                  </a:cxn>
                  <a:cxn ang="0">
                    <a:pos x="25" y="29"/>
                  </a:cxn>
                  <a:cxn ang="0">
                    <a:pos x="27" y="30"/>
                  </a:cxn>
                  <a:cxn ang="0">
                    <a:pos x="29" y="29"/>
                  </a:cxn>
                  <a:cxn ang="0">
                    <a:pos x="30" y="27"/>
                  </a:cxn>
                  <a:cxn ang="0">
                    <a:pos x="30" y="26"/>
                  </a:cxn>
                  <a:cxn ang="0">
                    <a:pos x="29" y="25"/>
                  </a:cxn>
                  <a:cxn ang="0">
                    <a:pos x="14" y="19"/>
                  </a:cxn>
                  <a:cxn ang="0">
                    <a:pos x="14" y="14"/>
                  </a:cxn>
                  <a:cxn ang="0">
                    <a:pos x="20" y="14"/>
                  </a:cxn>
                  <a:cxn ang="0">
                    <a:pos x="20" y="19"/>
                  </a:cxn>
                  <a:cxn ang="0">
                    <a:pos x="14" y="19"/>
                  </a:cxn>
                </a:cxnLst>
                <a:rect l="0" t="0" r="r" b="b"/>
                <a:pathLst>
                  <a:path w="30" h="33">
                    <a:moveTo>
                      <a:pt x="29" y="25"/>
                    </a:move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0" y="11"/>
                      <a:pt x="29" y="9"/>
                      <a:pt x="29" y="9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0" y="4"/>
                      <a:pt x="10" y="4"/>
                      <a:pt x="9" y="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10"/>
                      <a:pt x="4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7"/>
                      <a:pt x="3" y="17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0" y="29"/>
                      <a:pt x="10" y="29"/>
                      <a:pt x="11" y="29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7" y="31"/>
                      <a:pt x="17" y="31"/>
                      <a:pt x="18" y="31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4" y="29"/>
                      <a:pt x="24" y="29"/>
                      <a:pt x="25" y="29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9" y="29"/>
                      <a:pt x="29" y="29"/>
                      <a:pt x="29" y="29"/>
                    </a:cubicBezTo>
                    <a:cubicBezTo>
                      <a:pt x="30" y="27"/>
                      <a:pt x="30" y="27"/>
                      <a:pt x="30" y="27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29" y="25"/>
                      <a:pt x="29" y="25"/>
                      <a:pt x="29" y="25"/>
                    </a:cubicBezTo>
                    <a:close/>
                    <a:moveTo>
                      <a:pt x="14" y="19"/>
                    </a:moveTo>
                    <a:cubicBezTo>
                      <a:pt x="13" y="18"/>
                      <a:pt x="13" y="15"/>
                      <a:pt x="14" y="14"/>
                    </a:cubicBezTo>
                    <a:cubicBezTo>
                      <a:pt x="16" y="13"/>
                      <a:pt x="18" y="13"/>
                      <a:pt x="20" y="14"/>
                    </a:cubicBezTo>
                    <a:cubicBezTo>
                      <a:pt x="21" y="15"/>
                      <a:pt x="21" y="18"/>
                      <a:pt x="20" y="19"/>
                    </a:cubicBezTo>
                    <a:cubicBezTo>
                      <a:pt x="18" y="21"/>
                      <a:pt x="16" y="21"/>
                      <a:pt x="14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Freeform: Shape 54"/>
              <p:cNvSpPr/>
              <p:nvPr/>
            </p:nvSpPr>
            <p:spPr bwMode="auto">
              <a:xfrm>
                <a:off x="4033838" y="4594225"/>
                <a:ext cx="57150" cy="60325"/>
              </a:xfrm>
              <a:custGeom>
                <a:avLst/>
                <a:gdLst/>
                <a:ahLst/>
                <a:cxnLst>
                  <a:cxn ang="0">
                    <a:pos x="17" y="15"/>
                  </a:cxn>
                  <a:cxn ang="0">
                    <a:pos x="17" y="14"/>
                  </a:cxn>
                  <a:cxn ang="0">
                    <a:pos x="19" y="14"/>
                  </a:cxn>
                  <a:cxn ang="0">
                    <a:pos x="20" y="12"/>
                  </a:cxn>
                  <a:cxn ang="0">
                    <a:pos x="18" y="11"/>
                  </a:cxn>
                  <a:cxn ang="0">
                    <a:pos x="18" y="10"/>
                  </a:cxn>
                  <a:cxn ang="0">
                    <a:pos x="20" y="9"/>
                  </a:cxn>
                  <a:cxn ang="0">
                    <a:pos x="19" y="7"/>
                  </a:cxn>
                  <a:cxn ang="0">
                    <a:pos x="17" y="6"/>
                  </a:cxn>
                  <a:cxn ang="0">
                    <a:pos x="17" y="6"/>
                  </a:cxn>
                  <a:cxn ang="0">
                    <a:pos x="18" y="4"/>
                  </a:cxn>
                  <a:cxn ang="0">
                    <a:pos x="17" y="3"/>
                  </a:cxn>
                  <a:cxn ang="0">
                    <a:pos x="16" y="2"/>
                  </a:cxn>
                  <a:cxn ang="0">
                    <a:pos x="14" y="3"/>
                  </a:cxn>
                  <a:cxn ang="0">
                    <a:pos x="14" y="3"/>
                  </a:cxn>
                  <a:cxn ang="0">
                    <a:pos x="14" y="1"/>
                  </a:cxn>
                  <a:cxn ang="0">
                    <a:pos x="11" y="0"/>
                  </a:cxn>
                  <a:cxn ang="0">
                    <a:pos x="10" y="2"/>
                  </a:cxn>
                  <a:cxn ang="0">
                    <a:pos x="9" y="2"/>
                  </a:cxn>
                  <a:cxn ang="0">
                    <a:pos x="8" y="0"/>
                  </a:cxn>
                  <a:cxn ang="0">
                    <a:pos x="6" y="1"/>
                  </a:cxn>
                  <a:cxn ang="0">
                    <a:pos x="6" y="3"/>
                  </a:cxn>
                  <a:cxn ang="0">
                    <a:pos x="5" y="3"/>
                  </a:cxn>
                  <a:cxn ang="0">
                    <a:pos x="3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0" y="7"/>
                  </a:cxn>
                  <a:cxn ang="0">
                    <a:pos x="0" y="9"/>
                  </a:cxn>
                  <a:cxn ang="0">
                    <a:pos x="1" y="10"/>
                  </a:cxn>
                  <a:cxn ang="0">
                    <a:pos x="1" y="11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2" y="14"/>
                  </a:cxn>
                  <a:cxn ang="0">
                    <a:pos x="2" y="15"/>
                  </a:cxn>
                  <a:cxn ang="0">
                    <a:pos x="2" y="17"/>
                  </a:cxn>
                  <a:cxn ang="0">
                    <a:pos x="3" y="18"/>
                  </a:cxn>
                  <a:cxn ang="0">
                    <a:pos x="5" y="18"/>
                  </a:cxn>
                  <a:cxn ang="0">
                    <a:pos x="6" y="18"/>
                  </a:cxn>
                  <a:cxn ang="0">
                    <a:pos x="6" y="20"/>
                  </a:cxn>
                  <a:cxn ang="0">
                    <a:pos x="8" y="21"/>
                  </a:cxn>
                  <a:cxn ang="0">
                    <a:pos x="9" y="19"/>
                  </a:cxn>
                  <a:cxn ang="0">
                    <a:pos x="10" y="19"/>
                  </a:cxn>
                  <a:cxn ang="0">
                    <a:pos x="11" y="21"/>
                  </a:cxn>
                  <a:cxn ang="0">
                    <a:pos x="14" y="20"/>
                  </a:cxn>
                  <a:cxn ang="0">
                    <a:pos x="14" y="18"/>
                  </a:cxn>
                  <a:cxn ang="0">
                    <a:pos x="14" y="18"/>
                  </a:cxn>
                  <a:cxn ang="0">
                    <a:pos x="16" y="18"/>
                  </a:cxn>
                  <a:cxn ang="0">
                    <a:pos x="17" y="18"/>
                  </a:cxn>
                  <a:cxn ang="0">
                    <a:pos x="18" y="17"/>
                  </a:cxn>
                  <a:cxn ang="0">
                    <a:pos x="17" y="15"/>
                  </a:cxn>
                  <a:cxn ang="0">
                    <a:pos x="8" y="12"/>
                  </a:cxn>
                  <a:cxn ang="0">
                    <a:pos x="8" y="9"/>
                  </a:cxn>
                  <a:cxn ang="0">
                    <a:pos x="11" y="9"/>
                  </a:cxn>
                  <a:cxn ang="0">
                    <a:pos x="11" y="12"/>
                  </a:cxn>
                  <a:cxn ang="0">
                    <a:pos x="8" y="12"/>
                  </a:cxn>
                </a:cxnLst>
                <a:rect l="0" t="0" r="r" b="b"/>
                <a:pathLst>
                  <a:path w="20" h="21">
                    <a:moveTo>
                      <a:pt x="17" y="15"/>
                    </a:moveTo>
                    <a:cubicBezTo>
                      <a:pt x="17" y="15"/>
                      <a:pt x="17" y="15"/>
                      <a:pt x="17" y="1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0"/>
                      <a:pt x="18" y="10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5" y="18"/>
                      <a:pt x="6" y="18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7"/>
                      <a:pt x="18" y="17"/>
                      <a:pt x="18" y="17"/>
                    </a:cubicBezTo>
                    <a:lnTo>
                      <a:pt x="17" y="15"/>
                    </a:lnTo>
                    <a:close/>
                    <a:moveTo>
                      <a:pt x="8" y="12"/>
                    </a:moveTo>
                    <a:cubicBezTo>
                      <a:pt x="7" y="11"/>
                      <a:pt x="7" y="10"/>
                      <a:pt x="8" y="9"/>
                    </a:cubicBezTo>
                    <a:cubicBezTo>
                      <a:pt x="9" y="8"/>
                      <a:pt x="10" y="8"/>
                      <a:pt x="11" y="9"/>
                    </a:cubicBezTo>
                    <a:cubicBezTo>
                      <a:pt x="12" y="10"/>
                      <a:pt x="12" y="11"/>
                      <a:pt x="11" y="12"/>
                    </a:cubicBezTo>
                    <a:cubicBezTo>
                      <a:pt x="10" y="13"/>
                      <a:pt x="9" y="13"/>
                      <a:pt x="8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Group 55"/>
            <p:cNvGrpSpPr/>
            <p:nvPr/>
          </p:nvGrpSpPr>
          <p:grpSpPr>
            <a:xfrm>
              <a:off x="5944960" y="4413990"/>
              <a:ext cx="329914" cy="633645"/>
              <a:chOff x="4486276" y="4586288"/>
              <a:chExt cx="100012" cy="192087"/>
            </a:xfrm>
            <a:solidFill>
              <a:schemeClr val="bg1"/>
            </a:solidFill>
          </p:grpSpPr>
          <p:sp>
            <p:nvSpPr>
              <p:cNvPr id="29" name="Freeform: Shape 56"/>
              <p:cNvSpPr/>
              <p:nvPr/>
            </p:nvSpPr>
            <p:spPr bwMode="auto">
              <a:xfrm>
                <a:off x="4494213" y="4586288"/>
                <a:ext cx="92075" cy="77787"/>
              </a:xfrm>
              <a:custGeom>
                <a:avLst/>
                <a:gdLst/>
                <a:ahLst/>
                <a:cxnLst>
                  <a:cxn ang="0">
                    <a:pos x="24" y="2"/>
                  </a:cxn>
                  <a:cxn ang="0">
                    <a:pos x="11" y="3"/>
                  </a:cxn>
                  <a:cxn ang="0">
                    <a:pos x="1" y="12"/>
                  </a:cxn>
                  <a:cxn ang="0">
                    <a:pos x="0" y="14"/>
                  </a:cxn>
                  <a:cxn ang="0">
                    <a:pos x="1" y="24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2" y="25"/>
                  </a:cxn>
                  <a:cxn ang="0">
                    <a:pos x="4" y="27"/>
                  </a:cxn>
                  <a:cxn ang="0">
                    <a:pos x="5" y="26"/>
                  </a:cxn>
                  <a:cxn ang="0">
                    <a:pos x="6" y="24"/>
                  </a:cxn>
                  <a:cxn ang="0">
                    <a:pos x="7" y="16"/>
                  </a:cxn>
                  <a:cxn ang="0">
                    <a:pos x="13" y="11"/>
                  </a:cxn>
                  <a:cxn ang="0">
                    <a:pos x="14" y="11"/>
                  </a:cxn>
                  <a:cxn ang="0">
                    <a:pos x="16" y="14"/>
                  </a:cxn>
                  <a:cxn ang="0">
                    <a:pos x="16" y="17"/>
                  </a:cxn>
                  <a:cxn ang="0">
                    <a:pos x="12" y="22"/>
                  </a:cxn>
                  <a:cxn ang="0">
                    <a:pos x="13" y="25"/>
                  </a:cxn>
                  <a:cxn ang="0">
                    <a:pos x="14" y="25"/>
                  </a:cxn>
                  <a:cxn ang="0">
                    <a:pos x="16" y="25"/>
                  </a:cxn>
                  <a:cxn ang="0">
                    <a:pos x="22" y="17"/>
                  </a:cxn>
                  <a:cxn ang="0">
                    <a:pos x="29" y="11"/>
                  </a:cxn>
                  <a:cxn ang="0">
                    <a:pos x="30" y="11"/>
                  </a:cxn>
                  <a:cxn ang="0">
                    <a:pos x="32" y="9"/>
                  </a:cxn>
                  <a:cxn ang="0">
                    <a:pos x="32" y="2"/>
                  </a:cxn>
                  <a:cxn ang="0">
                    <a:pos x="30" y="0"/>
                  </a:cxn>
                  <a:cxn ang="0">
                    <a:pos x="24" y="2"/>
                  </a:cxn>
                </a:cxnLst>
                <a:rect l="0" t="0" r="r" b="b"/>
                <a:pathLst>
                  <a:path w="32" h="27">
                    <a:moveTo>
                      <a:pt x="24" y="2"/>
                    </a:moveTo>
                    <a:cubicBezTo>
                      <a:pt x="24" y="2"/>
                      <a:pt x="13" y="2"/>
                      <a:pt x="11" y="3"/>
                    </a:cubicBezTo>
                    <a:cubicBezTo>
                      <a:pt x="9" y="3"/>
                      <a:pt x="1" y="12"/>
                      <a:pt x="1" y="12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5"/>
                      <a:pt x="2" y="25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3" y="27"/>
                      <a:pt x="4" y="27"/>
                    </a:cubicBezTo>
                    <a:cubicBezTo>
                      <a:pt x="4" y="27"/>
                      <a:pt x="5" y="26"/>
                      <a:pt x="5" y="26"/>
                    </a:cubicBezTo>
                    <a:cubicBezTo>
                      <a:pt x="6" y="25"/>
                      <a:pt x="6" y="25"/>
                      <a:pt x="6" y="24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1"/>
                      <a:pt x="14" y="10"/>
                      <a:pt x="14" y="11"/>
                    </a:cubicBezTo>
                    <a:cubicBezTo>
                      <a:pt x="15" y="12"/>
                      <a:pt x="16" y="13"/>
                      <a:pt x="16" y="14"/>
                    </a:cubicBezTo>
                    <a:cubicBezTo>
                      <a:pt x="17" y="16"/>
                      <a:pt x="16" y="17"/>
                      <a:pt x="16" y="17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2" y="24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5" y="25"/>
                      <a:pt x="15" y="25"/>
                      <a:pt x="16" y="25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0" y="11"/>
                      <a:pt x="32" y="11"/>
                      <a:pt x="32" y="9"/>
                    </a:cubicBezTo>
                    <a:cubicBezTo>
                      <a:pt x="32" y="6"/>
                      <a:pt x="32" y="3"/>
                      <a:pt x="32" y="2"/>
                    </a:cubicBezTo>
                    <a:cubicBezTo>
                      <a:pt x="32" y="0"/>
                      <a:pt x="30" y="0"/>
                      <a:pt x="30" y="0"/>
                    </a:cubicBezTo>
                    <a:lnTo>
                      <a:pt x="24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Freeform: Shape 57"/>
              <p:cNvSpPr/>
              <p:nvPr/>
            </p:nvSpPr>
            <p:spPr bwMode="auto">
              <a:xfrm>
                <a:off x="4486276" y="4689475"/>
                <a:ext cx="88900" cy="88900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18" y="29"/>
                  </a:cxn>
                  <a:cxn ang="0">
                    <a:pos x="16" y="0"/>
                  </a:cxn>
                  <a:cxn ang="0">
                    <a:pos x="22" y="22"/>
                  </a:cxn>
                  <a:cxn ang="0">
                    <a:pos x="18" y="24"/>
                  </a:cxn>
                  <a:cxn ang="0">
                    <a:pos x="17" y="26"/>
                  </a:cxn>
                  <a:cxn ang="0">
                    <a:pos x="16" y="24"/>
                  </a:cxn>
                  <a:cxn ang="0">
                    <a:pos x="12" y="25"/>
                  </a:cxn>
                  <a:cxn ang="0">
                    <a:pos x="10" y="23"/>
                  </a:cxn>
                  <a:cxn ang="0">
                    <a:pos x="11" y="22"/>
                  </a:cxn>
                  <a:cxn ang="0">
                    <a:pos x="13" y="22"/>
                  </a:cxn>
                  <a:cxn ang="0">
                    <a:pos x="17" y="22"/>
                  </a:cxn>
                  <a:cxn ang="0">
                    <a:pos x="19" y="21"/>
                  </a:cxn>
                  <a:cxn ang="0">
                    <a:pos x="19" y="18"/>
                  </a:cxn>
                  <a:cxn ang="0">
                    <a:pos x="17" y="17"/>
                  </a:cxn>
                  <a:cxn ang="0">
                    <a:pos x="13" y="17"/>
                  </a:cxn>
                  <a:cxn ang="0">
                    <a:pos x="9" y="17"/>
                  </a:cxn>
                  <a:cxn ang="0">
                    <a:pos x="7" y="14"/>
                  </a:cxn>
                  <a:cxn ang="0">
                    <a:pos x="8" y="10"/>
                  </a:cxn>
                  <a:cxn ang="0">
                    <a:pos x="12" y="8"/>
                  </a:cxn>
                  <a:cxn ang="0">
                    <a:pos x="12" y="6"/>
                  </a:cxn>
                  <a:cxn ang="0">
                    <a:pos x="14" y="8"/>
                  </a:cxn>
                  <a:cxn ang="0">
                    <a:pos x="17" y="8"/>
                  </a:cxn>
                  <a:cxn ang="0">
                    <a:pos x="19" y="9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4" y="10"/>
                  </a:cxn>
                  <a:cxn ang="0">
                    <a:pos x="11" y="11"/>
                  </a:cxn>
                  <a:cxn ang="0">
                    <a:pos x="11" y="13"/>
                  </a:cxn>
                  <a:cxn ang="0">
                    <a:pos x="12" y="14"/>
                  </a:cxn>
                  <a:cxn ang="0">
                    <a:pos x="15" y="14"/>
                  </a:cxn>
                  <a:cxn ang="0">
                    <a:pos x="18" y="14"/>
                  </a:cxn>
                  <a:cxn ang="0">
                    <a:pos x="23" y="17"/>
                  </a:cxn>
                </a:cxnLst>
                <a:rect l="0" t="0" r="r" b="b"/>
                <a:pathLst>
                  <a:path w="31" h="31">
                    <a:moveTo>
                      <a:pt x="16" y="0"/>
                    </a:moveTo>
                    <a:cubicBezTo>
                      <a:pt x="6" y="3"/>
                      <a:pt x="6" y="3"/>
                      <a:pt x="6" y="3"/>
                    </a:cubicBezTo>
                    <a:cubicBezTo>
                      <a:pt x="3" y="7"/>
                      <a:pt x="0" y="14"/>
                      <a:pt x="2" y="20"/>
                    </a:cubicBezTo>
                    <a:cubicBezTo>
                      <a:pt x="4" y="28"/>
                      <a:pt x="11" y="31"/>
                      <a:pt x="18" y="29"/>
                    </a:cubicBezTo>
                    <a:cubicBezTo>
                      <a:pt x="26" y="27"/>
                      <a:pt x="31" y="21"/>
                      <a:pt x="29" y="13"/>
                    </a:cubicBezTo>
                    <a:cubicBezTo>
                      <a:pt x="27" y="8"/>
                      <a:pt x="21" y="2"/>
                      <a:pt x="16" y="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2" y="21"/>
                      <a:pt x="22" y="22"/>
                    </a:cubicBezTo>
                    <a:cubicBezTo>
                      <a:pt x="21" y="22"/>
                      <a:pt x="20" y="23"/>
                      <a:pt x="20" y="23"/>
                    </a:cubicBezTo>
                    <a:cubicBezTo>
                      <a:pt x="19" y="23"/>
                      <a:pt x="18" y="24"/>
                      <a:pt x="18" y="24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26"/>
                      <a:pt x="18" y="26"/>
                      <a:pt x="17" y="26"/>
                    </a:cubicBezTo>
                    <a:cubicBezTo>
                      <a:pt x="17" y="26"/>
                      <a:pt x="16" y="26"/>
                      <a:pt x="16" y="26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5" y="25"/>
                      <a:pt x="15" y="25"/>
                      <a:pt x="14" y="25"/>
                    </a:cubicBezTo>
                    <a:cubicBezTo>
                      <a:pt x="14" y="25"/>
                      <a:pt x="13" y="25"/>
                      <a:pt x="12" y="25"/>
                    </a:cubicBezTo>
                    <a:cubicBezTo>
                      <a:pt x="11" y="25"/>
                      <a:pt x="11" y="24"/>
                      <a:pt x="10" y="24"/>
                    </a:cubicBezTo>
                    <a:cubicBezTo>
                      <a:pt x="10" y="24"/>
                      <a:pt x="10" y="24"/>
                      <a:pt x="10" y="23"/>
                    </a:cubicBezTo>
                    <a:cubicBezTo>
                      <a:pt x="10" y="23"/>
                      <a:pt x="10" y="23"/>
                      <a:pt x="10" y="22"/>
                    </a:cubicBezTo>
                    <a:cubicBezTo>
                      <a:pt x="10" y="22"/>
                      <a:pt x="10" y="22"/>
                      <a:pt x="11" y="22"/>
                    </a:cubicBezTo>
                    <a:cubicBezTo>
                      <a:pt x="11" y="22"/>
                      <a:pt x="11" y="22"/>
                      <a:pt x="12" y="22"/>
                    </a:cubicBezTo>
                    <a:cubicBezTo>
                      <a:pt x="12" y="22"/>
                      <a:pt x="12" y="22"/>
                      <a:pt x="13" y="22"/>
                    </a:cubicBezTo>
                    <a:cubicBezTo>
                      <a:pt x="13" y="22"/>
                      <a:pt x="14" y="22"/>
                      <a:pt x="15" y="22"/>
                    </a:cubicBezTo>
                    <a:cubicBezTo>
                      <a:pt x="15" y="22"/>
                      <a:pt x="16" y="22"/>
                      <a:pt x="17" y="22"/>
                    </a:cubicBezTo>
                    <a:cubicBezTo>
                      <a:pt x="17" y="22"/>
                      <a:pt x="17" y="21"/>
                      <a:pt x="18" y="21"/>
                    </a:cubicBezTo>
                    <a:cubicBezTo>
                      <a:pt x="18" y="21"/>
                      <a:pt x="18" y="21"/>
                      <a:pt x="19" y="21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7" y="17"/>
                    </a:cubicBezTo>
                    <a:cubicBezTo>
                      <a:pt x="16" y="17"/>
                      <a:pt x="15" y="17"/>
                      <a:pt x="15" y="17"/>
                    </a:cubicBezTo>
                    <a:cubicBezTo>
                      <a:pt x="14" y="17"/>
                      <a:pt x="13" y="17"/>
                      <a:pt x="13" y="17"/>
                    </a:cubicBezTo>
                    <a:cubicBezTo>
                      <a:pt x="12" y="17"/>
                      <a:pt x="11" y="17"/>
                      <a:pt x="11" y="17"/>
                    </a:cubicBezTo>
                    <a:cubicBezTo>
                      <a:pt x="10" y="17"/>
                      <a:pt x="10" y="17"/>
                      <a:pt x="9" y="17"/>
                    </a:cubicBezTo>
                    <a:cubicBezTo>
                      <a:pt x="9" y="16"/>
                      <a:pt x="8" y="16"/>
                      <a:pt x="8" y="16"/>
                    </a:cubicBezTo>
                    <a:cubicBezTo>
                      <a:pt x="8" y="15"/>
                      <a:pt x="7" y="15"/>
                      <a:pt x="7" y="14"/>
                    </a:cubicBezTo>
                    <a:cubicBezTo>
                      <a:pt x="7" y="13"/>
                      <a:pt x="7" y="13"/>
                      <a:pt x="7" y="12"/>
                    </a:cubicBezTo>
                    <a:cubicBezTo>
                      <a:pt x="8" y="11"/>
                      <a:pt x="8" y="11"/>
                      <a:pt x="8" y="10"/>
                    </a:cubicBezTo>
                    <a:cubicBezTo>
                      <a:pt x="9" y="10"/>
                      <a:pt x="9" y="9"/>
                      <a:pt x="10" y="9"/>
                    </a:cubicBezTo>
                    <a:cubicBezTo>
                      <a:pt x="11" y="9"/>
                      <a:pt x="11" y="9"/>
                      <a:pt x="12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2" y="6"/>
                    </a:cubicBezTo>
                    <a:cubicBezTo>
                      <a:pt x="13" y="5"/>
                      <a:pt x="13" y="6"/>
                      <a:pt x="13" y="6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8"/>
                      <a:pt x="15" y="8"/>
                      <a:pt x="15" y="8"/>
                    </a:cubicBezTo>
                    <a:cubicBezTo>
                      <a:pt x="16" y="7"/>
                      <a:pt x="17" y="8"/>
                      <a:pt x="17" y="8"/>
                    </a:cubicBezTo>
                    <a:cubicBezTo>
                      <a:pt x="18" y="8"/>
                      <a:pt x="18" y="8"/>
                      <a:pt x="19" y="8"/>
                    </a:cubicBezTo>
                    <a:cubicBezTo>
                      <a:pt x="19" y="8"/>
                      <a:pt x="19" y="9"/>
                      <a:pt x="19" y="9"/>
                    </a:cubicBezTo>
                    <a:cubicBezTo>
                      <a:pt x="19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7" y="10"/>
                      <a:pt x="17" y="10"/>
                      <a:pt x="16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1" y="1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3"/>
                      <a:pt x="11" y="14"/>
                      <a:pt x="11" y="14"/>
                    </a:cubicBezTo>
                    <a:cubicBezTo>
                      <a:pt x="11" y="14"/>
                      <a:pt x="12" y="14"/>
                      <a:pt x="12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4" y="14"/>
                      <a:pt x="14" y="14"/>
                      <a:pt x="15" y="14"/>
                    </a:cubicBezTo>
                    <a:cubicBezTo>
                      <a:pt x="15" y="14"/>
                      <a:pt x="16" y="14"/>
                      <a:pt x="17" y="14"/>
                    </a:cubicBezTo>
                    <a:cubicBezTo>
                      <a:pt x="17" y="14"/>
                      <a:pt x="18" y="14"/>
                      <a:pt x="18" y="14"/>
                    </a:cubicBezTo>
                    <a:cubicBezTo>
                      <a:pt x="20" y="14"/>
                      <a:pt x="20" y="15"/>
                      <a:pt x="21" y="15"/>
                    </a:cubicBezTo>
                    <a:cubicBezTo>
                      <a:pt x="22" y="16"/>
                      <a:pt x="22" y="16"/>
                      <a:pt x="23" y="17"/>
                    </a:cubicBezTo>
                    <a:cubicBezTo>
                      <a:pt x="23" y="18"/>
                      <a:pt x="23" y="19"/>
                      <a:pt x="23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Freeform: Shape 58"/>
              <p:cNvSpPr/>
              <p:nvPr/>
            </p:nvSpPr>
            <p:spPr bwMode="auto">
              <a:xfrm>
                <a:off x="4491038" y="4660900"/>
                <a:ext cx="38100" cy="31750"/>
              </a:xfrm>
              <a:custGeom>
                <a:avLst/>
                <a:gdLst/>
                <a:ahLst/>
                <a:cxnLst>
                  <a:cxn ang="0">
                    <a:pos x="5" y="11"/>
                  </a:cxn>
                  <a:cxn ang="0">
                    <a:pos x="9" y="10"/>
                  </a:cxn>
                  <a:cxn ang="0">
                    <a:pos x="13" y="9"/>
                  </a:cxn>
                  <a:cxn ang="0">
                    <a:pos x="13" y="2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10" y="3"/>
                  </a:cxn>
                  <a:cxn ang="0">
                    <a:pos x="8" y="2"/>
                  </a:cxn>
                  <a:cxn ang="0">
                    <a:pos x="6" y="3"/>
                  </a:cxn>
                  <a:cxn ang="0">
                    <a:pos x="5" y="5"/>
                  </a:cxn>
                  <a:cxn ang="0">
                    <a:pos x="5" y="6"/>
                  </a:cxn>
                  <a:cxn ang="0">
                    <a:pos x="1" y="5"/>
                  </a:cxn>
                  <a:cxn ang="0">
                    <a:pos x="5" y="11"/>
                  </a:cxn>
                </a:cxnLst>
                <a:rect l="0" t="0" r="r" b="b"/>
                <a:pathLst>
                  <a:path w="13" h="11">
                    <a:moveTo>
                      <a:pt x="5" y="11"/>
                    </a:moveTo>
                    <a:cubicBezTo>
                      <a:pt x="5" y="11"/>
                      <a:pt x="9" y="10"/>
                      <a:pt x="9" y="10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9"/>
                      <a:pt x="13" y="4"/>
                      <a:pt x="13" y="2"/>
                    </a:cubicBezTo>
                    <a:cubicBezTo>
                      <a:pt x="13" y="0"/>
                      <a:pt x="11" y="1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3"/>
                    </a:cubicBezTo>
                    <a:cubicBezTo>
                      <a:pt x="9" y="3"/>
                      <a:pt x="9" y="2"/>
                      <a:pt x="8" y="2"/>
                    </a:cubicBezTo>
                    <a:cubicBezTo>
                      <a:pt x="7" y="1"/>
                      <a:pt x="6" y="2"/>
                      <a:pt x="6" y="3"/>
                    </a:cubicBezTo>
                    <a:cubicBezTo>
                      <a:pt x="5" y="4"/>
                      <a:pt x="5" y="4"/>
                      <a:pt x="5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3" y="3"/>
                      <a:pt x="0" y="3"/>
                      <a:pt x="1" y="5"/>
                    </a:cubicBezTo>
                    <a:cubicBezTo>
                      <a:pt x="3" y="7"/>
                      <a:pt x="5" y="11"/>
                      <a:pt x="5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Group 59"/>
            <p:cNvGrpSpPr/>
            <p:nvPr/>
          </p:nvGrpSpPr>
          <p:grpSpPr>
            <a:xfrm>
              <a:off x="4652272" y="3150905"/>
              <a:ext cx="380069" cy="584717"/>
              <a:chOff x="4235451" y="4579938"/>
              <a:chExt cx="123825" cy="190499"/>
            </a:xfrm>
            <a:solidFill>
              <a:schemeClr val="bg1"/>
            </a:solidFill>
          </p:grpSpPr>
          <p:sp>
            <p:nvSpPr>
              <p:cNvPr id="25" name="Freeform: Shape 60"/>
              <p:cNvSpPr/>
              <p:nvPr/>
            </p:nvSpPr>
            <p:spPr bwMode="auto">
              <a:xfrm>
                <a:off x="4235451" y="4721225"/>
                <a:ext cx="123825" cy="492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8" y="17"/>
                  </a:cxn>
                  <a:cxn ang="0">
                    <a:pos x="12" y="16"/>
                  </a:cxn>
                  <a:cxn ang="0">
                    <a:pos x="30" y="15"/>
                  </a:cxn>
                  <a:cxn ang="0">
                    <a:pos x="43" y="3"/>
                  </a:cxn>
                  <a:cxn ang="0">
                    <a:pos x="40" y="2"/>
                  </a:cxn>
                  <a:cxn ang="0">
                    <a:pos x="33" y="8"/>
                  </a:cxn>
                  <a:cxn ang="0">
                    <a:pos x="17" y="7"/>
                  </a:cxn>
                  <a:cxn ang="0">
                    <a:pos x="30" y="5"/>
                  </a:cxn>
                  <a:cxn ang="0">
                    <a:pos x="28" y="2"/>
                  </a:cxn>
                  <a:cxn ang="0">
                    <a:pos x="15" y="2"/>
                  </a:cxn>
                  <a:cxn ang="0">
                    <a:pos x="7" y="1"/>
                  </a:cxn>
                  <a:cxn ang="0">
                    <a:pos x="0" y="8"/>
                  </a:cxn>
                </a:cxnLst>
                <a:rect l="0" t="0" r="r" b="b"/>
                <a:pathLst>
                  <a:path w="43" h="17">
                    <a:moveTo>
                      <a:pt x="0" y="8"/>
                    </a:moveTo>
                    <a:cubicBezTo>
                      <a:pt x="0" y="11"/>
                      <a:pt x="5" y="16"/>
                      <a:pt x="8" y="17"/>
                    </a:cubicBezTo>
                    <a:cubicBezTo>
                      <a:pt x="9" y="17"/>
                      <a:pt x="10" y="16"/>
                      <a:pt x="12" y="16"/>
                    </a:cubicBezTo>
                    <a:cubicBezTo>
                      <a:pt x="12" y="16"/>
                      <a:pt x="26" y="17"/>
                      <a:pt x="30" y="15"/>
                    </a:cubicBezTo>
                    <a:cubicBezTo>
                      <a:pt x="33" y="14"/>
                      <a:pt x="43" y="5"/>
                      <a:pt x="43" y="3"/>
                    </a:cubicBezTo>
                    <a:cubicBezTo>
                      <a:pt x="43" y="1"/>
                      <a:pt x="42" y="0"/>
                      <a:pt x="40" y="2"/>
                    </a:cubicBezTo>
                    <a:cubicBezTo>
                      <a:pt x="37" y="3"/>
                      <a:pt x="35" y="6"/>
                      <a:pt x="33" y="8"/>
                    </a:cubicBezTo>
                    <a:cubicBezTo>
                      <a:pt x="29" y="11"/>
                      <a:pt x="21" y="12"/>
                      <a:pt x="17" y="7"/>
                    </a:cubicBezTo>
                    <a:cubicBezTo>
                      <a:pt x="17" y="7"/>
                      <a:pt x="28" y="8"/>
                      <a:pt x="30" y="5"/>
                    </a:cubicBezTo>
                    <a:cubicBezTo>
                      <a:pt x="31" y="3"/>
                      <a:pt x="30" y="1"/>
                      <a:pt x="28" y="2"/>
                    </a:cubicBezTo>
                    <a:cubicBezTo>
                      <a:pt x="26" y="2"/>
                      <a:pt x="17" y="2"/>
                      <a:pt x="15" y="2"/>
                    </a:cubicBezTo>
                    <a:cubicBezTo>
                      <a:pt x="12" y="1"/>
                      <a:pt x="8" y="0"/>
                      <a:pt x="7" y="1"/>
                    </a:cubicBezTo>
                    <a:cubicBezTo>
                      <a:pt x="5" y="2"/>
                      <a:pt x="1" y="5"/>
                      <a:pt x="0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Freeform: Shape 61"/>
              <p:cNvSpPr/>
              <p:nvPr/>
            </p:nvSpPr>
            <p:spPr bwMode="auto">
              <a:xfrm>
                <a:off x="4281488" y="4695825"/>
                <a:ext cx="49213" cy="1905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9" y="7"/>
                  </a:cxn>
                  <a:cxn ang="0">
                    <a:pos x="13" y="4"/>
                  </a:cxn>
                  <a:cxn ang="0">
                    <a:pos x="12" y="4"/>
                  </a:cxn>
                  <a:cxn ang="0">
                    <a:pos x="15" y="4"/>
                  </a:cxn>
                  <a:cxn ang="0">
                    <a:pos x="17" y="2"/>
                  </a:cxn>
                  <a:cxn ang="0">
                    <a:pos x="15" y="0"/>
                  </a:cxn>
                </a:cxnLst>
                <a:rect l="0" t="0" r="r" b="b"/>
                <a:pathLst>
                  <a:path w="17" h="7">
                    <a:moveTo>
                      <a:pt x="15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6"/>
                      <a:pt x="6" y="7"/>
                      <a:pt x="9" y="7"/>
                    </a:cubicBezTo>
                    <a:cubicBezTo>
                      <a:pt x="11" y="7"/>
                      <a:pt x="13" y="6"/>
                      <a:pt x="13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4"/>
                      <a:pt x="17" y="3"/>
                      <a:pt x="17" y="2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Freeform: Shape 62"/>
              <p:cNvSpPr/>
              <p:nvPr/>
            </p:nvSpPr>
            <p:spPr bwMode="auto">
              <a:xfrm>
                <a:off x="4260851" y="4579938"/>
                <a:ext cx="88900" cy="100012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0" y="16"/>
                  </a:cxn>
                  <a:cxn ang="0">
                    <a:pos x="7" y="35"/>
                  </a:cxn>
                  <a:cxn ang="0">
                    <a:pos x="25" y="35"/>
                  </a:cxn>
                  <a:cxn ang="0">
                    <a:pos x="31" y="16"/>
                  </a:cxn>
                  <a:cxn ang="0">
                    <a:pos x="16" y="0"/>
                  </a:cxn>
                  <a:cxn ang="0">
                    <a:pos x="19" y="21"/>
                  </a:cxn>
                  <a:cxn ang="0">
                    <a:pos x="16" y="19"/>
                  </a:cxn>
                  <a:cxn ang="0">
                    <a:pos x="12" y="21"/>
                  </a:cxn>
                  <a:cxn ang="0">
                    <a:pos x="12" y="17"/>
                  </a:cxn>
                  <a:cxn ang="0">
                    <a:pos x="9" y="14"/>
                  </a:cxn>
                  <a:cxn ang="0">
                    <a:pos x="14" y="13"/>
                  </a:cxn>
                  <a:cxn ang="0">
                    <a:pos x="16" y="9"/>
                  </a:cxn>
                  <a:cxn ang="0">
                    <a:pos x="17" y="13"/>
                  </a:cxn>
                  <a:cxn ang="0">
                    <a:pos x="22" y="14"/>
                  </a:cxn>
                  <a:cxn ang="0">
                    <a:pos x="19" y="17"/>
                  </a:cxn>
                  <a:cxn ang="0">
                    <a:pos x="19" y="21"/>
                  </a:cxn>
                </a:cxnLst>
                <a:rect l="0" t="0" r="r" b="b"/>
                <a:pathLst>
                  <a:path w="31" h="35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3"/>
                      <a:pt x="7" y="27"/>
                      <a:pt x="7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27"/>
                      <a:pt x="31" y="23"/>
                      <a:pt x="31" y="16"/>
                    </a:cubicBezTo>
                    <a:cubicBezTo>
                      <a:pt x="31" y="7"/>
                      <a:pt x="24" y="0"/>
                      <a:pt x="16" y="0"/>
                    </a:cubicBezTo>
                    <a:close/>
                    <a:moveTo>
                      <a:pt x="19" y="21"/>
                    </a:moveTo>
                    <a:cubicBezTo>
                      <a:pt x="16" y="19"/>
                      <a:pt x="16" y="19"/>
                      <a:pt x="16" y="1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9" y="17"/>
                      <a:pt x="19" y="17"/>
                      <a:pt x="19" y="17"/>
                    </a:cubicBezTo>
                    <a:lnTo>
                      <a:pt x="19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Freeform: Shape 63"/>
              <p:cNvSpPr/>
              <p:nvPr/>
            </p:nvSpPr>
            <p:spPr bwMode="auto">
              <a:xfrm>
                <a:off x="4281488" y="4683125"/>
                <a:ext cx="49213" cy="9525"/>
              </a:xfrm>
              <a:custGeom>
                <a:avLst/>
                <a:gdLst/>
                <a:ahLst/>
                <a:cxnLst>
                  <a:cxn ang="0">
                    <a:pos x="1" y="3"/>
                  </a:cxn>
                  <a:cxn ang="0">
                    <a:pos x="16" y="3"/>
                  </a:cxn>
                  <a:cxn ang="0">
                    <a:pos x="17" y="2"/>
                  </a:cxn>
                  <a:cxn ang="0">
                    <a:pos x="16" y="0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1" y="3"/>
                  </a:cxn>
                </a:cxnLst>
                <a:rect l="0" t="0" r="r" b="b"/>
                <a:pathLst>
                  <a:path w="17" h="3">
                    <a:moveTo>
                      <a:pt x="1" y="3"/>
                    </a:move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7" y="2"/>
                      <a:pt x="17" y="2"/>
                    </a:cubicBezTo>
                    <a:cubicBezTo>
                      <a:pt x="17" y="1"/>
                      <a:pt x="17" y="0"/>
                      <a:pt x="16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" name="Group 76"/>
          <p:cNvGrpSpPr/>
          <p:nvPr/>
        </p:nvGrpSpPr>
        <p:grpSpPr>
          <a:xfrm>
            <a:off x="6145941" y="2314661"/>
            <a:ext cx="2184893" cy="785265"/>
            <a:chOff x="1415480" y="1651350"/>
            <a:chExt cx="2913191" cy="1047019"/>
          </a:xfrm>
        </p:grpSpPr>
        <p:sp>
          <p:nvSpPr>
            <p:cNvPr id="15" name="TextBox 77"/>
            <p:cNvSpPr txBox="1"/>
            <p:nvPr/>
          </p:nvSpPr>
          <p:spPr bwMode="auto">
            <a:xfrm>
              <a:off x="1415480" y="1651350"/>
              <a:ext cx="2913191" cy="309958"/>
            </a:xfrm>
            <a:prstGeom prst="rect">
              <a:avLst/>
            </a:prstGeom>
            <a:noFill/>
          </p:spPr>
          <p:txBody>
            <a:bodyPr wrap="none" lIns="540000" tIns="0" rIns="0" bIns="0" anchor="ctr" anchorCtr="0">
              <a:normAutofit/>
            </a:bodyPr>
            <a:lstStyle/>
            <a:p>
              <a:pPr algn="l" latinLnBrk="0"/>
              <a:r>
                <a:rPr lang="zh-CN" altLang="en-US" sz="1400" dirty="0">
                  <a:solidFill>
                    <a:schemeClr val="accent3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第三阶段</a:t>
              </a:r>
              <a:endParaRPr lang="zh-CN" altLang="en-US" sz="1400" dirty="0">
                <a:solidFill>
                  <a:schemeClr val="accent3">
                    <a:lumMod val="100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16" name="TextBox 78"/>
            <p:cNvSpPr txBox="1"/>
            <p:nvPr/>
          </p:nvSpPr>
          <p:spPr bwMode="auto">
            <a:xfrm>
              <a:off x="1415480" y="1961307"/>
              <a:ext cx="2913191" cy="737062"/>
            </a:xfrm>
            <a:prstGeom prst="rect">
              <a:avLst/>
            </a:prstGeom>
            <a:noFill/>
          </p:spPr>
          <p:txBody>
            <a:bodyPr wrap="square" lIns="540000" tIns="0" rIns="0" bIns="0" anchor="ctr" anchorCtr="0">
              <a:normAutofit fontScale="92500"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000" b="0" dirty="0">
                  <a:solidFill>
                    <a:schemeClr val="tx1"/>
                  </a:solidFill>
                  <a:effectLst/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调试冗余代码，将控制台内容逐步转移到图形界面中，丰富鼠标交互，改善闪烁问题</a:t>
              </a:r>
              <a:endParaRPr lang="zh-CN" altLang="en-US" sz="1000" b="0" dirty="0">
                <a:solidFill>
                  <a:schemeClr val="tx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6" name="Group 79"/>
          <p:cNvGrpSpPr/>
          <p:nvPr/>
        </p:nvGrpSpPr>
        <p:grpSpPr>
          <a:xfrm>
            <a:off x="5437887" y="3594486"/>
            <a:ext cx="2184893" cy="649603"/>
            <a:chOff x="1415480" y="1651350"/>
            <a:chExt cx="2913191" cy="866137"/>
          </a:xfrm>
        </p:grpSpPr>
        <p:sp>
          <p:nvSpPr>
            <p:cNvPr id="13" name="TextBox 80"/>
            <p:cNvSpPr txBox="1"/>
            <p:nvPr/>
          </p:nvSpPr>
          <p:spPr bwMode="auto">
            <a:xfrm>
              <a:off x="1415480" y="1651350"/>
              <a:ext cx="2913191" cy="309958"/>
            </a:xfrm>
            <a:prstGeom prst="rect">
              <a:avLst/>
            </a:prstGeom>
            <a:noFill/>
          </p:spPr>
          <p:txBody>
            <a:bodyPr wrap="none" lIns="540000" tIns="0" rIns="0" bIns="0" anchor="ctr" anchorCtr="0">
              <a:normAutofit/>
            </a:bodyPr>
            <a:lstStyle/>
            <a:p>
              <a:pPr algn="l" latinLnBrk="0"/>
              <a:r>
                <a:rPr lang="zh-CN" altLang="en-US" sz="1400" dirty="0">
                  <a:solidFill>
                    <a:schemeClr val="accent4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第四阶段</a:t>
              </a:r>
              <a:endParaRPr lang="zh-CN" altLang="en-US" sz="1400" dirty="0">
                <a:solidFill>
                  <a:schemeClr val="accent4">
                    <a:lumMod val="100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14" name="TextBox 81"/>
            <p:cNvSpPr txBox="1"/>
            <p:nvPr/>
          </p:nvSpPr>
          <p:spPr bwMode="auto">
            <a:xfrm>
              <a:off x="1415480" y="1961308"/>
              <a:ext cx="2913191" cy="556179"/>
            </a:xfrm>
            <a:prstGeom prst="rect">
              <a:avLst/>
            </a:prstGeom>
            <a:noFill/>
          </p:spPr>
          <p:txBody>
            <a:bodyPr wrap="square" lIns="540000" tIns="0" rIns="0" bIns="0" anchor="ctr" anchorCtr="0">
              <a:norm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000" b="0" dirty="0">
                  <a:solidFill>
                    <a:schemeClr val="tx1"/>
                  </a:solidFill>
                  <a:effectLst/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配乐音效的加入，使用文件实现自动存档和读档功能</a:t>
              </a:r>
              <a:endParaRPr lang="zh-CN" altLang="en-US" sz="1000" b="0" dirty="0">
                <a:solidFill>
                  <a:schemeClr val="tx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7" name="Group 82"/>
          <p:cNvGrpSpPr/>
          <p:nvPr/>
        </p:nvGrpSpPr>
        <p:grpSpPr>
          <a:xfrm>
            <a:off x="1868035" y="1046212"/>
            <a:ext cx="1724430" cy="649603"/>
            <a:chOff x="793990" y="1227225"/>
            <a:chExt cx="2299240" cy="866137"/>
          </a:xfrm>
        </p:grpSpPr>
        <p:sp>
          <p:nvSpPr>
            <p:cNvPr id="11" name="TextBox 83"/>
            <p:cNvSpPr txBox="1"/>
            <p:nvPr/>
          </p:nvSpPr>
          <p:spPr bwMode="auto">
            <a:xfrm>
              <a:off x="793990" y="1227225"/>
              <a:ext cx="2299240" cy="309959"/>
            </a:xfrm>
            <a:prstGeom prst="rect">
              <a:avLst/>
            </a:prstGeom>
            <a:noFill/>
          </p:spPr>
          <p:txBody>
            <a:bodyPr wrap="none" lIns="0" tIns="0" rIns="360000" bIns="0" anchor="ctr" anchorCtr="0">
              <a:normAutofit/>
            </a:bodyPr>
            <a:lstStyle/>
            <a:p>
              <a:pPr algn="r" latinLnBrk="0"/>
              <a:r>
                <a:rPr lang="zh-CN" altLang="en-US" sz="1400" dirty="0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rPr>
                <a:t>第一阶段</a:t>
              </a:r>
              <a:endParaRPr lang="zh-CN" altLang="en-US" sz="1400" dirty="0">
                <a:solidFill>
                  <a:schemeClr val="accent2">
                    <a:lumMod val="100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12" name="TextBox 84"/>
            <p:cNvSpPr txBox="1"/>
            <p:nvPr/>
          </p:nvSpPr>
          <p:spPr bwMode="auto">
            <a:xfrm>
              <a:off x="793990" y="1537183"/>
              <a:ext cx="2299240" cy="556179"/>
            </a:xfrm>
            <a:prstGeom prst="rect">
              <a:avLst/>
            </a:prstGeom>
            <a:noFill/>
          </p:spPr>
          <p:txBody>
            <a:bodyPr wrap="square" lIns="0" tIns="0" rIns="360000" bIns="0" anchor="ctr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b="0" dirty="0">
                  <a:solidFill>
                    <a:schemeClr val="tx1"/>
                  </a:solidFill>
                  <a:effectLst/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游戏规则的主体设计，控制台上程序的实现</a:t>
              </a:r>
              <a:endParaRPr lang="zh-CN" altLang="en-US" sz="1000" b="0" dirty="0">
                <a:solidFill>
                  <a:schemeClr val="tx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8" name="Group 85"/>
          <p:cNvGrpSpPr/>
          <p:nvPr/>
        </p:nvGrpSpPr>
        <p:grpSpPr>
          <a:xfrm>
            <a:off x="1286053" y="2311098"/>
            <a:ext cx="1724430" cy="649602"/>
            <a:chOff x="793990" y="1227226"/>
            <a:chExt cx="2299240" cy="866136"/>
          </a:xfrm>
        </p:grpSpPr>
        <p:sp>
          <p:nvSpPr>
            <p:cNvPr id="9" name="TextBox 86"/>
            <p:cNvSpPr txBox="1"/>
            <p:nvPr/>
          </p:nvSpPr>
          <p:spPr bwMode="auto">
            <a:xfrm>
              <a:off x="793990" y="1227226"/>
              <a:ext cx="2299240" cy="309959"/>
            </a:xfrm>
            <a:prstGeom prst="rect">
              <a:avLst/>
            </a:prstGeom>
            <a:noFill/>
          </p:spPr>
          <p:txBody>
            <a:bodyPr wrap="none" lIns="0" tIns="0" rIns="360000" bIns="0" anchor="ctr" anchorCtr="0">
              <a:normAutofit/>
            </a:bodyPr>
            <a:lstStyle/>
            <a:p>
              <a:pPr algn="r" latinLnBrk="0"/>
              <a:r>
                <a:rPr lang="zh-CN" altLang="en-US" sz="1400" dirty="0">
                  <a:solidFill>
                    <a:schemeClr val="accent1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第二阶段</a:t>
              </a:r>
              <a:endParaRPr lang="zh-CN" altLang="en-US" sz="1400" dirty="0">
                <a:solidFill>
                  <a:schemeClr val="accent1">
                    <a:lumMod val="100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10" name="TextBox 87"/>
            <p:cNvSpPr txBox="1"/>
            <p:nvPr/>
          </p:nvSpPr>
          <p:spPr bwMode="auto">
            <a:xfrm>
              <a:off x="793990" y="1537183"/>
              <a:ext cx="2299240" cy="556179"/>
            </a:xfrm>
            <a:prstGeom prst="rect">
              <a:avLst/>
            </a:prstGeom>
            <a:noFill/>
          </p:spPr>
          <p:txBody>
            <a:bodyPr wrap="square" lIns="0" tIns="0" rIns="360000" bIns="0" anchor="ctr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b="0" dirty="0">
                  <a:solidFill>
                    <a:schemeClr val="tx1"/>
                  </a:solidFill>
                  <a:effectLst/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程序健壮性的完善和图形界面的初步加入</a:t>
              </a:r>
              <a:endParaRPr lang="zh-CN" altLang="en-US" sz="1000" b="0" dirty="0">
                <a:solidFill>
                  <a:schemeClr val="tx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sp>
        <p:nvSpPr>
          <p:cNvPr id="47" name="Title 1"/>
          <p:cNvSpPr txBox="1"/>
          <p:nvPr/>
        </p:nvSpPr>
        <p:spPr>
          <a:xfrm>
            <a:off x="611560" y="175643"/>
            <a:ext cx="230425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 Free" panose="03080402000500000000" pitchFamily="66" charset="0"/>
                <a:ea typeface="+mn-ea"/>
                <a:cs typeface="+mn-ea"/>
                <a:sym typeface="+mn-lt"/>
              </a:rPr>
              <a:t>IMPLEMENTATION</a:t>
            </a:r>
            <a:endParaRPr lang="en-GB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Ink Free" panose="03080402000500000000" pitchFamily="66" charset="0"/>
              <a:ea typeface="+mn-ea"/>
              <a:cs typeface="+mn-ea"/>
              <a:sym typeface="+mn-lt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734712">
            <a:off x="208071" y="65507"/>
            <a:ext cx="248679" cy="507296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7148">
        <p159:morph option="byObject"/>
      </p:transition>
    </mc:Choice>
    <mc:Fallback>
      <p:transition spd="slow" advTm="1714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9"/>
          <p:cNvGrpSpPr/>
          <p:nvPr/>
        </p:nvGrpSpPr>
        <p:grpSpPr>
          <a:xfrm flipH="1" flipV="1">
            <a:off x="1601670" y="-55460"/>
            <a:ext cx="6181314" cy="5246502"/>
            <a:chOff x="2509443" y="30494"/>
            <a:chExt cx="8241752" cy="6995335"/>
          </a:xfrm>
        </p:grpSpPr>
        <p:grpSp>
          <p:nvGrpSpPr>
            <p:cNvPr id="17" name="Group 57"/>
            <p:cNvGrpSpPr/>
            <p:nvPr/>
          </p:nvGrpSpPr>
          <p:grpSpPr>
            <a:xfrm>
              <a:off x="2509443" y="1383111"/>
              <a:ext cx="5635984" cy="5642718"/>
              <a:chOff x="2509443" y="1383111"/>
              <a:chExt cx="5635984" cy="5642718"/>
            </a:xfrm>
          </p:grpSpPr>
          <p:cxnSp>
            <p:nvCxnSpPr>
              <p:cNvPr id="25" name="Straight Connector 63"/>
              <p:cNvCxnSpPr/>
              <p:nvPr/>
            </p:nvCxnSpPr>
            <p:spPr>
              <a:xfrm flipH="1" flipV="1">
                <a:off x="5166407" y="4582165"/>
                <a:ext cx="2029787" cy="15895"/>
              </a:xfrm>
              <a:prstGeom prst="line">
                <a:avLst/>
              </a:prstGeom>
              <a:ln w="2540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61"/>
              <p:cNvCxnSpPr/>
              <p:nvPr/>
            </p:nvCxnSpPr>
            <p:spPr>
              <a:xfrm flipH="1">
                <a:off x="5165935" y="4585626"/>
                <a:ext cx="1363028" cy="8972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55"/>
              <p:cNvGrpSpPr/>
              <p:nvPr/>
            </p:nvGrpSpPr>
            <p:grpSpPr>
              <a:xfrm>
                <a:off x="5579281" y="1383111"/>
                <a:ext cx="2566146" cy="4292512"/>
                <a:chOff x="5579281" y="1383111"/>
                <a:chExt cx="2566146" cy="4292512"/>
              </a:xfrm>
            </p:grpSpPr>
            <p:cxnSp>
              <p:nvCxnSpPr>
                <p:cNvPr id="35" name="Straight Connector 66"/>
                <p:cNvCxnSpPr/>
                <p:nvPr/>
              </p:nvCxnSpPr>
              <p:spPr>
                <a:xfrm>
                  <a:off x="6115640" y="2454803"/>
                  <a:ext cx="2029787" cy="15895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67"/>
                <p:cNvCxnSpPr/>
                <p:nvPr/>
              </p:nvCxnSpPr>
              <p:spPr>
                <a:xfrm flipV="1">
                  <a:off x="6659593" y="1919469"/>
                  <a:ext cx="0" cy="1895280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Freeform: Shape 68"/>
                <p:cNvSpPr/>
                <p:nvPr/>
              </p:nvSpPr>
              <p:spPr bwMode="auto">
                <a:xfrm rot="5400000">
                  <a:off x="5590231" y="1383111"/>
                  <a:ext cx="1072716" cy="1072716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</a:gdLst>
                  <a:ahLst/>
                  <a:cxnLst>
                    <a:cxn ang="0">
                      <a:pos x="connsiteX0-11" y="connsiteY0-12"/>
                    </a:cxn>
                    <a:cxn ang="0">
                      <a:pos x="connsiteX1-13" y="connsiteY1-14"/>
                    </a:cxn>
                    <a:cxn ang="0">
                      <a:pos x="connsiteX2-15" y="connsiteY2-16"/>
                    </a:cxn>
                    <a:cxn ang="0">
                      <a:pos x="connsiteX3-17" y="connsiteY3-18"/>
                    </a:cxn>
                  </a:cxnLst>
                  <a:rect l="l" t="t" r="r" b="b"/>
                  <a:pathLst>
                    <a:path w="1277510" h="1277510">
                      <a:moveTo>
                        <a:pt x="1277510" y="638755"/>
                      </a:moveTo>
                      <a:cubicBezTo>
                        <a:pt x="1277510" y="991530"/>
                        <a:pt x="991530" y="1277510"/>
                        <a:pt x="638755" y="1277510"/>
                      </a:cubicBezTo>
                      <a:cubicBezTo>
                        <a:pt x="285980" y="1277510"/>
                        <a:pt x="0" y="991530"/>
                        <a:pt x="0" y="638755"/>
                      </a:cubicBezTo>
                      <a:cubicBezTo>
                        <a:pt x="0" y="285980"/>
                        <a:pt x="285980" y="0"/>
                        <a:pt x="638755" y="0"/>
                      </a:cubicBezTo>
                    </a:path>
                  </a:pathLst>
                </a:custGeom>
                <a:noFill/>
                <a:ln w="25400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38" name="Straight Connector 64"/>
                <p:cNvCxnSpPr/>
                <p:nvPr/>
              </p:nvCxnSpPr>
              <p:spPr>
                <a:xfrm flipH="1">
                  <a:off x="6651997" y="3761042"/>
                  <a:ext cx="8137" cy="1369252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Freeform: Shape 65"/>
                <p:cNvSpPr/>
                <p:nvPr/>
              </p:nvSpPr>
              <p:spPr bwMode="auto">
                <a:xfrm rot="5400000" flipH="1" flipV="1">
                  <a:off x="6655915" y="4593936"/>
                  <a:ext cx="1072716" cy="1072716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</a:gdLst>
                  <a:ahLst/>
                  <a:cxnLst>
                    <a:cxn ang="0">
                      <a:pos x="connsiteX0-11" y="connsiteY0-12"/>
                    </a:cxn>
                    <a:cxn ang="0">
                      <a:pos x="connsiteX1-13" y="connsiteY1-14"/>
                    </a:cxn>
                    <a:cxn ang="0">
                      <a:pos x="connsiteX2-15" y="connsiteY2-16"/>
                    </a:cxn>
                    <a:cxn ang="0">
                      <a:pos x="connsiteX3-17" y="connsiteY3-18"/>
                    </a:cxn>
                  </a:cxnLst>
                  <a:rect l="l" t="t" r="r" b="b"/>
                  <a:pathLst>
                    <a:path w="1277510" h="1277510">
                      <a:moveTo>
                        <a:pt x="1277510" y="638755"/>
                      </a:moveTo>
                      <a:cubicBezTo>
                        <a:pt x="1277510" y="991530"/>
                        <a:pt x="991530" y="1277510"/>
                        <a:pt x="638755" y="1277510"/>
                      </a:cubicBezTo>
                      <a:cubicBezTo>
                        <a:pt x="285980" y="1277510"/>
                        <a:pt x="0" y="991530"/>
                        <a:pt x="0" y="638755"/>
                      </a:cubicBezTo>
                      <a:cubicBezTo>
                        <a:pt x="0" y="285980"/>
                        <a:pt x="285980" y="0"/>
                        <a:pt x="638755" y="0"/>
                      </a:cubicBezTo>
                    </a:path>
                  </a:pathLst>
                </a:custGeom>
                <a:noFill/>
                <a:ln w="25400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40" name="Straight Connector 58"/>
                <p:cNvCxnSpPr/>
                <p:nvPr/>
              </p:nvCxnSpPr>
              <p:spPr>
                <a:xfrm flipV="1">
                  <a:off x="6151643" y="2453998"/>
                  <a:ext cx="377320" cy="4519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59"/>
                <p:cNvCxnSpPr>
                  <a:stCxn id="39" idx="3"/>
                  <a:endCxn id="42" idx="3"/>
                </p:cNvCxnSpPr>
                <p:nvPr/>
              </p:nvCxnSpPr>
              <p:spPr>
                <a:xfrm flipH="1" flipV="1">
                  <a:off x="6651997" y="1919469"/>
                  <a:ext cx="3918" cy="3210825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Freeform: Shape 60"/>
                <p:cNvSpPr/>
                <p:nvPr/>
              </p:nvSpPr>
              <p:spPr bwMode="auto">
                <a:xfrm rot="5400000">
                  <a:off x="5579281" y="1383111"/>
                  <a:ext cx="1072716" cy="1072716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</a:gdLst>
                  <a:ahLst/>
                  <a:cxnLst>
                    <a:cxn ang="0">
                      <a:pos x="connsiteX0-11" y="connsiteY0-12"/>
                    </a:cxn>
                    <a:cxn ang="0">
                      <a:pos x="connsiteX1-13" y="connsiteY1-14"/>
                    </a:cxn>
                    <a:cxn ang="0">
                      <a:pos x="connsiteX2-15" y="connsiteY2-16"/>
                    </a:cxn>
                    <a:cxn ang="0">
                      <a:pos x="connsiteX3-17" y="connsiteY3-18"/>
                    </a:cxn>
                  </a:cxnLst>
                  <a:rect l="l" t="t" r="r" b="b"/>
                  <a:pathLst>
                    <a:path w="1277510" h="1277510">
                      <a:moveTo>
                        <a:pt x="1277510" y="638755"/>
                      </a:moveTo>
                      <a:cubicBezTo>
                        <a:pt x="1277510" y="991530"/>
                        <a:pt x="991530" y="1277510"/>
                        <a:pt x="638755" y="1277510"/>
                      </a:cubicBezTo>
                      <a:cubicBezTo>
                        <a:pt x="285980" y="1277510"/>
                        <a:pt x="0" y="991530"/>
                        <a:pt x="0" y="638755"/>
                      </a:cubicBezTo>
                      <a:cubicBezTo>
                        <a:pt x="0" y="285980"/>
                        <a:pt x="285980" y="0"/>
                        <a:pt x="638755" y="0"/>
                      </a:cubicBez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  <a:prstDash val="dash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Freeform: Shape 62"/>
                <p:cNvSpPr/>
                <p:nvPr/>
              </p:nvSpPr>
              <p:spPr bwMode="auto">
                <a:xfrm rot="5400000" flipH="1" flipV="1">
                  <a:off x="6655443" y="4602907"/>
                  <a:ext cx="1072716" cy="1072716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</a:gdLst>
                  <a:ahLst/>
                  <a:cxnLst>
                    <a:cxn ang="0">
                      <a:pos x="connsiteX0-11" y="connsiteY0-12"/>
                    </a:cxn>
                    <a:cxn ang="0">
                      <a:pos x="connsiteX1-13" y="connsiteY1-14"/>
                    </a:cxn>
                    <a:cxn ang="0">
                      <a:pos x="connsiteX2-15" y="connsiteY2-16"/>
                    </a:cxn>
                    <a:cxn ang="0">
                      <a:pos x="connsiteX3-17" y="connsiteY3-18"/>
                    </a:cxn>
                  </a:cxnLst>
                  <a:rect l="l" t="t" r="r" b="b"/>
                  <a:pathLst>
                    <a:path w="1277510" h="1277510">
                      <a:moveTo>
                        <a:pt x="1277510" y="638755"/>
                      </a:moveTo>
                      <a:cubicBezTo>
                        <a:pt x="1277510" y="991530"/>
                        <a:pt x="991530" y="1277510"/>
                        <a:pt x="638755" y="1277510"/>
                      </a:cubicBezTo>
                      <a:cubicBezTo>
                        <a:pt x="285980" y="1277510"/>
                        <a:pt x="0" y="991530"/>
                        <a:pt x="0" y="638755"/>
                      </a:cubicBezTo>
                      <a:cubicBezTo>
                        <a:pt x="0" y="285980"/>
                        <a:pt x="285980" y="0"/>
                        <a:pt x="638755" y="0"/>
                      </a:cubicBez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  <a:prstDash val="dash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44" name="Straight Connector 93"/>
                <p:cNvCxnSpPr/>
                <p:nvPr/>
              </p:nvCxnSpPr>
              <p:spPr>
                <a:xfrm>
                  <a:off x="6795260" y="4587120"/>
                  <a:ext cx="377320" cy="11375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54"/>
              <p:cNvGrpSpPr/>
              <p:nvPr/>
            </p:nvGrpSpPr>
            <p:grpSpPr>
              <a:xfrm>
                <a:off x="2509443" y="4582164"/>
                <a:ext cx="2671065" cy="2443665"/>
                <a:chOff x="2509443" y="4582164"/>
                <a:chExt cx="2671065" cy="2443665"/>
              </a:xfrm>
            </p:grpSpPr>
            <p:sp>
              <p:nvSpPr>
                <p:cNvPr id="29" name="Freeform: Shape 73"/>
                <p:cNvSpPr/>
                <p:nvPr/>
              </p:nvSpPr>
              <p:spPr bwMode="auto">
                <a:xfrm flipV="1">
                  <a:off x="2513662" y="4585625"/>
                  <a:ext cx="536358" cy="536358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  <a:gd name="connsiteX0-19" fmla="*/ 1277510 w 1277510"/>
                    <a:gd name="connsiteY0-20" fmla="*/ 0 h 638755"/>
                    <a:gd name="connsiteX1-21" fmla="*/ 638755 w 1277510"/>
                    <a:gd name="connsiteY1-22" fmla="*/ 638755 h 638755"/>
                    <a:gd name="connsiteX2-23" fmla="*/ 0 w 1277510"/>
                    <a:gd name="connsiteY2-24" fmla="*/ 0 h 638755"/>
                    <a:gd name="connsiteX0-25" fmla="*/ 638755 w 638755"/>
                    <a:gd name="connsiteY0-26" fmla="*/ 638755 h 638755"/>
                    <a:gd name="connsiteX1-27" fmla="*/ 0 w 638755"/>
                    <a:gd name="connsiteY1-28" fmla="*/ 0 h 638755"/>
                  </a:gdLst>
                  <a:ahLst/>
                  <a:cxnLst>
                    <a:cxn ang="0">
                      <a:pos x="connsiteX0-25" y="connsiteY0-26"/>
                    </a:cxn>
                    <a:cxn ang="0">
                      <a:pos x="connsiteX1-27" y="connsiteY1-28"/>
                    </a:cxn>
                  </a:cxnLst>
                  <a:rect l="l" t="t" r="r" b="b"/>
                  <a:pathLst>
                    <a:path w="638755" h="638755">
                      <a:moveTo>
                        <a:pt x="638755" y="638755"/>
                      </a:moveTo>
                      <a:cubicBezTo>
                        <a:pt x="285980" y="638755"/>
                        <a:pt x="0" y="352775"/>
                        <a:pt x="0" y="0"/>
                      </a:cubicBezTo>
                    </a:path>
                  </a:pathLst>
                </a:custGeom>
                <a:noFill/>
                <a:ln w="25400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30" name="Straight Connector 113"/>
                <p:cNvCxnSpPr/>
                <p:nvPr/>
              </p:nvCxnSpPr>
              <p:spPr>
                <a:xfrm flipV="1">
                  <a:off x="2513662" y="5119967"/>
                  <a:ext cx="0" cy="1873429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101"/>
                <p:cNvCxnSpPr/>
                <p:nvPr/>
              </p:nvCxnSpPr>
              <p:spPr>
                <a:xfrm>
                  <a:off x="3044005" y="4582164"/>
                  <a:ext cx="2136503" cy="0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102"/>
                <p:cNvCxnSpPr/>
                <p:nvPr/>
              </p:nvCxnSpPr>
              <p:spPr>
                <a:xfrm flipV="1">
                  <a:off x="3044005" y="4582164"/>
                  <a:ext cx="2106864" cy="1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Freeform: Shape 108"/>
                <p:cNvSpPr/>
                <p:nvPr/>
              </p:nvSpPr>
              <p:spPr>
                <a:xfrm rot="16200000">
                  <a:off x="2489027" y="4608206"/>
                  <a:ext cx="520928" cy="480096"/>
                </a:xfrm>
                <a:custGeom>
                  <a:avLst/>
                  <a:gdLst>
                    <a:gd name="connsiteX0" fmla="*/ 1214556 w 2429112"/>
                    <a:gd name="connsiteY0" fmla="*/ 0 h 1200150"/>
                    <a:gd name="connsiteX1" fmla="*/ 2423604 w 2429112"/>
                    <a:gd name="connsiteY1" fmla="*/ 1091063 h 1200150"/>
                    <a:gd name="connsiteX2" fmla="*/ 2429112 w 2429112"/>
                    <a:gd name="connsiteY2" fmla="*/ 1200150 h 1200150"/>
                    <a:gd name="connsiteX3" fmla="*/ 0 w 2429112"/>
                    <a:gd name="connsiteY3" fmla="*/ 1200150 h 1200150"/>
                    <a:gd name="connsiteX4" fmla="*/ 5509 w 2429112"/>
                    <a:gd name="connsiteY4" fmla="*/ 1091063 h 1200150"/>
                    <a:gd name="connsiteX5" fmla="*/ 1214556 w 2429112"/>
                    <a:gd name="connsiteY5" fmla="*/ 0 h 1200150"/>
                    <a:gd name="connsiteX0-1" fmla="*/ 1214556 w 2429112"/>
                    <a:gd name="connsiteY0-2" fmla="*/ 0 h 1420283"/>
                    <a:gd name="connsiteX1-3" fmla="*/ 2423604 w 2429112"/>
                    <a:gd name="connsiteY1-4" fmla="*/ 1091063 h 1420283"/>
                    <a:gd name="connsiteX2-5" fmla="*/ 2429112 w 2429112"/>
                    <a:gd name="connsiteY2-6" fmla="*/ 1200150 h 1420283"/>
                    <a:gd name="connsiteX3-7" fmla="*/ 0 w 2429112"/>
                    <a:gd name="connsiteY3-8" fmla="*/ 1200150 h 1420283"/>
                    <a:gd name="connsiteX4-9" fmla="*/ 5509 w 2429112"/>
                    <a:gd name="connsiteY4-10" fmla="*/ 1091063 h 1420283"/>
                    <a:gd name="connsiteX5-11" fmla="*/ 1214556 w 2429112"/>
                    <a:gd name="connsiteY5-12" fmla="*/ 0 h 1420283"/>
                    <a:gd name="connsiteX0-13" fmla="*/ 0 w 2429112"/>
                    <a:gd name="connsiteY0-14" fmla="*/ 1200150 h 1450099"/>
                    <a:gd name="connsiteX1-15" fmla="*/ 5509 w 2429112"/>
                    <a:gd name="connsiteY1-16" fmla="*/ 1091063 h 1450099"/>
                    <a:gd name="connsiteX2-17" fmla="*/ 1214556 w 2429112"/>
                    <a:gd name="connsiteY2-18" fmla="*/ 0 h 1450099"/>
                    <a:gd name="connsiteX3-19" fmla="*/ 2423604 w 2429112"/>
                    <a:gd name="connsiteY3-20" fmla="*/ 1091063 h 1450099"/>
                    <a:gd name="connsiteX4-21" fmla="*/ 2429112 w 2429112"/>
                    <a:gd name="connsiteY4-22" fmla="*/ 1200150 h 1450099"/>
                    <a:gd name="connsiteX5-23" fmla="*/ 91440 w 2429112"/>
                    <a:gd name="connsiteY5-24" fmla="*/ 1291590 h 1450099"/>
                    <a:gd name="connsiteX0-25" fmla="*/ 0 w 2429112"/>
                    <a:gd name="connsiteY0-26" fmla="*/ 1200150 h 1450099"/>
                    <a:gd name="connsiteX1-27" fmla="*/ 5509 w 2429112"/>
                    <a:gd name="connsiteY1-28" fmla="*/ 1091063 h 1450099"/>
                    <a:gd name="connsiteX2-29" fmla="*/ 1214556 w 2429112"/>
                    <a:gd name="connsiteY2-30" fmla="*/ 0 h 1450099"/>
                    <a:gd name="connsiteX3-31" fmla="*/ 2423604 w 2429112"/>
                    <a:gd name="connsiteY3-32" fmla="*/ 1091063 h 1450099"/>
                    <a:gd name="connsiteX4-33" fmla="*/ 2429112 w 2429112"/>
                    <a:gd name="connsiteY4-34" fmla="*/ 1200150 h 1450099"/>
                    <a:gd name="connsiteX5-35" fmla="*/ 43815 w 2429112"/>
                    <a:gd name="connsiteY5-36" fmla="*/ 1291590 h 1450099"/>
                    <a:gd name="connsiteX0-37" fmla="*/ 0 w 2429112"/>
                    <a:gd name="connsiteY0-38" fmla="*/ 1200150 h 1450099"/>
                    <a:gd name="connsiteX1-39" fmla="*/ 5509 w 2429112"/>
                    <a:gd name="connsiteY1-40" fmla="*/ 1091063 h 1450099"/>
                    <a:gd name="connsiteX2-41" fmla="*/ 1214556 w 2429112"/>
                    <a:gd name="connsiteY2-42" fmla="*/ 0 h 1450099"/>
                    <a:gd name="connsiteX3-43" fmla="*/ 2423604 w 2429112"/>
                    <a:gd name="connsiteY3-44" fmla="*/ 1091063 h 1450099"/>
                    <a:gd name="connsiteX4-45" fmla="*/ 2429112 w 2429112"/>
                    <a:gd name="connsiteY4-46" fmla="*/ 1200150 h 1450099"/>
                    <a:gd name="connsiteX5-47" fmla="*/ 34290 w 2429112"/>
                    <a:gd name="connsiteY5-48" fmla="*/ 1291590 h 1450099"/>
                    <a:gd name="connsiteX0-49" fmla="*/ 0 w 2429112"/>
                    <a:gd name="connsiteY0-50" fmla="*/ 1200150 h 1442532"/>
                    <a:gd name="connsiteX1-51" fmla="*/ 5509 w 2429112"/>
                    <a:gd name="connsiteY1-52" fmla="*/ 1091063 h 1442532"/>
                    <a:gd name="connsiteX2-53" fmla="*/ 1214556 w 2429112"/>
                    <a:gd name="connsiteY2-54" fmla="*/ 0 h 1442532"/>
                    <a:gd name="connsiteX3-55" fmla="*/ 2423604 w 2429112"/>
                    <a:gd name="connsiteY3-56" fmla="*/ 1091063 h 1442532"/>
                    <a:gd name="connsiteX4-57" fmla="*/ 2429112 w 2429112"/>
                    <a:gd name="connsiteY4-58" fmla="*/ 1200150 h 1442532"/>
                    <a:gd name="connsiteX5-59" fmla="*/ 34290 w 2429112"/>
                    <a:gd name="connsiteY5-60" fmla="*/ 1282065 h 1442532"/>
                    <a:gd name="connsiteX0-61" fmla="*/ 0 w 2429112"/>
                    <a:gd name="connsiteY0-62" fmla="*/ 1200150 h 1442532"/>
                    <a:gd name="connsiteX1-63" fmla="*/ 5509 w 2429112"/>
                    <a:gd name="connsiteY1-64" fmla="*/ 1091063 h 1442532"/>
                    <a:gd name="connsiteX2-65" fmla="*/ 1214556 w 2429112"/>
                    <a:gd name="connsiteY2-66" fmla="*/ 0 h 1442532"/>
                    <a:gd name="connsiteX3-67" fmla="*/ 2423604 w 2429112"/>
                    <a:gd name="connsiteY3-68" fmla="*/ 1091063 h 1442532"/>
                    <a:gd name="connsiteX4-69" fmla="*/ 2429112 w 2429112"/>
                    <a:gd name="connsiteY4-70" fmla="*/ 1200150 h 1442532"/>
                    <a:gd name="connsiteX5-71" fmla="*/ 53340 w 2429112"/>
                    <a:gd name="connsiteY5-72" fmla="*/ 1282065 h 1442532"/>
                    <a:gd name="connsiteX0-73" fmla="*/ 0 w 2429112"/>
                    <a:gd name="connsiteY0-74" fmla="*/ 1200150 h 1617722"/>
                    <a:gd name="connsiteX1-75" fmla="*/ 5509 w 2429112"/>
                    <a:gd name="connsiteY1-76" fmla="*/ 1091063 h 1617722"/>
                    <a:gd name="connsiteX2-77" fmla="*/ 1214556 w 2429112"/>
                    <a:gd name="connsiteY2-78" fmla="*/ 0 h 1617722"/>
                    <a:gd name="connsiteX3-79" fmla="*/ 2423604 w 2429112"/>
                    <a:gd name="connsiteY3-80" fmla="*/ 1091063 h 1617722"/>
                    <a:gd name="connsiteX4-81" fmla="*/ 2429112 w 2429112"/>
                    <a:gd name="connsiteY4-82" fmla="*/ 1200150 h 1617722"/>
                    <a:gd name="connsiteX5-83" fmla="*/ 186690 w 2429112"/>
                    <a:gd name="connsiteY5-84" fmla="*/ 1491615 h 1617722"/>
                    <a:gd name="connsiteX0-85" fmla="*/ 0 w 2429112"/>
                    <a:gd name="connsiteY0-86" fmla="*/ 1200150 h 1200150"/>
                    <a:gd name="connsiteX1-87" fmla="*/ 5509 w 2429112"/>
                    <a:gd name="connsiteY1-88" fmla="*/ 1091063 h 1200150"/>
                    <a:gd name="connsiteX2-89" fmla="*/ 1214556 w 2429112"/>
                    <a:gd name="connsiteY2-90" fmla="*/ 0 h 1200150"/>
                    <a:gd name="connsiteX3-91" fmla="*/ 2423604 w 2429112"/>
                    <a:gd name="connsiteY3-92" fmla="*/ 1091063 h 1200150"/>
                    <a:gd name="connsiteX4-93" fmla="*/ 2429112 w 2429112"/>
                    <a:gd name="connsiteY4-94" fmla="*/ 1200150 h 1200150"/>
                    <a:gd name="connsiteX0-95" fmla="*/ 0 w 2429112"/>
                    <a:gd name="connsiteY0-96" fmla="*/ 1200150 h 1200150"/>
                    <a:gd name="connsiteX1-97" fmla="*/ 1214556 w 2429112"/>
                    <a:gd name="connsiteY1-98" fmla="*/ 0 h 1200150"/>
                    <a:gd name="connsiteX2-99" fmla="*/ 2423604 w 2429112"/>
                    <a:gd name="connsiteY2-100" fmla="*/ 1091063 h 1200150"/>
                    <a:gd name="connsiteX3-101" fmla="*/ 2429112 w 2429112"/>
                    <a:gd name="connsiteY3-102" fmla="*/ 1200150 h 1200150"/>
                    <a:gd name="connsiteX0-103" fmla="*/ -1 w 1214555"/>
                    <a:gd name="connsiteY0-104" fmla="*/ 0 h 1200150"/>
                    <a:gd name="connsiteX1-105" fmla="*/ 1209047 w 1214555"/>
                    <a:gd name="connsiteY1-106" fmla="*/ 1091063 h 1200150"/>
                    <a:gd name="connsiteX2-107" fmla="*/ 1214555 w 1214555"/>
                    <a:gd name="connsiteY2-108" fmla="*/ 1200150 h 1200150"/>
                    <a:gd name="connsiteX0-109" fmla="*/ -1 w 1209047"/>
                    <a:gd name="connsiteY0-110" fmla="*/ 0 h 1091063"/>
                    <a:gd name="connsiteX1-111" fmla="*/ 1209047 w 1209047"/>
                    <a:gd name="connsiteY1-112" fmla="*/ 1091063 h 1091063"/>
                  </a:gdLst>
                  <a:ahLst/>
                  <a:cxnLst>
                    <a:cxn ang="0">
                      <a:pos x="connsiteX0-109" y="connsiteY0-110"/>
                    </a:cxn>
                    <a:cxn ang="0">
                      <a:pos x="connsiteX1-111" y="connsiteY1-112"/>
                    </a:cxn>
                  </a:cxnLst>
                  <a:rect l="l" t="t" r="r" b="b"/>
                  <a:pathLst>
                    <a:path w="1209047" h="1091063">
                      <a:moveTo>
                        <a:pt x="-1" y="0"/>
                      </a:moveTo>
                      <a:cubicBezTo>
                        <a:pt x="629253" y="0"/>
                        <a:pt x="1146810" y="478229"/>
                        <a:pt x="1209047" y="1091063"/>
                      </a:cubicBezTo>
                    </a:path>
                  </a:pathLst>
                </a:custGeom>
                <a:noFill/>
                <a:ln w="28575" cap="rnd">
                  <a:solidFill>
                    <a:schemeClr val="bg1"/>
                  </a:solidFill>
                  <a:prstDash val="dash"/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34" name="Straight Connector 109"/>
                <p:cNvCxnSpPr/>
                <p:nvPr/>
              </p:nvCxnSpPr>
              <p:spPr>
                <a:xfrm>
                  <a:off x="2509443" y="5185269"/>
                  <a:ext cx="0" cy="184056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" name="Straight Connector 97"/>
            <p:cNvCxnSpPr/>
            <p:nvPr/>
          </p:nvCxnSpPr>
          <p:spPr>
            <a:xfrm>
              <a:off x="8145427" y="2470698"/>
              <a:ext cx="2136503" cy="0"/>
            </a:xfrm>
            <a:prstGeom prst="line">
              <a:avLst/>
            </a:prstGeom>
            <a:ln w="254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87"/>
            <p:cNvCxnSpPr/>
            <p:nvPr/>
          </p:nvCxnSpPr>
          <p:spPr>
            <a:xfrm>
              <a:off x="6818875" y="2455972"/>
              <a:ext cx="3389139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53"/>
            <p:cNvGrpSpPr/>
            <p:nvPr/>
          </p:nvGrpSpPr>
          <p:grpSpPr>
            <a:xfrm flipH="1" flipV="1">
              <a:off x="10210618" y="30494"/>
              <a:ext cx="540577" cy="2440204"/>
              <a:chOff x="10632504" y="2668514"/>
              <a:chExt cx="540577" cy="2440204"/>
            </a:xfrm>
          </p:grpSpPr>
          <p:sp>
            <p:nvSpPr>
              <p:cNvPr id="21" name="Freeform: Shape 76"/>
              <p:cNvSpPr/>
              <p:nvPr/>
            </p:nvSpPr>
            <p:spPr bwMode="auto">
              <a:xfrm flipV="1">
                <a:off x="10636723" y="2668514"/>
                <a:ext cx="536358" cy="536358"/>
              </a:xfrm>
              <a:custGeom>
                <a:avLst/>
                <a:gdLst>
                  <a:gd name="connsiteX0" fmla="*/ 0 w 1277510"/>
                  <a:gd name="connsiteY0" fmla="*/ 638755 h 1277510"/>
                  <a:gd name="connsiteX1" fmla="*/ 638755 w 1277510"/>
                  <a:gd name="connsiteY1" fmla="*/ 0 h 1277510"/>
                  <a:gd name="connsiteX2" fmla="*/ 1277510 w 1277510"/>
                  <a:gd name="connsiteY2" fmla="*/ 638755 h 1277510"/>
                  <a:gd name="connsiteX3" fmla="*/ 638755 w 1277510"/>
                  <a:gd name="connsiteY3" fmla="*/ 1277510 h 1277510"/>
                  <a:gd name="connsiteX4" fmla="*/ 0 w 1277510"/>
                  <a:gd name="connsiteY4" fmla="*/ 638755 h 1277510"/>
                  <a:gd name="connsiteX0-1" fmla="*/ 1277510 w 1368950"/>
                  <a:gd name="connsiteY0-2" fmla="*/ 638755 h 1277510"/>
                  <a:gd name="connsiteX1-3" fmla="*/ 638755 w 1368950"/>
                  <a:gd name="connsiteY1-4" fmla="*/ 1277510 h 1277510"/>
                  <a:gd name="connsiteX2-5" fmla="*/ 0 w 1368950"/>
                  <a:gd name="connsiteY2-6" fmla="*/ 638755 h 1277510"/>
                  <a:gd name="connsiteX3-7" fmla="*/ 638755 w 1368950"/>
                  <a:gd name="connsiteY3-8" fmla="*/ 0 h 1277510"/>
                  <a:gd name="connsiteX4-9" fmla="*/ 1368950 w 1368950"/>
                  <a:gd name="connsiteY4-10" fmla="*/ 730195 h 1277510"/>
                  <a:gd name="connsiteX0-11" fmla="*/ 1277510 w 1277510"/>
                  <a:gd name="connsiteY0-12" fmla="*/ 638755 h 1277510"/>
                  <a:gd name="connsiteX1-13" fmla="*/ 638755 w 1277510"/>
                  <a:gd name="connsiteY1-14" fmla="*/ 1277510 h 1277510"/>
                  <a:gd name="connsiteX2-15" fmla="*/ 0 w 1277510"/>
                  <a:gd name="connsiteY2-16" fmla="*/ 638755 h 1277510"/>
                  <a:gd name="connsiteX3-17" fmla="*/ 638755 w 1277510"/>
                  <a:gd name="connsiteY3-18" fmla="*/ 0 h 1277510"/>
                  <a:gd name="connsiteX0-19" fmla="*/ 1277510 w 1277510"/>
                  <a:gd name="connsiteY0-20" fmla="*/ 0 h 638755"/>
                  <a:gd name="connsiteX1-21" fmla="*/ 638755 w 1277510"/>
                  <a:gd name="connsiteY1-22" fmla="*/ 638755 h 638755"/>
                  <a:gd name="connsiteX2-23" fmla="*/ 0 w 1277510"/>
                  <a:gd name="connsiteY2-24" fmla="*/ 0 h 638755"/>
                  <a:gd name="connsiteX0-25" fmla="*/ 638755 w 638755"/>
                  <a:gd name="connsiteY0-26" fmla="*/ 638755 h 638755"/>
                  <a:gd name="connsiteX1-27" fmla="*/ 0 w 638755"/>
                  <a:gd name="connsiteY1-28" fmla="*/ 0 h 638755"/>
                </a:gdLst>
                <a:ahLst/>
                <a:cxnLst>
                  <a:cxn ang="0">
                    <a:pos x="connsiteX0-25" y="connsiteY0-26"/>
                  </a:cxn>
                  <a:cxn ang="0">
                    <a:pos x="connsiteX1-27" y="connsiteY1-28"/>
                  </a:cxn>
                </a:cxnLst>
                <a:rect l="l" t="t" r="r" b="b"/>
                <a:pathLst>
                  <a:path w="638755" h="638755">
                    <a:moveTo>
                      <a:pt x="638755" y="638755"/>
                    </a:moveTo>
                    <a:cubicBezTo>
                      <a:pt x="285980" y="638755"/>
                      <a:pt x="0" y="352775"/>
                      <a:pt x="0" y="0"/>
                    </a:cubicBezTo>
                  </a:path>
                </a:pathLst>
              </a:custGeom>
              <a:noFill/>
              <a:ln w="254000"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cxnSp>
            <p:nvCxnSpPr>
              <p:cNvPr id="22" name="Straight Connector 77"/>
              <p:cNvCxnSpPr/>
              <p:nvPr/>
            </p:nvCxnSpPr>
            <p:spPr>
              <a:xfrm flipV="1">
                <a:off x="10636723" y="3202856"/>
                <a:ext cx="0" cy="1873429"/>
              </a:xfrm>
              <a:prstGeom prst="line">
                <a:avLst/>
              </a:prstGeom>
              <a:ln w="2540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Freeform: Shape 78"/>
              <p:cNvSpPr/>
              <p:nvPr/>
            </p:nvSpPr>
            <p:spPr>
              <a:xfrm rot="16200000">
                <a:off x="10612088" y="2691095"/>
                <a:ext cx="520928" cy="480096"/>
              </a:xfrm>
              <a:custGeom>
                <a:avLst/>
                <a:gdLst>
                  <a:gd name="connsiteX0" fmla="*/ 1214556 w 2429112"/>
                  <a:gd name="connsiteY0" fmla="*/ 0 h 1200150"/>
                  <a:gd name="connsiteX1" fmla="*/ 2423604 w 2429112"/>
                  <a:gd name="connsiteY1" fmla="*/ 1091063 h 1200150"/>
                  <a:gd name="connsiteX2" fmla="*/ 2429112 w 2429112"/>
                  <a:gd name="connsiteY2" fmla="*/ 1200150 h 1200150"/>
                  <a:gd name="connsiteX3" fmla="*/ 0 w 2429112"/>
                  <a:gd name="connsiteY3" fmla="*/ 1200150 h 1200150"/>
                  <a:gd name="connsiteX4" fmla="*/ 5509 w 2429112"/>
                  <a:gd name="connsiteY4" fmla="*/ 1091063 h 1200150"/>
                  <a:gd name="connsiteX5" fmla="*/ 1214556 w 2429112"/>
                  <a:gd name="connsiteY5" fmla="*/ 0 h 1200150"/>
                  <a:gd name="connsiteX0-1" fmla="*/ 1214556 w 2429112"/>
                  <a:gd name="connsiteY0-2" fmla="*/ 0 h 1420283"/>
                  <a:gd name="connsiteX1-3" fmla="*/ 2423604 w 2429112"/>
                  <a:gd name="connsiteY1-4" fmla="*/ 1091063 h 1420283"/>
                  <a:gd name="connsiteX2-5" fmla="*/ 2429112 w 2429112"/>
                  <a:gd name="connsiteY2-6" fmla="*/ 1200150 h 1420283"/>
                  <a:gd name="connsiteX3-7" fmla="*/ 0 w 2429112"/>
                  <a:gd name="connsiteY3-8" fmla="*/ 1200150 h 1420283"/>
                  <a:gd name="connsiteX4-9" fmla="*/ 5509 w 2429112"/>
                  <a:gd name="connsiteY4-10" fmla="*/ 1091063 h 1420283"/>
                  <a:gd name="connsiteX5-11" fmla="*/ 1214556 w 2429112"/>
                  <a:gd name="connsiteY5-12" fmla="*/ 0 h 1420283"/>
                  <a:gd name="connsiteX0-13" fmla="*/ 0 w 2429112"/>
                  <a:gd name="connsiteY0-14" fmla="*/ 1200150 h 1450099"/>
                  <a:gd name="connsiteX1-15" fmla="*/ 5509 w 2429112"/>
                  <a:gd name="connsiteY1-16" fmla="*/ 1091063 h 1450099"/>
                  <a:gd name="connsiteX2-17" fmla="*/ 1214556 w 2429112"/>
                  <a:gd name="connsiteY2-18" fmla="*/ 0 h 1450099"/>
                  <a:gd name="connsiteX3-19" fmla="*/ 2423604 w 2429112"/>
                  <a:gd name="connsiteY3-20" fmla="*/ 1091063 h 1450099"/>
                  <a:gd name="connsiteX4-21" fmla="*/ 2429112 w 2429112"/>
                  <a:gd name="connsiteY4-22" fmla="*/ 1200150 h 1450099"/>
                  <a:gd name="connsiteX5-23" fmla="*/ 91440 w 2429112"/>
                  <a:gd name="connsiteY5-24" fmla="*/ 1291590 h 1450099"/>
                  <a:gd name="connsiteX0-25" fmla="*/ 0 w 2429112"/>
                  <a:gd name="connsiteY0-26" fmla="*/ 1200150 h 1450099"/>
                  <a:gd name="connsiteX1-27" fmla="*/ 5509 w 2429112"/>
                  <a:gd name="connsiteY1-28" fmla="*/ 1091063 h 1450099"/>
                  <a:gd name="connsiteX2-29" fmla="*/ 1214556 w 2429112"/>
                  <a:gd name="connsiteY2-30" fmla="*/ 0 h 1450099"/>
                  <a:gd name="connsiteX3-31" fmla="*/ 2423604 w 2429112"/>
                  <a:gd name="connsiteY3-32" fmla="*/ 1091063 h 1450099"/>
                  <a:gd name="connsiteX4-33" fmla="*/ 2429112 w 2429112"/>
                  <a:gd name="connsiteY4-34" fmla="*/ 1200150 h 1450099"/>
                  <a:gd name="connsiteX5-35" fmla="*/ 43815 w 2429112"/>
                  <a:gd name="connsiteY5-36" fmla="*/ 1291590 h 1450099"/>
                  <a:gd name="connsiteX0-37" fmla="*/ 0 w 2429112"/>
                  <a:gd name="connsiteY0-38" fmla="*/ 1200150 h 1450099"/>
                  <a:gd name="connsiteX1-39" fmla="*/ 5509 w 2429112"/>
                  <a:gd name="connsiteY1-40" fmla="*/ 1091063 h 1450099"/>
                  <a:gd name="connsiteX2-41" fmla="*/ 1214556 w 2429112"/>
                  <a:gd name="connsiteY2-42" fmla="*/ 0 h 1450099"/>
                  <a:gd name="connsiteX3-43" fmla="*/ 2423604 w 2429112"/>
                  <a:gd name="connsiteY3-44" fmla="*/ 1091063 h 1450099"/>
                  <a:gd name="connsiteX4-45" fmla="*/ 2429112 w 2429112"/>
                  <a:gd name="connsiteY4-46" fmla="*/ 1200150 h 1450099"/>
                  <a:gd name="connsiteX5-47" fmla="*/ 34290 w 2429112"/>
                  <a:gd name="connsiteY5-48" fmla="*/ 1291590 h 1450099"/>
                  <a:gd name="connsiteX0-49" fmla="*/ 0 w 2429112"/>
                  <a:gd name="connsiteY0-50" fmla="*/ 1200150 h 1442532"/>
                  <a:gd name="connsiteX1-51" fmla="*/ 5509 w 2429112"/>
                  <a:gd name="connsiteY1-52" fmla="*/ 1091063 h 1442532"/>
                  <a:gd name="connsiteX2-53" fmla="*/ 1214556 w 2429112"/>
                  <a:gd name="connsiteY2-54" fmla="*/ 0 h 1442532"/>
                  <a:gd name="connsiteX3-55" fmla="*/ 2423604 w 2429112"/>
                  <a:gd name="connsiteY3-56" fmla="*/ 1091063 h 1442532"/>
                  <a:gd name="connsiteX4-57" fmla="*/ 2429112 w 2429112"/>
                  <a:gd name="connsiteY4-58" fmla="*/ 1200150 h 1442532"/>
                  <a:gd name="connsiteX5-59" fmla="*/ 34290 w 2429112"/>
                  <a:gd name="connsiteY5-60" fmla="*/ 1282065 h 1442532"/>
                  <a:gd name="connsiteX0-61" fmla="*/ 0 w 2429112"/>
                  <a:gd name="connsiteY0-62" fmla="*/ 1200150 h 1442532"/>
                  <a:gd name="connsiteX1-63" fmla="*/ 5509 w 2429112"/>
                  <a:gd name="connsiteY1-64" fmla="*/ 1091063 h 1442532"/>
                  <a:gd name="connsiteX2-65" fmla="*/ 1214556 w 2429112"/>
                  <a:gd name="connsiteY2-66" fmla="*/ 0 h 1442532"/>
                  <a:gd name="connsiteX3-67" fmla="*/ 2423604 w 2429112"/>
                  <a:gd name="connsiteY3-68" fmla="*/ 1091063 h 1442532"/>
                  <a:gd name="connsiteX4-69" fmla="*/ 2429112 w 2429112"/>
                  <a:gd name="connsiteY4-70" fmla="*/ 1200150 h 1442532"/>
                  <a:gd name="connsiteX5-71" fmla="*/ 53340 w 2429112"/>
                  <a:gd name="connsiteY5-72" fmla="*/ 1282065 h 1442532"/>
                  <a:gd name="connsiteX0-73" fmla="*/ 0 w 2429112"/>
                  <a:gd name="connsiteY0-74" fmla="*/ 1200150 h 1617722"/>
                  <a:gd name="connsiteX1-75" fmla="*/ 5509 w 2429112"/>
                  <a:gd name="connsiteY1-76" fmla="*/ 1091063 h 1617722"/>
                  <a:gd name="connsiteX2-77" fmla="*/ 1214556 w 2429112"/>
                  <a:gd name="connsiteY2-78" fmla="*/ 0 h 1617722"/>
                  <a:gd name="connsiteX3-79" fmla="*/ 2423604 w 2429112"/>
                  <a:gd name="connsiteY3-80" fmla="*/ 1091063 h 1617722"/>
                  <a:gd name="connsiteX4-81" fmla="*/ 2429112 w 2429112"/>
                  <a:gd name="connsiteY4-82" fmla="*/ 1200150 h 1617722"/>
                  <a:gd name="connsiteX5-83" fmla="*/ 186690 w 2429112"/>
                  <a:gd name="connsiteY5-84" fmla="*/ 1491615 h 1617722"/>
                  <a:gd name="connsiteX0-85" fmla="*/ 0 w 2429112"/>
                  <a:gd name="connsiteY0-86" fmla="*/ 1200150 h 1200150"/>
                  <a:gd name="connsiteX1-87" fmla="*/ 5509 w 2429112"/>
                  <a:gd name="connsiteY1-88" fmla="*/ 1091063 h 1200150"/>
                  <a:gd name="connsiteX2-89" fmla="*/ 1214556 w 2429112"/>
                  <a:gd name="connsiteY2-90" fmla="*/ 0 h 1200150"/>
                  <a:gd name="connsiteX3-91" fmla="*/ 2423604 w 2429112"/>
                  <a:gd name="connsiteY3-92" fmla="*/ 1091063 h 1200150"/>
                  <a:gd name="connsiteX4-93" fmla="*/ 2429112 w 2429112"/>
                  <a:gd name="connsiteY4-94" fmla="*/ 1200150 h 1200150"/>
                  <a:gd name="connsiteX0-95" fmla="*/ 0 w 2429112"/>
                  <a:gd name="connsiteY0-96" fmla="*/ 1200150 h 1200150"/>
                  <a:gd name="connsiteX1-97" fmla="*/ 1214556 w 2429112"/>
                  <a:gd name="connsiteY1-98" fmla="*/ 0 h 1200150"/>
                  <a:gd name="connsiteX2-99" fmla="*/ 2423604 w 2429112"/>
                  <a:gd name="connsiteY2-100" fmla="*/ 1091063 h 1200150"/>
                  <a:gd name="connsiteX3-101" fmla="*/ 2429112 w 2429112"/>
                  <a:gd name="connsiteY3-102" fmla="*/ 1200150 h 1200150"/>
                  <a:gd name="connsiteX0-103" fmla="*/ -1 w 1214555"/>
                  <a:gd name="connsiteY0-104" fmla="*/ 0 h 1200150"/>
                  <a:gd name="connsiteX1-105" fmla="*/ 1209047 w 1214555"/>
                  <a:gd name="connsiteY1-106" fmla="*/ 1091063 h 1200150"/>
                  <a:gd name="connsiteX2-107" fmla="*/ 1214555 w 1214555"/>
                  <a:gd name="connsiteY2-108" fmla="*/ 1200150 h 1200150"/>
                  <a:gd name="connsiteX0-109" fmla="*/ -1 w 1209047"/>
                  <a:gd name="connsiteY0-110" fmla="*/ 0 h 1091063"/>
                  <a:gd name="connsiteX1-111" fmla="*/ 1209047 w 1209047"/>
                  <a:gd name="connsiteY1-112" fmla="*/ 1091063 h 1091063"/>
                </a:gdLst>
                <a:ahLst/>
                <a:cxnLst>
                  <a:cxn ang="0">
                    <a:pos x="connsiteX0-109" y="connsiteY0-110"/>
                  </a:cxn>
                  <a:cxn ang="0">
                    <a:pos x="connsiteX1-111" y="connsiteY1-112"/>
                  </a:cxn>
                </a:cxnLst>
                <a:rect l="l" t="t" r="r" b="b"/>
                <a:pathLst>
                  <a:path w="1209047" h="1091063">
                    <a:moveTo>
                      <a:pt x="-1" y="0"/>
                    </a:moveTo>
                    <a:cubicBezTo>
                      <a:pt x="629253" y="0"/>
                      <a:pt x="1146810" y="478229"/>
                      <a:pt x="1209047" y="1091063"/>
                    </a:cubicBezTo>
                  </a:path>
                </a:pathLst>
              </a:custGeom>
              <a:noFill/>
              <a:ln w="28575" cap="rnd">
                <a:solidFill>
                  <a:schemeClr val="bg1"/>
                </a:solidFill>
                <a:prstDash val="dash"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cxnSp>
            <p:nvCxnSpPr>
              <p:cNvPr id="24" name="Straight Connector 79"/>
              <p:cNvCxnSpPr/>
              <p:nvPr/>
            </p:nvCxnSpPr>
            <p:spPr>
              <a:xfrm>
                <a:off x="10632504" y="3268158"/>
                <a:ext cx="0" cy="184056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Teardrop 20"/>
          <p:cNvSpPr/>
          <p:nvPr/>
        </p:nvSpPr>
        <p:spPr>
          <a:xfrm rot="12431776">
            <a:off x="5666437" y="3253280"/>
            <a:ext cx="609161" cy="609161"/>
          </a:xfrm>
          <a:prstGeom prst="teardrop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rgbClr val="018D8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Teardrop 23"/>
          <p:cNvSpPr/>
          <p:nvPr/>
        </p:nvSpPr>
        <p:spPr>
          <a:xfrm rot="8100000">
            <a:off x="5916422" y="1020379"/>
            <a:ext cx="609161" cy="609161"/>
          </a:xfrm>
          <a:prstGeom prst="teardrop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rgbClr val="018D8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7" name="Teardrop 88"/>
          <p:cNvSpPr/>
          <p:nvPr/>
        </p:nvSpPr>
        <p:spPr>
          <a:xfrm rot="8100000">
            <a:off x="2172674" y="2589900"/>
            <a:ext cx="609161" cy="609161"/>
          </a:xfrm>
          <a:prstGeom prst="teardrop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rgbClr val="018D8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5" name="Title 1"/>
          <p:cNvSpPr txBox="1"/>
          <p:nvPr/>
        </p:nvSpPr>
        <p:spPr>
          <a:xfrm>
            <a:off x="611559" y="175643"/>
            <a:ext cx="229643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 Free" panose="03080402000500000000" pitchFamily="66" charset="0"/>
                <a:ea typeface="+mn-ea"/>
                <a:cs typeface="+mn-ea"/>
                <a:sym typeface="+mn-lt"/>
              </a:rPr>
              <a:t>IMPLEMENTATION</a:t>
            </a:r>
            <a:endParaRPr lang="en-US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Ink Free" panose="03080402000500000000" pitchFamily="66" charset="0"/>
              <a:ea typeface="+mn-ea"/>
              <a:cs typeface="+mn-ea"/>
              <a:sym typeface="+mn-lt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734712">
            <a:off x="208071" y="65507"/>
            <a:ext cx="248679" cy="5072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07" y="1837768"/>
            <a:ext cx="1187493" cy="620448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874" y="2823961"/>
            <a:ext cx="957884" cy="999389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324" y="187596"/>
            <a:ext cx="1070249" cy="782171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600" y="174673"/>
            <a:ext cx="1092158" cy="7981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424">
        <p159:morph option="byObject"/>
      </p:transition>
    </mc:Choice>
    <mc:Fallback>
      <p:transition spd="slow" advTm="4424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9"/>
          <p:cNvGrpSpPr/>
          <p:nvPr/>
        </p:nvGrpSpPr>
        <p:grpSpPr>
          <a:xfrm flipH="1" flipV="1">
            <a:off x="1601670" y="-55460"/>
            <a:ext cx="6181314" cy="5246502"/>
            <a:chOff x="2509443" y="30494"/>
            <a:chExt cx="8241752" cy="6995335"/>
          </a:xfrm>
        </p:grpSpPr>
        <p:grpSp>
          <p:nvGrpSpPr>
            <p:cNvPr id="17" name="Group 57"/>
            <p:cNvGrpSpPr/>
            <p:nvPr/>
          </p:nvGrpSpPr>
          <p:grpSpPr>
            <a:xfrm>
              <a:off x="2509443" y="1383111"/>
              <a:ext cx="5635984" cy="5642718"/>
              <a:chOff x="2509443" y="1383111"/>
              <a:chExt cx="5635984" cy="5642718"/>
            </a:xfrm>
          </p:grpSpPr>
          <p:cxnSp>
            <p:nvCxnSpPr>
              <p:cNvPr id="25" name="Straight Connector 63"/>
              <p:cNvCxnSpPr/>
              <p:nvPr/>
            </p:nvCxnSpPr>
            <p:spPr>
              <a:xfrm flipH="1" flipV="1">
                <a:off x="5166407" y="4582165"/>
                <a:ext cx="2029787" cy="15895"/>
              </a:xfrm>
              <a:prstGeom prst="line">
                <a:avLst/>
              </a:prstGeom>
              <a:ln w="2540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61"/>
              <p:cNvCxnSpPr/>
              <p:nvPr/>
            </p:nvCxnSpPr>
            <p:spPr>
              <a:xfrm flipH="1">
                <a:off x="5165935" y="4585626"/>
                <a:ext cx="1363028" cy="8972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55"/>
              <p:cNvGrpSpPr/>
              <p:nvPr/>
            </p:nvGrpSpPr>
            <p:grpSpPr>
              <a:xfrm>
                <a:off x="5579281" y="1383111"/>
                <a:ext cx="2566146" cy="4292512"/>
                <a:chOff x="5579281" y="1383111"/>
                <a:chExt cx="2566146" cy="4292512"/>
              </a:xfrm>
            </p:grpSpPr>
            <p:cxnSp>
              <p:nvCxnSpPr>
                <p:cNvPr id="35" name="Straight Connector 66"/>
                <p:cNvCxnSpPr/>
                <p:nvPr/>
              </p:nvCxnSpPr>
              <p:spPr>
                <a:xfrm>
                  <a:off x="6115640" y="2454803"/>
                  <a:ext cx="2029787" cy="15895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67"/>
                <p:cNvCxnSpPr/>
                <p:nvPr/>
              </p:nvCxnSpPr>
              <p:spPr>
                <a:xfrm flipV="1">
                  <a:off x="6659593" y="1919469"/>
                  <a:ext cx="0" cy="1895280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Freeform: Shape 68"/>
                <p:cNvSpPr/>
                <p:nvPr/>
              </p:nvSpPr>
              <p:spPr bwMode="auto">
                <a:xfrm rot="5400000">
                  <a:off x="5590231" y="1383111"/>
                  <a:ext cx="1072716" cy="1072716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</a:gdLst>
                  <a:ahLst/>
                  <a:cxnLst>
                    <a:cxn ang="0">
                      <a:pos x="connsiteX0-11" y="connsiteY0-12"/>
                    </a:cxn>
                    <a:cxn ang="0">
                      <a:pos x="connsiteX1-13" y="connsiteY1-14"/>
                    </a:cxn>
                    <a:cxn ang="0">
                      <a:pos x="connsiteX2-15" y="connsiteY2-16"/>
                    </a:cxn>
                    <a:cxn ang="0">
                      <a:pos x="connsiteX3-17" y="connsiteY3-18"/>
                    </a:cxn>
                  </a:cxnLst>
                  <a:rect l="l" t="t" r="r" b="b"/>
                  <a:pathLst>
                    <a:path w="1277510" h="1277510">
                      <a:moveTo>
                        <a:pt x="1277510" y="638755"/>
                      </a:moveTo>
                      <a:cubicBezTo>
                        <a:pt x="1277510" y="991530"/>
                        <a:pt x="991530" y="1277510"/>
                        <a:pt x="638755" y="1277510"/>
                      </a:cubicBezTo>
                      <a:cubicBezTo>
                        <a:pt x="285980" y="1277510"/>
                        <a:pt x="0" y="991530"/>
                        <a:pt x="0" y="638755"/>
                      </a:cubicBezTo>
                      <a:cubicBezTo>
                        <a:pt x="0" y="285980"/>
                        <a:pt x="285980" y="0"/>
                        <a:pt x="638755" y="0"/>
                      </a:cubicBezTo>
                    </a:path>
                  </a:pathLst>
                </a:custGeom>
                <a:noFill/>
                <a:ln w="25400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38" name="Straight Connector 64"/>
                <p:cNvCxnSpPr/>
                <p:nvPr/>
              </p:nvCxnSpPr>
              <p:spPr>
                <a:xfrm flipH="1">
                  <a:off x="6651997" y="3761042"/>
                  <a:ext cx="8137" cy="1369252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Freeform: Shape 65"/>
                <p:cNvSpPr/>
                <p:nvPr/>
              </p:nvSpPr>
              <p:spPr bwMode="auto">
                <a:xfrm rot="5400000" flipH="1" flipV="1">
                  <a:off x="6655915" y="4593936"/>
                  <a:ext cx="1072716" cy="1072716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</a:gdLst>
                  <a:ahLst/>
                  <a:cxnLst>
                    <a:cxn ang="0">
                      <a:pos x="connsiteX0-11" y="connsiteY0-12"/>
                    </a:cxn>
                    <a:cxn ang="0">
                      <a:pos x="connsiteX1-13" y="connsiteY1-14"/>
                    </a:cxn>
                    <a:cxn ang="0">
                      <a:pos x="connsiteX2-15" y="connsiteY2-16"/>
                    </a:cxn>
                    <a:cxn ang="0">
                      <a:pos x="connsiteX3-17" y="connsiteY3-18"/>
                    </a:cxn>
                  </a:cxnLst>
                  <a:rect l="l" t="t" r="r" b="b"/>
                  <a:pathLst>
                    <a:path w="1277510" h="1277510">
                      <a:moveTo>
                        <a:pt x="1277510" y="638755"/>
                      </a:moveTo>
                      <a:cubicBezTo>
                        <a:pt x="1277510" y="991530"/>
                        <a:pt x="991530" y="1277510"/>
                        <a:pt x="638755" y="1277510"/>
                      </a:cubicBezTo>
                      <a:cubicBezTo>
                        <a:pt x="285980" y="1277510"/>
                        <a:pt x="0" y="991530"/>
                        <a:pt x="0" y="638755"/>
                      </a:cubicBezTo>
                      <a:cubicBezTo>
                        <a:pt x="0" y="285980"/>
                        <a:pt x="285980" y="0"/>
                        <a:pt x="638755" y="0"/>
                      </a:cubicBezTo>
                    </a:path>
                  </a:pathLst>
                </a:custGeom>
                <a:noFill/>
                <a:ln w="25400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40" name="Straight Connector 58"/>
                <p:cNvCxnSpPr/>
                <p:nvPr/>
              </p:nvCxnSpPr>
              <p:spPr>
                <a:xfrm flipV="1">
                  <a:off x="6151643" y="2453998"/>
                  <a:ext cx="377320" cy="4519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59"/>
                <p:cNvCxnSpPr>
                  <a:stCxn id="39" idx="3"/>
                  <a:endCxn id="42" idx="3"/>
                </p:cNvCxnSpPr>
                <p:nvPr/>
              </p:nvCxnSpPr>
              <p:spPr>
                <a:xfrm flipH="1" flipV="1">
                  <a:off x="6651997" y="1919469"/>
                  <a:ext cx="3918" cy="3210825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Freeform: Shape 60"/>
                <p:cNvSpPr/>
                <p:nvPr/>
              </p:nvSpPr>
              <p:spPr bwMode="auto">
                <a:xfrm rot="5400000">
                  <a:off x="5579281" y="1383111"/>
                  <a:ext cx="1072716" cy="1072716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</a:gdLst>
                  <a:ahLst/>
                  <a:cxnLst>
                    <a:cxn ang="0">
                      <a:pos x="connsiteX0-11" y="connsiteY0-12"/>
                    </a:cxn>
                    <a:cxn ang="0">
                      <a:pos x="connsiteX1-13" y="connsiteY1-14"/>
                    </a:cxn>
                    <a:cxn ang="0">
                      <a:pos x="connsiteX2-15" y="connsiteY2-16"/>
                    </a:cxn>
                    <a:cxn ang="0">
                      <a:pos x="connsiteX3-17" y="connsiteY3-18"/>
                    </a:cxn>
                  </a:cxnLst>
                  <a:rect l="l" t="t" r="r" b="b"/>
                  <a:pathLst>
                    <a:path w="1277510" h="1277510">
                      <a:moveTo>
                        <a:pt x="1277510" y="638755"/>
                      </a:moveTo>
                      <a:cubicBezTo>
                        <a:pt x="1277510" y="991530"/>
                        <a:pt x="991530" y="1277510"/>
                        <a:pt x="638755" y="1277510"/>
                      </a:cubicBezTo>
                      <a:cubicBezTo>
                        <a:pt x="285980" y="1277510"/>
                        <a:pt x="0" y="991530"/>
                        <a:pt x="0" y="638755"/>
                      </a:cubicBezTo>
                      <a:cubicBezTo>
                        <a:pt x="0" y="285980"/>
                        <a:pt x="285980" y="0"/>
                        <a:pt x="638755" y="0"/>
                      </a:cubicBez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  <a:prstDash val="dash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Freeform: Shape 62"/>
                <p:cNvSpPr/>
                <p:nvPr/>
              </p:nvSpPr>
              <p:spPr bwMode="auto">
                <a:xfrm rot="5400000" flipH="1" flipV="1">
                  <a:off x="6655443" y="4602907"/>
                  <a:ext cx="1072716" cy="1072716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</a:gdLst>
                  <a:ahLst/>
                  <a:cxnLst>
                    <a:cxn ang="0">
                      <a:pos x="connsiteX0-11" y="connsiteY0-12"/>
                    </a:cxn>
                    <a:cxn ang="0">
                      <a:pos x="connsiteX1-13" y="connsiteY1-14"/>
                    </a:cxn>
                    <a:cxn ang="0">
                      <a:pos x="connsiteX2-15" y="connsiteY2-16"/>
                    </a:cxn>
                    <a:cxn ang="0">
                      <a:pos x="connsiteX3-17" y="connsiteY3-18"/>
                    </a:cxn>
                  </a:cxnLst>
                  <a:rect l="l" t="t" r="r" b="b"/>
                  <a:pathLst>
                    <a:path w="1277510" h="1277510">
                      <a:moveTo>
                        <a:pt x="1277510" y="638755"/>
                      </a:moveTo>
                      <a:cubicBezTo>
                        <a:pt x="1277510" y="991530"/>
                        <a:pt x="991530" y="1277510"/>
                        <a:pt x="638755" y="1277510"/>
                      </a:cubicBezTo>
                      <a:cubicBezTo>
                        <a:pt x="285980" y="1277510"/>
                        <a:pt x="0" y="991530"/>
                        <a:pt x="0" y="638755"/>
                      </a:cubicBezTo>
                      <a:cubicBezTo>
                        <a:pt x="0" y="285980"/>
                        <a:pt x="285980" y="0"/>
                        <a:pt x="638755" y="0"/>
                      </a:cubicBez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  <a:prstDash val="dash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44" name="Straight Connector 93"/>
                <p:cNvCxnSpPr/>
                <p:nvPr/>
              </p:nvCxnSpPr>
              <p:spPr>
                <a:xfrm>
                  <a:off x="6795260" y="4587120"/>
                  <a:ext cx="377320" cy="11375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54"/>
              <p:cNvGrpSpPr/>
              <p:nvPr/>
            </p:nvGrpSpPr>
            <p:grpSpPr>
              <a:xfrm>
                <a:off x="2509443" y="4582164"/>
                <a:ext cx="2671065" cy="2443665"/>
                <a:chOff x="2509443" y="4582164"/>
                <a:chExt cx="2671065" cy="2443665"/>
              </a:xfrm>
            </p:grpSpPr>
            <p:sp>
              <p:nvSpPr>
                <p:cNvPr id="29" name="Freeform: Shape 73"/>
                <p:cNvSpPr/>
                <p:nvPr/>
              </p:nvSpPr>
              <p:spPr bwMode="auto">
                <a:xfrm flipV="1">
                  <a:off x="2513662" y="4585625"/>
                  <a:ext cx="536358" cy="536358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  <a:gd name="connsiteX0-19" fmla="*/ 1277510 w 1277510"/>
                    <a:gd name="connsiteY0-20" fmla="*/ 0 h 638755"/>
                    <a:gd name="connsiteX1-21" fmla="*/ 638755 w 1277510"/>
                    <a:gd name="connsiteY1-22" fmla="*/ 638755 h 638755"/>
                    <a:gd name="connsiteX2-23" fmla="*/ 0 w 1277510"/>
                    <a:gd name="connsiteY2-24" fmla="*/ 0 h 638755"/>
                    <a:gd name="connsiteX0-25" fmla="*/ 638755 w 638755"/>
                    <a:gd name="connsiteY0-26" fmla="*/ 638755 h 638755"/>
                    <a:gd name="connsiteX1-27" fmla="*/ 0 w 638755"/>
                    <a:gd name="connsiteY1-28" fmla="*/ 0 h 638755"/>
                  </a:gdLst>
                  <a:ahLst/>
                  <a:cxnLst>
                    <a:cxn ang="0">
                      <a:pos x="connsiteX0-25" y="connsiteY0-26"/>
                    </a:cxn>
                    <a:cxn ang="0">
                      <a:pos x="connsiteX1-27" y="connsiteY1-28"/>
                    </a:cxn>
                  </a:cxnLst>
                  <a:rect l="l" t="t" r="r" b="b"/>
                  <a:pathLst>
                    <a:path w="638755" h="638755">
                      <a:moveTo>
                        <a:pt x="638755" y="638755"/>
                      </a:moveTo>
                      <a:cubicBezTo>
                        <a:pt x="285980" y="638755"/>
                        <a:pt x="0" y="352775"/>
                        <a:pt x="0" y="0"/>
                      </a:cubicBezTo>
                    </a:path>
                  </a:pathLst>
                </a:custGeom>
                <a:noFill/>
                <a:ln w="25400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30" name="Straight Connector 113"/>
                <p:cNvCxnSpPr/>
                <p:nvPr/>
              </p:nvCxnSpPr>
              <p:spPr>
                <a:xfrm flipV="1">
                  <a:off x="2513662" y="5119967"/>
                  <a:ext cx="0" cy="1873429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101"/>
                <p:cNvCxnSpPr/>
                <p:nvPr/>
              </p:nvCxnSpPr>
              <p:spPr>
                <a:xfrm>
                  <a:off x="3044005" y="4582164"/>
                  <a:ext cx="2136503" cy="0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102"/>
                <p:cNvCxnSpPr/>
                <p:nvPr/>
              </p:nvCxnSpPr>
              <p:spPr>
                <a:xfrm flipV="1">
                  <a:off x="3044005" y="4582164"/>
                  <a:ext cx="2106864" cy="1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Freeform: Shape 108"/>
                <p:cNvSpPr/>
                <p:nvPr/>
              </p:nvSpPr>
              <p:spPr>
                <a:xfrm rot="16200000">
                  <a:off x="2489027" y="4608206"/>
                  <a:ext cx="520928" cy="480096"/>
                </a:xfrm>
                <a:custGeom>
                  <a:avLst/>
                  <a:gdLst>
                    <a:gd name="connsiteX0" fmla="*/ 1214556 w 2429112"/>
                    <a:gd name="connsiteY0" fmla="*/ 0 h 1200150"/>
                    <a:gd name="connsiteX1" fmla="*/ 2423604 w 2429112"/>
                    <a:gd name="connsiteY1" fmla="*/ 1091063 h 1200150"/>
                    <a:gd name="connsiteX2" fmla="*/ 2429112 w 2429112"/>
                    <a:gd name="connsiteY2" fmla="*/ 1200150 h 1200150"/>
                    <a:gd name="connsiteX3" fmla="*/ 0 w 2429112"/>
                    <a:gd name="connsiteY3" fmla="*/ 1200150 h 1200150"/>
                    <a:gd name="connsiteX4" fmla="*/ 5509 w 2429112"/>
                    <a:gd name="connsiteY4" fmla="*/ 1091063 h 1200150"/>
                    <a:gd name="connsiteX5" fmla="*/ 1214556 w 2429112"/>
                    <a:gd name="connsiteY5" fmla="*/ 0 h 1200150"/>
                    <a:gd name="connsiteX0-1" fmla="*/ 1214556 w 2429112"/>
                    <a:gd name="connsiteY0-2" fmla="*/ 0 h 1420283"/>
                    <a:gd name="connsiteX1-3" fmla="*/ 2423604 w 2429112"/>
                    <a:gd name="connsiteY1-4" fmla="*/ 1091063 h 1420283"/>
                    <a:gd name="connsiteX2-5" fmla="*/ 2429112 w 2429112"/>
                    <a:gd name="connsiteY2-6" fmla="*/ 1200150 h 1420283"/>
                    <a:gd name="connsiteX3-7" fmla="*/ 0 w 2429112"/>
                    <a:gd name="connsiteY3-8" fmla="*/ 1200150 h 1420283"/>
                    <a:gd name="connsiteX4-9" fmla="*/ 5509 w 2429112"/>
                    <a:gd name="connsiteY4-10" fmla="*/ 1091063 h 1420283"/>
                    <a:gd name="connsiteX5-11" fmla="*/ 1214556 w 2429112"/>
                    <a:gd name="connsiteY5-12" fmla="*/ 0 h 1420283"/>
                    <a:gd name="connsiteX0-13" fmla="*/ 0 w 2429112"/>
                    <a:gd name="connsiteY0-14" fmla="*/ 1200150 h 1450099"/>
                    <a:gd name="connsiteX1-15" fmla="*/ 5509 w 2429112"/>
                    <a:gd name="connsiteY1-16" fmla="*/ 1091063 h 1450099"/>
                    <a:gd name="connsiteX2-17" fmla="*/ 1214556 w 2429112"/>
                    <a:gd name="connsiteY2-18" fmla="*/ 0 h 1450099"/>
                    <a:gd name="connsiteX3-19" fmla="*/ 2423604 w 2429112"/>
                    <a:gd name="connsiteY3-20" fmla="*/ 1091063 h 1450099"/>
                    <a:gd name="connsiteX4-21" fmla="*/ 2429112 w 2429112"/>
                    <a:gd name="connsiteY4-22" fmla="*/ 1200150 h 1450099"/>
                    <a:gd name="connsiteX5-23" fmla="*/ 91440 w 2429112"/>
                    <a:gd name="connsiteY5-24" fmla="*/ 1291590 h 1450099"/>
                    <a:gd name="connsiteX0-25" fmla="*/ 0 w 2429112"/>
                    <a:gd name="connsiteY0-26" fmla="*/ 1200150 h 1450099"/>
                    <a:gd name="connsiteX1-27" fmla="*/ 5509 w 2429112"/>
                    <a:gd name="connsiteY1-28" fmla="*/ 1091063 h 1450099"/>
                    <a:gd name="connsiteX2-29" fmla="*/ 1214556 w 2429112"/>
                    <a:gd name="connsiteY2-30" fmla="*/ 0 h 1450099"/>
                    <a:gd name="connsiteX3-31" fmla="*/ 2423604 w 2429112"/>
                    <a:gd name="connsiteY3-32" fmla="*/ 1091063 h 1450099"/>
                    <a:gd name="connsiteX4-33" fmla="*/ 2429112 w 2429112"/>
                    <a:gd name="connsiteY4-34" fmla="*/ 1200150 h 1450099"/>
                    <a:gd name="connsiteX5-35" fmla="*/ 43815 w 2429112"/>
                    <a:gd name="connsiteY5-36" fmla="*/ 1291590 h 1450099"/>
                    <a:gd name="connsiteX0-37" fmla="*/ 0 w 2429112"/>
                    <a:gd name="connsiteY0-38" fmla="*/ 1200150 h 1450099"/>
                    <a:gd name="connsiteX1-39" fmla="*/ 5509 w 2429112"/>
                    <a:gd name="connsiteY1-40" fmla="*/ 1091063 h 1450099"/>
                    <a:gd name="connsiteX2-41" fmla="*/ 1214556 w 2429112"/>
                    <a:gd name="connsiteY2-42" fmla="*/ 0 h 1450099"/>
                    <a:gd name="connsiteX3-43" fmla="*/ 2423604 w 2429112"/>
                    <a:gd name="connsiteY3-44" fmla="*/ 1091063 h 1450099"/>
                    <a:gd name="connsiteX4-45" fmla="*/ 2429112 w 2429112"/>
                    <a:gd name="connsiteY4-46" fmla="*/ 1200150 h 1450099"/>
                    <a:gd name="connsiteX5-47" fmla="*/ 34290 w 2429112"/>
                    <a:gd name="connsiteY5-48" fmla="*/ 1291590 h 1450099"/>
                    <a:gd name="connsiteX0-49" fmla="*/ 0 w 2429112"/>
                    <a:gd name="connsiteY0-50" fmla="*/ 1200150 h 1442532"/>
                    <a:gd name="connsiteX1-51" fmla="*/ 5509 w 2429112"/>
                    <a:gd name="connsiteY1-52" fmla="*/ 1091063 h 1442532"/>
                    <a:gd name="connsiteX2-53" fmla="*/ 1214556 w 2429112"/>
                    <a:gd name="connsiteY2-54" fmla="*/ 0 h 1442532"/>
                    <a:gd name="connsiteX3-55" fmla="*/ 2423604 w 2429112"/>
                    <a:gd name="connsiteY3-56" fmla="*/ 1091063 h 1442532"/>
                    <a:gd name="connsiteX4-57" fmla="*/ 2429112 w 2429112"/>
                    <a:gd name="connsiteY4-58" fmla="*/ 1200150 h 1442532"/>
                    <a:gd name="connsiteX5-59" fmla="*/ 34290 w 2429112"/>
                    <a:gd name="connsiteY5-60" fmla="*/ 1282065 h 1442532"/>
                    <a:gd name="connsiteX0-61" fmla="*/ 0 w 2429112"/>
                    <a:gd name="connsiteY0-62" fmla="*/ 1200150 h 1442532"/>
                    <a:gd name="connsiteX1-63" fmla="*/ 5509 w 2429112"/>
                    <a:gd name="connsiteY1-64" fmla="*/ 1091063 h 1442532"/>
                    <a:gd name="connsiteX2-65" fmla="*/ 1214556 w 2429112"/>
                    <a:gd name="connsiteY2-66" fmla="*/ 0 h 1442532"/>
                    <a:gd name="connsiteX3-67" fmla="*/ 2423604 w 2429112"/>
                    <a:gd name="connsiteY3-68" fmla="*/ 1091063 h 1442532"/>
                    <a:gd name="connsiteX4-69" fmla="*/ 2429112 w 2429112"/>
                    <a:gd name="connsiteY4-70" fmla="*/ 1200150 h 1442532"/>
                    <a:gd name="connsiteX5-71" fmla="*/ 53340 w 2429112"/>
                    <a:gd name="connsiteY5-72" fmla="*/ 1282065 h 1442532"/>
                    <a:gd name="connsiteX0-73" fmla="*/ 0 w 2429112"/>
                    <a:gd name="connsiteY0-74" fmla="*/ 1200150 h 1617722"/>
                    <a:gd name="connsiteX1-75" fmla="*/ 5509 w 2429112"/>
                    <a:gd name="connsiteY1-76" fmla="*/ 1091063 h 1617722"/>
                    <a:gd name="connsiteX2-77" fmla="*/ 1214556 w 2429112"/>
                    <a:gd name="connsiteY2-78" fmla="*/ 0 h 1617722"/>
                    <a:gd name="connsiteX3-79" fmla="*/ 2423604 w 2429112"/>
                    <a:gd name="connsiteY3-80" fmla="*/ 1091063 h 1617722"/>
                    <a:gd name="connsiteX4-81" fmla="*/ 2429112 w 2429112"/>
                    <a:gd name="connsiteY4-82" fmla="*/ 1200150 h 1617722"/>
                    <a:gd name="connsiteX5-83" fmla="*/ 186690 w 2429112"/>
                    <a:gd name="connsiteY5-84" fmla="*/ 1491615 h 1617722"/>
                    <a:gd name="connsiteX0-85" fmla="*/ 0 w 2429112"/>
                    <a:gd name="connsiteY0-86" fmla="*/ 1200150 h 1200150"/>
                    <a:gd name="connsiteX1-87" fmla="*/ 5509 w 2429112"/>
                    <a:gd name="connsiteY1-88" fmla="*/ 1091063 h 1200150"/>
                    <a:gd name="connsiteX2-89" fmla="*/ 1214556 w 2429112"/>
                    <a:gd name="connsiteY2-90" fmla="*/ 0 h 1200150"/>
                    <a:gd name="connsiteX3-91" fmla="*/ 2423604 w 2429112"/>
                    <a:gd name="connsiteY3-92" fmla="*/ 1091063 h 1200150"/>
                    <a:gd name="connsiteX4-93" fmla="*/ 2429112 w 2429112"/>
                    <a:gd name="connsiteY4-94" fmla="*/ 1200150 h 1200150"/>
                    <a:gd name="connsiteX0-95" fmla="*/ 0 w 2429112"/>
                    <a:gd name="connsiteY0-96" fmla="*/ 1200150 h 1200150"/>
                    <a:gd name="connsiteX1-97" fmla="*/ 1214556 w 2429112"/>
                    <a:gd name="connsiteY1-98" fmla="*/ 0 h 1200150"/>
                    <a:gd name="connsiteX2-99" fmla="*/ 2423604 w 2429112"/>
                    <a:gd name="connsiteY2-100" fmla="*/ 1091063 h 1200150"/>
                    <a:gd name="connsiteX3-101" fmla="*/ 2429112 w 2429112"/>
                    <a:gd name="connsiteY3-102" fmla="*/ 1200150 h 1200150"/>
                    <a:gd name="connsiteX0-103" fmla="*/ -1 w 1214555"/>
                    <a:gd name="connsiteY0-104" fmla="*/ 0 h 1200150"/>
                    <a:gd name="connsiteX1-105" fmla="*/ 1209047 w 1214555"/>
                    <a:gd name="connsiteY1-106" fmla="*/ 1091063 h 1200150"/>
                    <a:gd name="connsiteX2-107" fmla="*/ 1214555 w 1214555"/>
                    <a:gd name="connsiteY2-108" fmla="*/ 1200150 h 1200150"/>
                    <a:gd name="connsiteX0-109" fmla="*/ -1 w 1209047"/>
                    <a:gd name="connsiteY0-110" fmla="*/ 0 h 1091063"/>
                    <a:gd name="connsiteX1-111" fmla="*/ 1209047 w 1209047"/>
                    <a:gd name="connsiteY1-112" fmla="*/ 1091063 h 1091063"/>
                  </a:gdLst>
                  <a:ahLst/>
                  <a:cxnLst>
                    <a:cxn ang="0">
                      <a:pos x="connsiteX0-109" y="connsiteY0-110"/>
                    </a:cxn>
                    <a:cxn ang="0">
                      <a:pos x="connsiteX1-111" y="connsiteY1-112"/>
                    </a:cxn>
                  </a:cxnLst>
                  <a:rect l="l" t="t" r="r" b="b"/>
                  <a:pathLst>
                    <a:path w="1209047" h="1091063">
                      <a:moveTo>
                        <a:pt x="-1" y="0"/>
                      </a:moveTo>
                      <a:cubicBezTo>
                        <a:pt x="629253" y="0"/>
                        <a:pt x="1146810" y="478229"/>
                        <a:pt x="1209047" y="1091063"/>
                      </a:cubicBezTo>
                    </a:path>
                  </a:pathLst>
                </a:custGeom>
                <a:noFill/>
                <a:ln w="28575" cap="rnd">
                  <a:solidFill>
                    <a:schemeClr val="bg1"/>
                  </a:solidFill>
                  <a:prstDash val="dash"/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34" name="Straight Connector 109"/>
                <p:cNvCxnSpPr/>
                <p:nvPr/>
              </p:nvCxnSpPr>
              <p:spPr>
                <a:xfrm>
                  <a:off x="2509443" y="5185269"/>
                  <a:ext cx="0" cy="184056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" name="Straight Connector 97"/>
            <p:cNvCxnSpPr/>
            <p:nvPr/>
          </p:nvCxnSpPr>
          <p:spPr>
            <a:xfrm>
              <a:off x="8145427" y="2470698"/>
              <a:ext cx="2136503" cy="0"/>
            </a:xfrm>
            <a:prstGeom prst="line">
              <a:avLst/>
            </a:prstGeom>
            <a:ln w="254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87"/>
            <p:cNvCxnSpPr/>
            <p:nvPr/>
          </p:nvCxnSpPr>
          <p:spPr>
            <a:xfrm>
              <a:off x="6818875" y="2455972"/>
              <a:ext cx="3389139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53"/>
            <p:cNvGrpSpPr/>
            <p:nvPr/>
          </p:nvGrpSpPr>
          <p:grpSpPr>
            <a:xfrm flipH="1" flipV="1">
              <a:off x="10210618" y="30494"/>
              <a:ext cx="540577" cy="2440204"/>
              <a:chOff x="10632504" y="2668514"/>
              <a:chExt cx="540577" cy="2440204"/>
            </a:xfrm>
          </p:grpSpPr>
          <p:sp>
            <p:nvSpPr>
              <p:cNvPr id="21" name="Freeform: Shape 76"/>
              <p:cNvSpPr/>
              <p:nvPr/>
            </p:nvSpPr>
            <p:spPr bwMode="auto">
              <a:xfrm flipV="1">
                <a:off x="10636723" y="2668514"/>
                <a:ext cx="536358" cy="536358"/>
              </a:xfrm>
              <a:custGeom>
                <a:avLst/>
                <a:gdLst>
                  <a:gd name="connsiteX0" fmla="*/ 0 w 1277510"/>
                  <a:gd name="connsiteY0" fmla="*/ 638755 h 1277510"/>
                  <a:gd name="connsiteX1" fmla="*/ 638755 w 1277510"/>
                  <a:gd name="connsiteY1" fmla="*/ 0 h 1277510"/>
                  <a:gd name="connsiteX2" fmla="*/ 1277510 w 1277510"/>
                  <a:gd name="connsiteY2" fmla="*/ 638755 h 1277510"/>
                  <a:gd name="connsiteX3" fmla="*/ 638755 w 1277510"/>
                  <a:gd name="connsiteY3" fmla="*/ 1277510 h 1277510"/>
                  <a:gd name="connsiteX4" fmla="*/ 0 w 1277510"/>
                  <a:gd name="connsiteY4" fmla="*/ 638755 h 1277510"/>
                  <a:gd name="connsiteX0-1" fmla="*/ 1277510 w 1368950"/>
                  <a:gd name="connsiteY0-2" fmla="*/ 638755 h 1277510"/>
                  <a:gd name="connsiteX1-3" fmla="*/ 638755 w 1368950"/>
                  <a:gd name="connsiteY1-4" fmla="*/ 1277510 h 1277510"/>
                  <a:gd name="connsiteX2-5" fmla="*/ 0 w 1368950"/>
                  <a:gd name="connsiteY2-6" fmla="*/ 638755 h 1277510"/>
                  <a:gd name="connsiteX3-7" fmla="*/ 638755 w 1368950"/>
                  <a:gd name="connsiteY3-8" fmla="*/ 0 h 1277510"/>
                  <a:gd name="connsiteX4-9" fmla="*/ 1368950 w 1368950"/>
                  <a:gd name="connsiteY4-10" fmla="*/ 730195 h 1277510"/>
                  <a:gd name="connsiteX0-11" fmla="*/ 1277510 w 1277510"/>
                  <a:gd name="connsiteY0-12" fmla="*/ 638755 h 1277510"/>
                  <a:gd name="connsiteX1-13" fmla="*/ 638755 w 1277510"/>
                  <a:gd name="connsiteY1-14" fmla="*/ 1277510 h 1277510"/>
                  <a:gd name="connsiteX2-15" fmla="*/ 0 w 1277510"/>
                  <a:gd name="connsiteY2-16" fmla="*/ 638755 h 1277510"/>
                  <a:gd name="connsiteX3-17" fmla="*/ 638755 w 1277510"/>
                  <a:gd name="connsiteY3-18" fmla="*/ 0 h 1277510"/>
                  <a:gd name="connsiteX0-19" fmla="*/ 1277510 w 1277510"/>
                  <a:gd name="connsiteY0-20" fmla="*/ 0 h 638755"/>
                  <a:gd name="connsiteX1-21" fmla="*/ 638755 w 1277510"/>
                  <a:gd name="connsiteY1-22" fmla="*/ 638755 h 638755"/>
                  <a:gd name="connsiteX2-23" fmla="*/ 0 w 1277510"/>
                  <a:gd name="connsiteY2-24" fmla="*/ 0 h 638755"/>
                  <a:gd name="connsiteX0-25" fmla="*/ 638755 w 638755"/>
                  <a:gd name="connsiteY0-26" fmla="*/ 638755 h 638755"/>
                  <a:gd name="connsiteX1-27" fmla="*/ 0 w 638755"/>
                  <a:gd name="connsiteY1-28" fmla="*/ 0 h 638755"/>
                </a:gdLst>
                <a:ahLst/>
                <a:cxnLst>
                  <a:cxn ang="0">
                    <a:pos x="connsiteX0-25" y="connsiteY0-26"/>
                  </a:cxn>
                  <a:cxn ang="0">
                    <a:pos x="connsiteX1-27" y="connsiteY1-28"/>
                  </a:cxn>
                </a:cxnLst>
                <a:rect l="l" t="t" r="r" b="b"/>
                <a:pathLst>
                  <a:path w="638755" h="638755">
                    <a:moveTo>
                      <a:pt x="638755" y="638755"/>
                    </a:moveTo>
                    <a:cubicBezTo>
                      <a:pt x="285980" y="638755"/>
                      <a:pt x="0" y="352775"/>
                      <a:pt x="0" y="0"/>
                    </a:cubicBezTo>
                  </a:path>
                </a:pathLst>
              </a:custGeom>
              <a:noFill/>
              <a:ln w="254000"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cxnSp>
            <p:nvCxnSpPr>
              <p:cNvPr id="22" name="Straight Connector 77"/>
              <p:cNvCxnSpPr/>
              <p:nvPr/>
            </p:nvCxnSpPr>
            <p:spPr>
              <a:xfrm flipV="1">
                <a:off x="10636723" y="3202856"/>
                <a:ext cx="0" cy="1873429"/>
              </a:xfrm>
              <a:prstGeom prst="line">
                <a:avLst/>
              </a:prstGeom>
              <a:ln w="2540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Freeform: Shape 78"/>
              <p:cNvSpPr/>
              <p:nvPr/>
            </p:nvSpPr>
            <p:spPr>
              <a:xfrm rot="16200000">
                <a:off x="10612088" y="2691095"/>
                <a:ext cx="520928" cy="480096"/>
              </a:xfrm>
              <a:custGeom>
                <a:avLst/>
                <a:gdLst>
                  <a:gd name="connsiteX0" fmla="*/ 1214556 w 2429112"/>
                  <a:gd name="connsiteY0" fmla="*/ 0 h 1200150"/>
                  <a:gd name="connsiteX1" fmla="*/ 2423604 w 2429112"/>
                  <a:gd name="connsiteY1" fmla="*/ 1091063 h 1200150"/>
                  <a:gd name="connsiteX2" fmla="*/ 2429112 w 2429112"/>
                  <a:gd name="connsiteY2" fmla="*/ 1200150 h 1200150"/>
                  <a:gd name="connsiteX3" fmla="*/ 0 w 2429112"/>
                  <a:gd name="connsiteY3" fmla="*/ 1200150 h 1200150"/>
                  <a:gd name="connsiteX4" fmla="*/ 5509 w 2429112"/>
                  <a:gd name="connsiteY4" fmla="*/ 1091063 h 1200150"/>
                  <a:gd name="connsiteX5" fmla="*/ 1214556 w 2429112"/>
                  <a:gd name="connsiteY5" fmla="*/ 0 h 1200150"/>
                  <a:gd name="connsiteX0-1" fmla="*/ 1214556 w 2429112"/>
                  <a:gd name="connsiteY0-2" fmla="*/ 0 h 1420283"/>
                  <a:gd name="connsiteX1-3" fmla="*/ 2423604 w 2429112"/>
                  <a:gd name="connsiteY1-4" fmla="*/ 1091063 h 1420283"/>
                  <a:gd name="connsiteX2-5" fmla="*/ 2429112 w 2429112"/>
                  <a:gd name="connsiteY2-6" fmla="*/ 1200150 h 1420283"/>
                  <a:gd name="connsiteX3-7" fmla="*/ 0 w 2429112"/>
                  <a:gd name="connsiteY3-8" fmla="*/ 1200150 h 1420283"/>
                  <a:gd name="connsiteX4-9" fmla="*/ 5509 w 2429112"/>
                  <a:gd name="connsiteY4-10" fmla="*/ 1091063 h 1420283"/>
                  <a:gd name="connsiteX5-11" fmla="*/ 1214556 w 2429112"/>
                  <a:gd name="connsiteY5-12" fmla="*/ 0 h 1420283"/>
                  <a:gd name="connsiteX0-13" fmla="*/ 0 w 2429112"/>
                  <a:gd name="connsiteY0-14" fmla="*/ 1200150 h 1450099"/>
                  <a:gd name="connsiteX1-15" fmla="*/ 5509 w 2429112"/>
                  <a:gd name="connsiteY1-16" fmla="*/ 1091063 h 1450099"/>
                  <a:gd name="connsiteX2-17" fmla="*/ 1214556 w 2429112"/>
                  <a:gd name="connsiteY2-18" fmla="*/ 0 h 1450099"/>
                  <a:gd name="connsiteX3-19" fmla="*/ 2423604 w 2429112"/>
                  <a:gd name="connsiteY3-20" fmla="*/ 1091063 h 1450099"/>
                  <a:gd name="connsiteX4-21" fmla="*/ 2429112 w 2429112"/>
                  <a:gd name="connsiteY4-22" fmla="*/ 1200150 h 1450099"/>
                  <a:gd name="connsiteX5-23" fmla="*/ 91440 w 2429112"/>
                  <a:gd name="connsiteY5-24" fmla="*/ 1291590 h 1450099"/>
                  <a:gd name="connsiteX0-25" fmla="*/ 0 w 2429112"/>
                  <a:gd name="connsiteY0-26" fmla="*/ 1200150 h 1450099"/>
                  <a:gd name="connsiteX1-27" fmla="*/ 5509 w 2429112"/>
                  <a:gd name="connsiteY1-28" fmla="*/ 1091063 h 1450099"/>
                  <a:gd name="connsiteX2-29" fmla="*/ 1214556 w 2429112"/>
                  <a:gd name="connsiteY2-30" fmla="*/ 0 h 1450099"/>
                  <a:gd name="connsiteX3-31" fmla="*/ 2423604 w 2429112"/>
                  <a:gd name="connsiteY3-32" fmla="*/ 1091063 h 1450099"/>
                  <a:gd name="connsiteX4-33" fmla="*/ 2429112 w 2429112"/>
                  <a:gd name="connsiteY4-34" fmla="*/ 1200150 h 1450099"/>
                  <a:gd name="connsiteX5-35" fmla="*/ 43815 w 2429112"/>
                  <a:gd name="connsiteY5-36" fmla="*/ 1291590 h 1450099"/>
                  <a:gd name="connsiteX0-37" fmla="*/ 0 w 2429112"/>
                  <a:gd name="connsiteY0-38" fmla="*/ 1200150 h 1450099"/>
                  <a:gd name="connsiteX1-39" fmla="*/ 5509 w 2429112"/>
                  <a:gd name="connsiteY1-40" fmla="*/ 1091063 h 1450099"/>
                  <a:gd name="connsiteX2-41" fmla="*/ 1214556 w 2429112"/>
                  <a:gd name="connsiteY2-42" fmla="*/ 0 h 1450099"/>
                  <a:gd name="connsiteX3-43" fmla="*/ 2423604 w 2429112"/>
                  <a:gd name="connsiteY3-44" fmla="*/ 1091063 h 1450099"/>
                  <a:gd name="connsiteX4-45" fmla="*/ 2429112 w 2429112"/>
                  <a:gd name="connsiteY4-46" fmla="*/ 1200150 h 1450099"/>
                  <a:gd name="connsiteX5-47" fmla="*/ 34290 w 2429112"/>
                  <a:gd name="connsiteY5-48" fmla="*/ 1291590 h 1450099"/>
                  <a:gd name="connsiteX0-49" fmla="*/ 0 w 2429112"/>
                  <a:gd name="connsiteY0-50" fmla="*/ 1200150 h 1442532"/>
                  <a:gd name="connsiteX1-51" fmla="*/ 5509 w 2429112"/>
                  <a:gd name="connsiteY1-52" fmla="*/ 1091063 h 1442532"/>
                  <a:gd name="connsiteX2-53" fmla="*/ 1214556 w 2429112"/>
                  <a:gd name="connsiteY2-54" fmla="*/ 0 h 1442532"/>
                  <a:gd name="connsiteX3-55" fmla="*/ 2423604 w 2429112"/>
                  <a:gd name="connsiteY3-56" fmla="*/ 1091063 h 1442532"/>
                  <a:gd name="connsiteX4-57" fmla="*/ 2429112 w 2429112"/>
                  <a:gd name="connsiteY4-58" fmla="*/ 1200150 h 1442532"/>
                  <a:gd name="connsiteX5-59" fmla="*/ 34290 w 2429112"/>
                  <a:gd name="connsiteY5-60" fmla="*/ 1282065 h 1442532"/>
                  <a:gd name="connsiteX0-61" fmla="*/ 0 w 2429112"/>
                  <a:gd name="connsiteY0-62" fmla="*/ 1200150 h 1442532"/>
                  <a:gd name="connsiteX1-63" fmla="*/ 5509 w 2429112"/>
                  <a:gd name="connsiteY1-64" fmla="*/ 1091063 h 1442532"/>
                  <a:gd name="connsiteX2-65" fmla="*/ 1214556 w 2429112"/>
                  <a:gd name="connsiteY2-66" fmla="*/ 0 h 1442532"/>
                  <a:gd name="connsiteX3-67" fmla="*/ 2423604 w 2429112"/>
                  <a:gd name="connsiteY3-68" fmla="*/ 1091063 h 1442532"/>
                  <a:gd name="connsiteX4-69" fmla="*/ 2429112 w 2429112"/>
                  <a:gd name="connsiteY4-70" fmla="*/ 1200150 h 1442532"/>
                  <a:gd name="connsiteX5-71" fmla="*/ 53340 w 2429112"/>
                  <a:gd name="connsiteY5-72" fmla="*/ 1282065 h 1442532"/>
                  <a:gd name="connsiteX0-73" fmla="*/ 0 w 2429112"/>
                  <a:gd name="connsiteY0-74" fmla="*/ 1200150 h 1617722"/>
                  <a:gd name="connsiteX1-75" fmla="*/ 5509 w 2429112"/>
                  <a:gd name="connsiteY1-76" fmla="*/ 1091063 h 1617722"/>
                  <a:gd name="connsiteX2-77" fmla="*/ 1214556 w 2429112"/>
                  <a:gd name="connsiteY2-78" fmla="*/ 0 h 1617722"/>
                  <a:gd name="connsiteX3-79" fmla="*/ 2423604 w 2429112"/>
                  <a:gd name="connsiteY3-80" fmla="*/ 1091063 h 1617722"/>
                  <a:gd name="connsiteX4-81" fmla="*/ 2429112 w 2429112"/>
                  <a:gd name="connsiteY4-82" fmla="*/ 1200150 h 1617722"/>
                  <a:gd name="connsiteX5-83" fmla="*/ 186690 w 2429112"/>
                  <a:gd name="connsiteY5-84" fmla="*/ 1491615 h 1617722"/>
                  <a:gd name="connsiteX0-85" fmla="*/ 0 w 2429112"/>
                  <a:gd name="connsiteY0-86" fmla="*/ 1200150 h 1200150"/>
                  <a:gd name="connsiteX1-87" fmla="*/ 5509 w 2429112"/>
                  <a:gd name="connsiteY1-88" fmla="*/ 1091063 h 1200150"/>
                  <a:gd name="connsiteX2-89" fmla="*/ 1214556 w 2429112"/>
                  <a:gd name="connsiteY2-90" fmla="*/ 0 h 1200150"/>
                  <a:gd name="connsiteX3-91" fmla="*/ 2423604 w 2429112"/>
                  <a:gd name="connsiteY3-92" fmla="*/ 1091063 h 1200150"/>
                  <a:gd name="connsiteX4-93" fmla="*/ 2429112 w 2429112"/>
                  <a:gd name="connsiteY4-94" fmla="*/ 1200150 h 1200150"/>
                  <a:gd name="connsiteX0-95" fmla="*/ 0 w 2429112"/>
                  <a:gd name="connsiteY0-96" fmla="*/ 1200150 h 1200150"/>
                  <a:gd name="connsiteX1-97" fmla="*/ 1214556 w 2429112"/>
                  <a:gd name="connsiteY1-98" fmla="*/ 0 h 1200150"/>
                  <a:gd name="connsiteX2-99" fmla="*/ 2423604 w 2429112"/>
                  <a:gd name="connsiteY2-100" fmla="*/ 1091063 h 1200150"/>
                  <a:gd name="connsiteX3-101" fmla="*/ 2429112 w 2429112"/>
                  <a:gd name="connsiteY3-102" fmla="*/ 1200150 h 1200150"/>
                  <a:gd name="connsiteX0-103" fmla="*/ -1 w 1214555"/>
                  <a:gd name="connsiteY0-104" fmla="*/ 0 h 1200150"/>
                  <a:gd name="connsiteX1-105" fmla="*/ 1209047 w 1214555"/>
                  <a:gd name="connsiteY1-106" fmla="*/ 1091063 h 1200150"/>
                  <a:gd name="connsiteX2-107" fmla="*/ 1214555 w 1214555"/>
                  <a:gd name="connsiteY2-108" fmla="*/ 1200150 h 1200150"/>
                  <a:gd name="connsiteX0-109" fmla="*/ -1 w 1209047"/>
                  <a:gd name="connsiteY0-110" fmla="*/ 0 h 1091063"/>
                  <a:gd name="connsiteX1-111" fmla="*/ 1209047 w 1209047"/>
                  <a:gd name="connsiteY1-112" fmla="*/ 1091063 h 1091063"/>
                </a:gdLst>
                <a:ahLst/>
                <a:cxnLst>
                  <a:cxn ang="0">
                    <a:pos x="connsiteX0-109" y="connsiteY0-110"/>
                  </a:cxn>
                  <a:cxn ang="0">
                    <a:pos x="connsiteX1-111" y="connsiteY1-112"/>
                  </a:cxn>
                </a:cxnLst>
                <a:rect l="l" t="t" r="r" b="b"/>
                <a:pathLst>
                  <a:path w="1209047" h="1091063">
                    <a:moveTo>
                      <a:pt x="-1" y="0"/>
                    </a:moveTo>
                    <a:cubicBezTo>
                      <a:pt x="629253" y="0"/>
                      <a:pt x="1146810" y="478229"/>
                      <a:pt x="1209047" y="1091063"/>
                    </a:cubicBezTo>
                  </a:path>
                </a:pathLst>
              </a:custGeom>
              <a:noFill/>
              <a:ln w="28575" cap="rnd">
                <a:solidFill>
                  <a:schemeClr val="bg1"/>
                </a:solidFill>
                <a:prstDash val="dash"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cxnSp>
            <p:nvCxnSpPr>
              <p:cNvPr id="24" name="Straight Connector 79"/>
              <p:cNvCxnSpPr/>
              <p:nvPr/>
            </p:nvCxnSpPr>
            <p:spPr>
              <a:xfrm>
                <a:off x="10632504" y="3268158"/>
                <a:ext cx="0" cy="184056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Teardrop 20"/>
          <p:cNvSpPr/>
          <p:nvPr/>
        </p:nvSpPr>
        <p:spPr>
          <a:xfrm rot="12431776">
            <a:off x="5666437" y="3253280"/>
            <a:ext cx="609161" cy="609161"/>
          </a:xfrm>
          <a:prstGeom prst="teardrop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rgbClr val="018D8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Teardrop 23"/>
          <p:cNvSpPr/>
          <p:nvPr/>
        </p:nvSpPr>
        <p:spPr>
          <a:xfrm rot="8100000">
            <a:off x="5916422" y="1020379"/>
            <a:ext cx="609161" cy="609161"/>
          </a:xfrm>
          <a:prstGeom prst="teardrop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rgbClr val="018D8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7" name="Teardrop 88"/>
          <p:cNvSpPr/>
          <p:nvPr/>
        </p:nvSpPr>
        <p:spPr>
          <a:xfrm rot="8100000">
            <a:off x="2172674" y="2589900"/>
            <a:ext cx="609161" cy="609161"/>
          </a:xfrm>
          <a:prstGeom prst="teardrop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rgbClr val="018D8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5" name="Title 1"/>
          <p:cNvSpPr txBox="1"/>
          <p:nvPr/>
        </p:nvSpPr>
        <p:spPr>
          <a:xfrm>
            <a:off x="611559" y="175643"/>
            <a:ext cx="223084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 Free" panose="03080402000500000000" pitchFamily="66" charset="0"/>
                <a:ea typeface="+mn-ea"/>
                <a:cs typeface="+mn-ea"/>
                <a:sym typeface="+mn-lt"/>
              </a:rPr>
              <a:t>IMPLEMENTATION</a:t>
            </a:r>
            <a:endParaRPr lang="en-US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Ink Free" panose="03080402000500000000" pitchFamily="66" charset="0"/>
              <a:ea typeface="+mn-ea"/>
              <a:cs typeface="+mn-ea"/>
              <a:sym typeface="+mn-lt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734712">
            <a:off x="208071" y="65507"/>
            <a:ext cx="248679" cy="507296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874" y="2823961"/>
            <a:ext cx="957884" cy="999389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324" y="187596"/>
            <a:ext cx="1070249" cy="782171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600" y="174673"/>
            <a:ext cx="1092158" cy="7981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55" y="780872"/>
            <a:ext cx="6855221" cy="3581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8720">
        <p159:morph option="byObject"/>
      </p:transition>
    </mc:Choice>
    <mc:Fallback>
      <p:transition spd="slow" advTm="872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9"/>
          <p:cNvGrpSpPr/>
          <p:nvPr/>
        </p:nvGrpSpPr>
        <p:grpSpPr>
          <a:xfrm flipH="1" flipV="1">
            <a:off x="1601670" y="-55460"/>
            <a:ext cx="6181314" cy="5246502"/>
            <a:chOff x="2509443" y="30494"/>
            <a:chExt cx="8241752" cy="6995335"/>
          </a:xfrm>
        </p:grpSpPr>
        <p:grpSp>
          <p:nvGrpSpPr>
            <p:cNvPr id="17" name="Group 57"/>
            <p:cNvGrpSpPr/>
            <p:nvPr/>
          </p:nvGrpSpPr>
          <p:grpSpPr>
            <a:xfrm>
              <a:off x="2509443" y="1383111"/>
              <a:ext cx="5635984" cy="5642718"/>
              <a:chOff x="2509443" y="1383111"/>
              <a:chExt cx="5635984" cy="5642718"/>
            </a:xfrm>
          </p:grpSpPr>
          <p:cxnSp>
            <p:nvCxnSpPr>
              <p:cNvPr id="25" name="Straight Connector 63"/>
              <p:cNvCxnSpPr/>
              <p:nvPr/>
            </p:nvCxnSpPr>
            <p:spPr>
              <a:xfrm flipH="1" flipV="1">
                <a:off x="5166407" y="4582165"/>
                <a:ext cx="2029787" cy="15895"/>
              </a:xfrm>
              <a:prstGeom prst="line">
                <a:avLst/>
              </a:prstGeom>
              <a:ln w="2540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61"/>
              <p:cNvCxnSpPr/>
              <p:nvPr/>
            </p:nvCxnSpPr>
            <p:spPr>
              <a:xfrm flipH="1">
                <a:off x="5165935" y="4585626"/>
                <a:ext cx="1363028" cy="8972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55"/>
              <p:cNvGrpSpPr/>
              <p:nvPr/>
            </p:nvGrpSpPr>
            <p:grpSpPr>
              <a:xfrm>
                <a:off x="5579281" y="1383111"/>
                <a:ext cx="2566146" cy="4292512"/>
                <a:chOff x="5579281" y="1383111"/>
                <a:chExt cx="2566146" cy="4292512"/>
              </a:xfrm>
            </p:grpSpPr>
            <p:cxnSp>
              <p:nvCxnSpPr>
                <p:cNvPr id="35" name="Straight Connector 66"/>
                <p:cNvCxnSpPr/>
                <p:nvPr/>
              </p:nvCxnSpPr>
              <p:spPr>
                <a:xfrm>
                  <a:off x="6115640" y="2454803"/>
                  <a:ext cx="2029787" cy="15895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67"/>
                <p:cNvCxnSpPr/>
                <p:nvPr/>
              </p:nvCxnSpPr>
              <p:spPr>
                <a:xfrm flipV="1">
                  <a:off x="6659593" y="1919469"/>
                  <a:ext cx="0" cy="1895280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Freeform: Shape 68"/>
                <p:cNvSpPr/>
                <p:nvPr/>
              </p:nvSpPr>
              <p:spPr bwMode="auto">
                <a:xfrm rot="5400000">
                  <a:off x="5590231" y="1383111"/>
                  <a:ext cx="1072716" cy="1072716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</a:gdLst>
                  <a:ahLst/>
                  <a:cxnLst>
                    <a:cxn ang="0">
                      <a:pos x="connsiteX0-11" y="connsiteY0-12"/>
                    </a:cxn>
                    <a:cxn ang="0">
                      <a:pos x="connsiteX1-13" y="connsiteY1-14"/>
                    </a:cxn>
                    <a:cxn ang="0">
                      <a:pos x="connsiteX2-15" y="connsiteY2-16"/>
                    </a:cxn>
                    <a:cxn ang="0">
                      <a:pos x="connsiteX3-17" y="connsiteY3-18"/>
                    </a:cxn>
                  </a:cxnLst>
                  <a:rect l="l" t="t" r="r" b="b"/>
                  <a:pathLst>
                    <a:path w="1277510" h="1277510">
                      <a:moveTo>
                        <a:pt x="1277510" y="638755"/>
                      </a:moveTo>
                      <a:cubicBezTo>
                        <a:pt x="1277510" y="991530"/>
                        <a:pt x="991530" y="1277510"/>
                        <a:pt x="638755" y="1277510"/>
                      </a:cubicBezTo>
                      <a:cubicBezTo>
                        <a:pt x="285980" y="1277510"/>
                        <a:pt x="0" y="991530"/>
                        <a:pt x="0" y="638755"/>
                      </a:cubicBezTo>
                      <a:cubicBezTo>
                        <a:pt x="0" y="285980"/>
                        <a:pt x="285980" y="0"/>
                        <a:pt x="638755" y="0"/>
                      </a:cubicBezTo>
                    </a:path>
                  </a:pathLst>
                </a:custGeom>
                <a:noFill/>
                <a:ln w="25400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38" name="Straight Connector 64"/>
                <p:cNvCxnSpPr/>
                <p:nvPr/>
              </p:nvCxnSpPr>
              <p:spPr>
                <a:xfrm flipH="1">
                  <a:off x="6651997" y="3761042"/>
                  <a:ext cx="8137" cy="1369252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Freeform: Shape 65"/>
                <p:cNvSpPr/>
                <p:nvPr/>
              </p:nvSpPr>
              <p:spPr bwMode="auto">
                <a:xfrm rot="5400000" flipH="1" flipV="1">
                  <a:off x="6655915" y="4593936"/>
                  <a:ext cx="1072716" cy="1072716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</a:gdLst>
                  <a:ahLst/>
                  <a:cxnLst>
                    <a:cxn ang="0">
                      <a:pos x="connsiteX0-11" y="connsiteY0-12"/>
                    </a:cxn>
                    <a:cxn ang="0">
                      <a:pos x="connsiteX1-13" y="connsiteY1-14"/>
                    </a:cxn>
                    <a:cxn ang="0">
                      <a:pos x="connsiteX2-15" y="connsiteY2-16"/>
                    </a:cxn>
                    <a:cxn ang="0">
                      <a:pos x="connsiteX3-17" y="connsiteY3-18"/>
                    </a:cxn>
                  </a:cxnLst>
                  <a:rect l="l" t="t" r="r" b="b"/>
                  <a:pathLst>
                    <a:path w="1277510" h="1277510">
                      <a:moveTo>
                        <a:pt x="1277510" y="638755"/>
                      </a:moveTo>
                      <a:cubicBezTo>
                        <a:pt x="1277510" y="991530"/>
                        <a:pt x="991530" y="1277510"/>
                        <a:pt x="638755" y="1277510"/>
                      </a:cubicBezTo>
                      <a:cubicBezTo>
                        <a:pt x="285980" y="1277510"/>
                        <a:pt x="0" y="991530"/>
                        <a:pt x="0" y="638755"/>
                      </a:cubicBezTo>
                      <a:cubicBezTo>
                        <a:pt x="0" y="285980"/>
                        <a:pt x="285980" y="0"/>
                        <a:pt x="638755" y="0"/>
                      </a:cubicBezTo>
                    </a:path>
                  </a:pathLst>
                </a:custGeom>
                <a:noFill/>
                <a:ln w="25400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40" name="Straight Connector 58"/>
                <p:cNvCxnSpPr/>
                <p:nvPr/>
              </p:nvCxnSpPr>
              <p:spPr>
                <a:xfrm flipV="1">
                  <a:off x="6151643" y="2453998"/>
                  <a:ext cx="377320" cy="4519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59"/>
                <p:cNvCxnSpPr>
                  <a:stCxn id="39" idx="3"/>
                  <a:endCxn id="42" idx="3"/>
                </p:cNvCxnSpPr>
                <p:nvPr/>
              </p:nvCxnSpPr>
              <p:spPr>
                <a:xfrm flipH="1" flipV="1">
                  <a:off x="6651997" y="1919469"/>
                  <a:ext cx="3918" cy="3210825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Freeform: Shape 60"/>
                <p:cNvSpPr/>
                <p:nvPr/>
              </p:nvSpPr>
              <p:spPr bwMode="auto">
                <a:xfrm rot="5400000">
                  <a:off x="5579281" y="1383111"/>
                  <a:ext cx="1072716" cy="1072716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</a:gdLst>
                  <a:ahLst/>
                  <a:cxnLst>
                    <a:cxn ang="0">
                      <a:pos x="connsiteX0-11" y="connsiteY0-12"/>
                    </a:cxn>
                    <a:cxn ang="0">
                      <a:pos x="connsiteX1-13" y="connsiteY1-14"/>
                    </a:cxn>
                    <a:cxn ang="0">
                      <a:pos x="connsiteX2-15" y="connsiteY2-16"/>
                    </a:cxn>
                    <a:cxn ang="0">
                      <a:pos x="connsiteX3-17" y="connsiteY3-18"/>
                    </a:cxn>
                  </a:cxnLst>
                  <a:rect l="l" t="t" r="r" b="b"/>
                  <a:pathLst>
                    <a:path w="1277510" h="1277510">
                      <a:moveTo>
                        <a:pt x="1277510" y="638755"/>
                      </a:moveTo>
                      <a:cubicBezTo>
                        <a:pt x="1277510" y="991530"/>
                        <a:pt x="991530" y="1277510"/>
                        <a:pt x="638755" y="1277510"/>
                      </a:cubicBezTo>
                      <a:cubicBezTo>
                        <a:pt x="285980" y="1277510"/>
                        <a:pt x="0" y="991530"/>
                        <a:pt x="0" y="638755"/>
                      </a:cubicBezTo>
                      <a:cubicBezTo>
                        <a:pt x="0" y="285980"/>
                        <a:pt x="285980" y="0"/>
                        <a:pt x="638755" y="0"/>
                      </a:cubicBez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  <a:prstDash val="dash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Freeform: Shape 62"/>
                <p:cNvSpPr/>
                <p:nvPr/>
              </p:nvSpPr>
              <p:spPr bwMode="auto">
                <a:xfrm rot="5400000" flipH="1" flipV="1">
                  <a:off x="6655443" y="4602907"/>
                  <a:ext cx="1072716" cy="1072716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</a:gdLst>
                  <a:ahLst/>
                  <a:cxnLst>
                    <a:cxn ang="0">
                      <a:pos x="connsiteX0-11" y="connsiteY0-12"/>
                    </a:cxn>
                    <a:cxn ang="0">
                      <a:pos x="connsiteX1-13" y="connsiteY1-14"/>
                    </a:cxn>
                    <a:cxn ang="0">
                      <a:pos x="connsiteX2-15" y="connsiteY2-16"/>
                    </a:cxn>
                    <a:cxn ang="0">
                      <a:pos x="connsiteX3-17" y="connsiteY3-18"/>
                    </a:cxn>
                  </a:cxnLst>
                  <a:rect l="l" t="t" r="r" b="b"/>
                  <a:pathLst>
                    <a:path w="1277510" h="1277510">
                      <a:moveTo>
                        <a:pt x="1277510" y="638755"/>
                      </a:moveTo>
                      <a:cubicBezTo>
                        <a:pt x="1277510" y="991530"/>
                        <a:pt x="991530" y="1277510"/>
                        <a:pt x="638755" y="1277510"/>
                      </a:cubicBezTo>
                      <a:cubicBezTo>
                        <a:pt x="285980" y="1277510"/>
                        <a:pt x="0" y="991530"/>
                        <a:pt x="0" y="638755"/>
                      </a:cubicBezTo>
                      <a:cubicBezTo>
                        <a:pt x="0" y="285980"/>
                        <a:pt x="285980" y="0"/>
                        <a:pt x="638755" y="0"/>
                      </a:cubicBez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  <a:prstDash val="dash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44" name="Straight Connector 93"/>
                <p:cNvCxnSpPr/>
                <p:nvPr/>
              </p:nvCxnSpPr>
              <p:spPr>
                <a:xfrm>
                  <a:off x="6795260" y="4587120"/>
                  <a:ext cx="377320" cy="11375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54"/>
              <p:cNvGrpSpPr/>
              <p:nvPr/>
            </p:nvGrpSpPr>
            <p:grpSpPr>
              <a:xfrm>
                <a:off x="2509443" y="4582164"/>
                <a:ext cx="2671065" cy="2443665"/>
                <a:chOff x="2509443" y="4582164"/>
                <a:chExt cx="2671065" cy="2443665"/>
              </a:xfrm>
            </p:grpSpPr>
            <p:sp>
              <p:nvSpPr>
                <p:cNvPr id="29" name="Freeform: Shape 73"/>
                <p:cNvSpPr/>
                <p:nvPr/>
              </p:nvSpPr>
              <p:spPr bwMode="auto">
                <a:xfrm flipV="1">
                  <a:off x="2513662" y="4585625"/>
                  <a:ext cx="536358" cy="536358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  <a:gd name="connsiteX0-19" fmla="*/ 1277510 w 1277510"/>
                    <a:gd name="connsiteY0-20" fmla="*/ 0 h 638755"/>
                    <a:gd name="connsiteX1-21" fmla="*/ 638755 w 1277510"/>
                    <a:gd name="connsiteY1-22" fmla="*/ 638755 h 638755"/>
                    <a:gd name="connsiteX2-23" fmla="*/ 0 w 1277510"/>
                    <a:gd name="connsiteY2-24" fmla="*/ 0 h 638755"/>
                    <a:gd name="connsiteX0-25" fmla="*/ 638755 w 638755"/>
                    <a:gd name="connsiteY0-26" fmla="*/ 638755 h 638755"/>
                    <a:gd name="connsiteX1-27" fmla="*/ 0 w 638755"/>
                    <a:gd name="connsiteY1-28" fmla="*/ 0 h 638755"/>
                  </a:gdLst>
                  <a:ahLst/>
                  <a:cxnLst>
                    <a:cxn ang="0">
                      <a:pos x="connsiteX0-25" y="connsiteY0-26"/>
                    </a:cxn>
                    <a:cxn ang="0">
                      <a:pos x="connsiteX1-27" y="connsiteY1-28"/>
                    </a:cxn>
                  </a:cxnLst>
                  <a:rect l="l" t="t" r="r" b="b"/>
                  <a:pathLst>
                    <a:path w="638755" h="638755">
                      <a:moveTo>
                        <a:pt x="638755" y="638755"/>
                      </a:moveTo>
                      <a:cubicBezTo>
                        <a:pt x="285980" y="638755"/>
                        <a:pt x="0" y="352775"/>
                        <a:pt x="0" y="0"/>
                      </a:cubicBezTo>
                    </a:path>
                  </a:pathLst>
                </a:custGeom>
                <a:noFill/>
                <a:ln w="25400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30" name="Straight Connector 113"/>
                <p:cNvCxnSpPr/>
                <p:nvPr/>
              </p:nvCxnSpPr>
              <p:spPr>
                <a:xfrm flipV="1">
                  <a:off x="2513662" y="5119967"/>
                  <a:ext cx="0" cy="1873429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101"/>
                <p:cNvCxnSpPr/>
                <p:nvPr/>
              </p:nvCxnSpPr>
              <p:spPr>
                <a:xfrm>
                  <a:off x="3044005" y="4582164"/>
                  <a:ext cx="2136503" cy="0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102"/>
                <p:cNvCxnSpPr/>
                <p:nvPr/>
              </p:nvCxnSpPr>
              <p:spPr>
                <a:xfrm flipV="1">
                  <a:off x="3044005" y="4582164"/>
                  <a:ext cx="2106864" cy="1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Freeform: Shape 108"/>
                <p:cNvSpPr/>
                <p:nvPr/>
              </p:nvSpPr>
              <p:spPr>
                <a:xfrm rot="16200000">
                  <a:off x="2489027" y="4608206"/>
                  <a:ext cx="520928" cy="480096"/>
                </a:xfrm>
                <a:custGeom>
                  <a:avLst/>
                  <a:gdLst>
                    <a:gd name="connsiteX0" fmla="*/ 1214556 w 2429112"/>
                    <a:gd name="connsiteY0" fmla="*/ 0 h 1200150"/>
                    <a:gd name="connsiteX1" fmla="*/ 2423604 w 2429112"/>
                    <a:gd name="connsiteY1" fmla="*/ 1091063 h 1200150"/>
                    <a:gd name="connsiteX2" fmla="*/ 2429112 w 2429112"/>
                    <a:gd name="connsiteY2" fmla="*/ 1200150 h 1200150"/>
                    <a:gd name="connsiteX3" fmla="*/ 0 w 2429112"/>
                    <a:gd name="connsiteY3" fmla="*/ 1200150 h 1200150"/>
                    <a:gd name="connsiteX4" fmla="*/ 5509 w 2429112"/>
                    <a:gd name="connsiteY4" fmla="*/ 1091063 h 1200150"/>
                    <a:gd name="connsiteX5" fmla="*/ 1214556 w 2429112"/>
                    <a:gd name="connsiteY5" fmla="*/ 0 h 1200150"/>
                    <a:gd name="connsiteX0-1" fmla="*/ 1214556 w 2429112"/>
                    <a:gd name="connsiteY0-2" fmla="*/ 0 h 1420283"/>
                    <a:gd name="connsiteX1-3" fmla="*/ 2423604 w 2429112"/>
                    <a:gd name="connsiteY1-4" fmla="*/ 1091063 h 1420283"/>
                    <a:gd name="connsiteX2-5" fmla="*/ 2429112 w 2429112"/>
                    <a:gd name="connsiteY2-6" fmla="*/ 1200150 h 1420283"/>
                    <a:gd name="connsiteX3-7" fmla="*/ 0 w 2429112"/>
                    <a:gd name="connsiteY3-8" fmla="*/ 1200150 h 1420283"/>
                    <a:gd name="connsiteX4-9" fmla="*/ 5509 w 2429112"/>
                    <a:gd name="connsiteY4-10" fmla="*/ 1091063 h 1420283"/>
                    <a:gd name="connsiteX5-11" fmla="*/ 1214556 w 2429112"/>
                    <a:gd name="connsiteY5-12" fmla="*/ 0 h 1420283"/>
                    <a:gd name="connsiteX0-13" fmla="*/ 0 w 2429112"/>
                    <a:gd name="connsiteY0-14" fmla="*/ 1200150 h 1450099"/>
                    <a:gd name="connsiteX1-15" fmla="*/ 5509 w 2429112"/>
                    <a:gd name="connsiteY1-16" fmla="*/ 1091063 h 1450099"/>
                    <a:gd name="connsiteX2-17" fmla="*/ 1214556 w 2429112"/>
                    <a:gd name="connsiteY2-18" fmla="*/ 0 h 1450099"/>
                    <a:gd name="connsiteX3-19" fmla="*/ 2423604 w 2429112"/>
                    <a:gd name="connsiteY3-20" fmla="*/ 1091063 h 1450099"/>
                    <a:gd name="connsiteX4-21" fmla="*/ 2429112 w 2429112"/>
                    <a:gd name="connsiteY4-22" fmla="*/ 1200150 h 1450099"/>
                    <a:gd name="connsiteX5-23" fmla="*/ 91440 w 2429112"/>
                    <a:gd name="connsiteY5-24" fmla="*/ 1291590 h 1450099"/>
                    <a:gd name="connsiteX0-25" fmla="*/ 0 w 2429112"/>
                    <a:gd name="connsiteY0-26" fmla="*/ 1200150 h 1450099"/>
                    <a:gd name="connsiteX1-27" fmla="*/ 5509 w 2429112"/>
                    <a:gd name="connsiteY1-28" fmla="*/ 1091063 h 1450099"/>
                    <a:gd name="connsiteX2-29" fmla="*/ 1214556 w 2429112"/>
                    <a:gd name="connsiteY2-30" fmla="*/ 0 h 1450099"/>
                    <a:gd name="connsiteX3-31" fmla="*/ 2423604 w 2429112"/>
                    <a:gd name="connsiteY3-32" fmla="*/ 1091063 h 1450099"/>
                    <a:gd name="connsiteX4-33" fmla="*/ 2429112 w 2429112"/>
                    <a:gd name="connsiteY4-34" fmla="*/ 1200150 h 1450099"/>
                    <a:gd name="connsiteX5-35" fmla="*/ 43815 w 2429112"/>
                    <a:gd name="connsiteY5-36" fmla="*/ 1291590 h 1450099"/>
                    <a:gd name="connsiteX0-37" fmla="*/ 0 w 2429112"/>
                    <a:gd name="connsiteY0-38" fmla="*/ 1200150 h 1450099"/>
                    <a:gd name="connsiteX1-39" fmla="*/ 5509 w 2429112"/>
                    <a:gd name="connsiteY1-40" fmla="*/ 1091063 h 1450099"/>
                    <a:gd name="connsiteX2-41" fmla="*/ 1214556 w 2429112"/>
                    <a:gd name="connsiteY2-42" fmla="*/ 0 h 1450099"/>
                    <a:gd name="connsiteX3-43" fmla="*/ 2423604 w 2429112"/>
                    <a:gd name="connsiteY3-44" fmla="*/ 1091063 h 1450099"/>
                    <a:gd name="connsiteX4-45" fmla="*/ 2429112 w 2429112"/>
                    <a:gd name="connsiteY4-46" fmla="*/ 1200150 h 1450099"/>
                    <a:gd name="connsiteX5-47" fmla="*/ 34290 w 2429112"/>
                    <a:gd name="connsiteY5-48" fmla="*/ 1291590 h 1450099"/>
                    <a:gd name="connsiteX0-49" fmla="*/ 0 w 2429112"/>
                    <a:gd name="connsiteY0-50" fmla="*/ 1200150 h 1442532"/>
                    <a:gd name="connsiteX1-51" fmla="*/ 5509 w 2429112"/>
                    <a:gd name="connsiteY1-52" fmla="*/ 1091063 h 1442532"/>
                    <a:gd name="connsiteX2-53" fmla="*/ 1214556 w 2429112"/>
                    <a:gd name="connsiteY2-54" fmla="*/ 0 h 1442532"/>
                    <a:gd name="connsiteX3-55" fmla="*/ 2423604 w 2429112"/>
                    <a:gd name="connsiteY3-56" fmla="*/ 1091063 h 1442532"/>
                    <a:gd name="connsiteX4-57" fmla="*/ 2429112 w 2429112"/>
                    <a:gd name="connsiteY4-58" fmla="*/ 1200150 h 1442532"/>
                    <a:gd name="connsiteX5-59" fmla="*/ 34290 w 2429112"/>
                    <a:gd name="connsiteY5-60" fmla="*/ 1282065 h 1442532"/>
                    <a:gd name="connsiteX0-61" fmla="*/ 0 w 2429112"/>
                    <a:gd name="connsiteY0-62" fmla="*/ 1200150 h 1442532"/>
                    <a:gd name="connsiteX1-63" fmla="*/ 5509 w 2429112"/>
                    <a:gd name="connsiteY1-64" fmla="*/ 1091063 h 1442532"/>
                    <a:gd name="connsiteX2-65" fmla="*/ 1214556 w 2429112"/>
                    <a:gd name="connsiteY2-66" fmla="*/ 0 h 1442532"/>
                    <a:gd name="connsiteX3-67" fmla="*/ 2423604 w 2429112"/>
                    <a:gd name="connsiteY3-68" fmla="*/ 1091063 h 1442532"/>
                    <a:gd name="connsiteX4-69" fmla="*/ 2429112 w 2429112"/>
                    <a:gd name="connsiteY4-70" fmla="*/ 1200150 h 1442532"/>
                    <a:gd name="connsiteX5-71" fmla="*/ 53340 w 2429112"/>
                    <a:gd name="connsiteY5-72" fmla="*/ 1282065 h 1442532"/>
                    <a:gd name="connsiteX0-73" fmla="*/ 0 w 2429112"/>
                    <a:gd name="connsiteY0-74" fmla="*/ 1200150 h 1617722"/>
                    <a:gd name="connsiteX1-75" fmla="*/ 5509 w 2429112"/>
                    <a:gd name="connsiteY1-76" fmla="*/ 1091063 h 1617722"/>
                    <a:gd name="connsiteX2-77" fmla="*/ 1214556 w 2429112"/>
                    <a:gd name="connsiteY2-78" fmla="*/ 0 h 1617722"/>
                    <a:gd name="connsiteX3-79" fmla="*/ 2423604 w 2429112"/>
                    <a:gd name="connsiteY3-80" fmla="*/ 1091063 h 1617722"/>
                    <a:gd name="connsiteX4-81" fmla="*/ 2429112 w 2429112"/>
                    <a:gd name="connsiteY4-82" fmla="*/ 1200150 h 1617722"/>
                    <a:gd name="connsiteX5-83" fmla="*/ 186690 w 2429112"/>
                    <a:gd name="connsiteY5-84" fmla="*/ 1491615 h 1617722"/>
                    <a:gd name="connsiteX0-85" fmla="*/ 0 w 2429112"/>
                    <a:gd name="connsiteY0-86" fmla="*/ 1200150 h 1200150"/>
                    <a:gd name="connsiteX1-87" fmla="*/ 5509 w 2429112"/>
                    <a:gd name="connsiteY1-88" fmla="*/ 1091063 h 1200150"/>
                    <a:gd name="connsiteX2-89" fmla="*/ 1214556 w 2429112"/>
                    <a:gd name="connsiteY2-90" fmla="*/ 0 h 1200150"/>
                    <a:gd name="connsiteX3-91" fmla="*/ 2423604 w 2429112"/>
                    <a:gd name="connsiteY3-92" fmla="*/ 1091063 h 1200150"/>
                    <a:gd name="connsiteX4-93" fmla="*/ 2429112 w 2429112"/>
                    <a:gd name="connsiteY4-94" fmla="*/ 1200150 h 1200150"/>
                    <a:gd name="connsiteX0-95" fmla="*/ 0 w 2429112"/>
                    <a:gd name="connsiteY0-96" fmla="*/ 1200150 h 1200150"/>
                    <a:gd name="connsiteX1-97" fmla="*/ 1214556 w 2429112"/>
                    <a:gd name="connsiteY1-98" fmla="*/ 0 h 1200150"/>
                    <a:gd name="connsiteX2-99" fmla="*/ 2423604 w 2429112"/>
                    <a:gd name="connsiteY2-100" fmla="*/ 1091063 h 1200150"/>
                    <a:gd name="connsiteX3-101" fmla="*/ 2429112 w 2429112"/>
                    <a:gd name="connsiteY3-102" fmla="*/ 1200150 h 1200150"/>
                    <a:gd name="connsiteX0-103" fmla="*/ -1 w 1214555"/>
                    <a:gd name="connsiteY0-104" fmla="*/ 0 h 1200150"/>
                    <a:gd name="connsiteX1-105" fmla="*/ 1209047 w 1214555"/>
                    <a:gd name="connsiteY1-106" fmla="*/ 1091063 h 1200150"/>
                    <a:gd name="connsiteX2-107" fmla="*/ 1214555 w 1214555"/>
                    <a:gd name="connsiteY2-108" fmla="*/ 1200150 h 1200150"/>
                    <a:gd name="connsiteX0-109" fmla="*/ -1 w 1209047"/>
                    <a:gd name="connsiteY0-110" fmla="*/ 0 h 1091063"/>
                    <a:gd name="connsiteX1-111" fmla="*/ 1209047 w 1209047"/>
                    <a:gd name="connsiteY1-112" fmla="*/ 1091063 h 1091063"/>
                  </a:gdLst>
                  <a:ahLst/>
                  <a:cxnLst>
                    <a:cxn ang="0">
                      <a:pos x="connsiteX0-109" y="connsiteY0-110"/>
                    </a:cxn>
                    <a:cxn ang="0">
                      <a:pos x="connsiteX1-111" y="connsiteY1-112"/>
                    </a:cxn>
                  </a:cxnLst>
                  <a:rect l="l" t="t" r="r" b="b"/>
                  <a:pathLst>
                    <a:path w="1209047" h="1091063">
                      <a:moveTo>
                        <a:pt x="-1" y="0"/>
                      </a:moveTo>
                      <a:cubicBezTo>
                        <a:pt x="629253" y="0"/>
                        <a:pt x="1146810" y="478229"/>
                        <a:pt x="1209047" y="1091063"/>
                      </a:cubicBezTo>
                    </a:path>
                  </a:pathLst>
                </a:custGeom>
                <a:noFill/>
                <a:ln w="28575" cap="rnd">
                  <a:solidFill>
                    <a:schemeClr val="bg1"/>
                  </a:solidFill>
                  <a:prstDash val="dash"/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34" name="Straight Connector 109"/>
                <p:cNvCxnSpPr/>
                <p:nvPr/>
              </p:nvCxnSpPr>
              <p:spPr>
                <a:xfrm>
                  <a:off x="2509443" y="5185269"/>
                  <a:ext cx="0" cy="184056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" name="Straight Connector 97"/>
            <p:cNvCxnSpPr/>
            <p:nvPr/>
          </p:nvCxnSpPr>
          <p:spPr>
            <a:xfrm>
              <a:off x="8145427" y="2470698"/>
              <a:ext cx="2136503" cy="0"/>
            </a:xfrm>
            <a:prstGeom prst="line">
              <a:avLst/>
            </a:prstGeom>
            <a:ln w="254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87"/>
            <p:cNvCxnSpPr/>
            <p:nvPr/>
          </p:nvCxnSpPr>
          <p:spPr>
            <a:xfrm>
              <a:off x="6818875" y="2455972"/>
              <a:ext cx="3389139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53"/>
            <p:cNvGrpSpPr/>
            <p:nvPr/>
          </p:nvGrpSpPr>
          <p:grpSpPr>
            <a:xfrm flipH="1" flipV="1">
              <a:off x="10210618" y="30494"/>
              <a:ext cx="540577" cy="2440204"/>
              <a:chOff x="10632504" y="2668514"/>
              <a:chExt cx="540577" cy="2440204"/>
            </a:xfrm>
          </p:grpSpPr>
          <p:sp>
            <p:nvSpPr>
              <p:cNvPr id="21" name="Freeform: Shape 76"/>
              <p:cNvSpPr/>
              <p:nvPr/>
            </p:nvSpPr>
            <p:spPr bwMode="auto">
              <a:xfrm flipV="1">
                <a:off x="10636723" y="2668514"/>
                <a:ext cx="536358" cy="536358"/>
              </a:xfrm>
              <a:custGeom>
                <a:avLst/>
                <a:gdLst>
                  <a:gd name="connsiteX0" fmla="*/ 0 w 1277510"/>
                  <a:gd name="connsiteY0" fmla="*/ 638755 h 1277510"/>
                  <a:gd name="connsiteX1" fmla="*/ 638755 w 1277510"/>
                  <a:gd name="connsiteY1" fmla="*/ 0 h 1277510"/>
                  <a:gd name="connsiteX2" fmla="*/ 1277510 w 1277510"/>
                  <a:gd name="connsiteY2" fmla="*/ 638755 h 1277510"/>
                  <a:gd name="connsiteX3" fmla="*/ 638755 w 1277510"/>
                  <a:gd name="connsiteY3" fmla="*/ 1277510 h 1277510"/>
                  <a:gd name="connsiteX4" fmla="*/ 0 w 1277510"/>
                  <a:gd name="connsiteY4" fmla="*/ 638755 h 1277510"/>
                  <a:gd name="connsiteX0-1" fmla="*/ 1277510 w 1368950"/>
                  <a:gd name="connsiteY0-2" fmla="*/ 638755 h 1277510"/>
                  <a:gd name="connsiteX1-3" fmla="*/ 638755 w 1368950"/>
                  <a:gd name="connsiteY1-4" fmla="*/ 1277510 h 1277510"/>
                  <a:gd name="connsiteX2-5" fmla="*/ 0 w 1368950"/>
                  <a:gd name="connsiteY2-6" fmla="*/ 638755 h 1277510"/>
                  <a:gd name="connsiteX3-7" fmla="*/ 638755 w 1368950"/>
                  <a:gd name="connsiteY3-8" fmla="*/ 0 h 1277510"/>
                  <a:gd name="connsiteX4-9" fmla="*/ 1368950 w 1368950"/>
                  <a:gd name="connsiteY4-10" fmla="*/ 730195 h 1277510"/>
                  <a:gd name="connsiteX0-11" fmla="*/ 1277510 w 1277510"/>
                  <a:gd name="connsiteY0-12" fmla="*/ 638755 h 1277510"/>
                  <a:gd name="connsiteX1-13" fmla="*/ 638755 w 1277510"/>
                  <a:gd name="connsiteY1-14" fmla="*/ 1277510 h 1277510"/>
                  <a:gd name="connsiteX2-15" fmla="*/ 0 w 1277510"/>
                  <a:gd name="connsiteY2-16" fmla="*/ 638755 h 1277510"/>
                  <a:gd name="connsiteX3-17" fmla="*/ 638755 w 1277510"/>
                  <a:gd name="connsiteY3-18" fmla="*/ 0 h 1277510"/>
                  <a:gd name="connsiteX0-19" fmla="*/ 1277510 w 1277510"/>
                  <a:gd name="connsiteY0-20" fmla="*/ 0 h 638755"/>
                  <a:gd name="connsiteX1-21" fmla="*/ 638755 w 1277510"/>
                  <a:gd name="connsiteY1-22" fmla="*/ 638755 h 638755"/>
                  <a:gd name="connsiteX2-23" fmla="*/ 0 w 1277510"/>
                  <a:gd name="connsiteY2-24" fmla="*/ 0 h 638755"/>
                  <a:gd name="connsiteX0-25" fmla="*/ 638755 w 638755"/>
                  <a:gd name="connsiteY0-26" fmla="*/ 638755 h 638755"/>
                  <a:gd name="connsiteX1-27" fmla="*/ 0 w 638755"/>
                  <a:gd name="connsiteY1-28" fmla="*/ 0 h 638755"/>
                </a:gdLst>
                <a:ahLst/>
                <a:cxnLst>
                  <a:cxn ang="0">
                    <a:pos x="connsiteX0-25" y="connsiteY0-26"/>
                  </a:cxn>
                  <a:cxn ang="0">
                    <a:pos x="connsiteX1-27" y="connsiteY1-28"/>
                  </a:cxn>
                </a:cxnLst>
                <a:rect l="l" t="t" r="r" b="b"/>
                <a:pathLst>
                  <a:path w="638755" h="638755">
                    <a:moveTo>
                      <a:pt x="638755" y="638755"/>
                    </a:moveTo>
                    <a:cubicBezTo>
                      <a:pt x="285980" y="638755"/>
                      <a:pt x="0" y="352775"/>
                      <a:pt x="0" y="0"/>
                    </a:cubicBezTo>
                  </a:path>
                </a:pathLst>
              </a:custGeom>
              <a:noFill/>
              <a:ln w="254000"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cxnSp>
            <p:nvCxnSpPr>
              <p:cNvPr id="22" name="Straight Connector 77"/>
              <p:cNvCxnSpPr/>
              <p:nvPr/>
            </p:nvCxnSpPr>
            <p:spPr>
              <a:xfrm flipV="1">
                <a:off x="10636723" y="3202856"/>
                <a:ext cx="0" cy="1873429"/>
              </a:xfrm>
              <a:prstGeom prst="line">
                <a:avLst/>
              </a:prstGeom>
              <a:ln w="2540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Freeform: Shape 78"/>
              <p:cNvSpPr/>
              <p:nvPr/>
            </p:nvSpPr>
            <p:spPr>
              <a:xfrm rot="16200000">
                <a:off x="10612088" y="2691095"/>
                <a:ext cx="520928" cy="480096"/>
              </a:xfrm>
              <a:custGeom>
                <a:avLst/>
                <a:gdLst>
                  <a:gd name="connsiteX0" fmla="*/ 1214556 w 2429112"/>
                  <a:gd name="connsiteY0" fmla="*/ 0 h 1200150"/>
                  <a:gd name="connsiteX1" fmla="*/ 2423604 w 2429112"/>
                  <a:gd name="connsiteY1" fmla="*/ 1091063 h 1200150"/>
                  <a:gd name="connsiteX2" fmla="*/ 2429112 w 2429112"/>
                  <a:gd name="connsiteY2" fmla="*/ 1200150 h 1200150"/>
                  <a:gd name="connsiteX3" fmla="*/ 0 w 2429112"/>
                  <a:gd name="connsiteY3" fmla="*/ 1200150 h 1200150"/>
                  <a:gd name="connsiteX4" fmla="*/ 5509 w 2429112"/>
                  <a:gd name="connsiteY4" fmla="*/ 1091063 h 1200150"/>
                  <a:gd name="connsiteX5" fmla="*/ 1214556 w 2429112"/>
                  <a:gd name="connsiteY5" fmla="*/ 0 h 1200150"/>
                  <a:gd name="connsiteX0-1" fmla="*/ 1214556 w 2429112"/>
                  <a:gd name="connsiteY0-2" fmla="*/ 0 h 1420283"/>
                  <a:gd name="connsiteX1-3" fmla="*/ 2423604 w 2429112"/>
                  <a:gd name="connsiteY1-4" fmla="*/ 1091063 h 1420283"/>
                  <a:gd name="connsiteX2-5" fmla="*/ 2429112 w 2429112"/>
                  <a:gd name="connsiteY2-6" fmla="*/ 1200150 h 1420283"/>
                  <a:gd name="connsiteX3-7" fmla="*/ 0 w 2429112"/>
                  <a:gd name="connsiteY3-8" fmla="*/ 1200150 h 1420283"/>
                  <a:gd name="connsiteX4-9" fmla="*/ 5509 w 2429112"/>
                  <a:gd name="connsiteY4-10" fmla="*/ 1091063 h 1420283"/>
                  <a:gd name="connsiteX5-11" fmla="*/ 1214556 w 2429112"/>
                  <a:gd name="connsiteY5-12" fmla="*/ 0 h 1420283"/>
                  <a:gd name="connsiteX0-13" fmla="*/ 0 w 2429112"/>
                  <a:gd name="connsiteY0-14" fmla="*/ 1200150 h 1450099"/>
                  <a:gd name="connsiteX1-15" fmla="*/ 5509 w 2429112"/>
                  <a:gd name="connsiteY1-16" fmla="*/ 1091063 h 1450099"/>
                  <a:gd name="connsiteX2-17" fmla="*/ 1214556 w 2429112"/>
                  <a:gd name="connsiteY2-18" fmla="*/ 0 h 1450099"/>
                  <a:gd name="connsiteX3-19" fmla="*/ 2423604 w 2429112"/>
                  <a:gd name="connsiteY3-20" fmla="*/ 1091063 h 1450099"/>
                  <a:gd name="connsiteX4-21" fmla="*/ 2429112 w 2429112"/>
                  <a:gd name="connsiteY4-22" fmla="*/ 1200150 h 1450099"/>
                  <a:gd name="connsiteX5-23" fmla="*/ 91440 w 2429112"/>
                  <a:gd name="connsiteY5-24" fmla="*/ 1291590 h 1450099"/>
                  <a:gd name="connsiteX0-25" fmla="*/ 0 w 2429112"/>
                  <a:gd name="connsiteY0-26" fmla="*/ 1200150 h 1450099"/>
                  <a:gd name="connsiteX1-27" fmla="*/ 5509 w 2429112"/>
                  <a:gd name="connsiteY1-28" fmla="*/ 1091063 h 1450099"/>
                  <a:gd name="connsiteX2-29" fmla="*/ 1214556 w 2429112"/>
                  <a:gd name="connsiteY2-30" fmla="*/ 0 h 1450099"/>
                  <a:gd name="connsiteX3-31" fmla="*/ 2423604 w 2429112"/>
                  <a:gd name="connsiteY3-32" fmla="*/ 1091063 h 1450099"/>
                  <a:gd name="connsiteX4-33" fmla="*/ 2429112 w 2429112"/>
                  <a:gd name="connsiteY4-34" fmla="*/ 1200150 h 1450099"/>
                  <a:gd name="connsiteX5-35" fmla="*/ 43815 w 2429112"/>
                  <a:gd name="connsiteY5-36" fmla="*/ 1291590 h 1450099"/>
                  <a:gd name="connsiteX0-37" fmla="*/ 0 w 2429112"/>
                  <a:gd name="connsiteY0-38" fmla="*/ 1200150 h 1450099"/>
                  <a:gd name="connsiteX1-39" fmla="*/ 5509 w 2429112"/>
                  <a:gd name="connsiteY1-40" fmla="*/ 1091063 h 1450099"/>
                  <a:gd name="connsiteX2-41" fmla="*/ 1214556 w 2429112"/>
                  <a:gd name="connsiteY2-42" fmla="*/ 0 h 1450099"/>
                  <a:gd name="connsiteX3-43" fmla="*/ 2423604 w 2429112"/>
                  <a:gd name="connsiteY3-44" fmla="*/ 1091063 h 1450099"/>
                  <a:gd name="connsiteX4-45" fmla="*/ 2429112 w 2429112"/>
                  <a:gd name="connsiteY4-46" fmla="*/ 1200150 h 1450099"/>
                  <a:gd name="connsiteX5-47" fmla="*/ 34290 w 2429112"/>
                  <a:gd name="connsiteY5-48" fmla="*/ 1291590 h 1450099"/>
                  <a:gd name="connsiteX0-49" fmla="*/ 0 w 2429112"/>
                  <a:gd name="connsiteY0-50" fmla="*/ 1200150 h 1442532"/>
                  <a:gd name="connsiteX1-51" fmla="*/ 5509 w 2429112"/>
                  <a:gd name="connsiteY1-52" fmla="*/ 1091063 h 1442532"/>
                  <a:gd name="connsiteX2-53" fmla="*/ 1214556 w 2429112"/>
                  <a:gd name="connsiteY2-54" fmla="*/ 0 h 1442532"/>
                  <a:gd name="connsiteX3-55" fmla="*/ 2423604 w 2429112"/>
                  <a:gd name="connsiteY3-56" fmla="*/ 1091063 h 1442532"/>
                  <a:gd name="connsiteX4-57" fmla="*/ 2429112 w 2429112"/>
                  <a:gd name="connsiteY4-58" fmla="*/ 1200150 h 1442532"/>
                  <a:gd name="connsiteX5-59" fmla="*/ 34290 w 2429112"/>
                  <a:gd name="connsiteY5-60" fmla="*/ 1282065 h 1442532"/>
                  <a:gd name="connsiteX0-61" fmla="*/ 0 w 2429112"/>
                  <a:gd name="connsiteY0-62" fmla="*/ 1200150 h 1442532"/>
                  <a:gd name="connsiteX1-63" fmla="*/ 5509 w 2429112"/>
                  <a:gd name="connsiteY1-64" fmla="*/ 1091063 h 1442532"/>
                  <a:gd name="connsiteX2-65" fmla="*/ 1214556 w 2429112"/>
                  <a:gd name="connsiteY2-66" fmla="*/ 0 h 1442532"/>
                  <a:gd name="connsiteX3-67" fmla="*/ 2423604 w 2429112"/>
                  <a:gd name="connsiteY3-68" fmla="*/ 1091063 h 1442532"/>
                  <a:gd name="connsiteX4-69" fmla="*/ 2429112 w 2429112"/>
                  <a:gd name="connsiteY4-70" fmla="*/ 1200150 h 1442532"/>
                  <a:gd name="connsiteX5-71" fmla="*/ 53340 w 2429112"/>
                  <a:gd name="connsiteY5-72" fmla="*/ 1282065 h 1442532"/>
                  <a:gd name="connsiteX0-73" fmla="*/ 0 w 2429112"/>
                  <a:gd name="connsiteY0-74" fmla="*/ 1200150 h 1617722"/>
                  <a:gd name="connsiteX1-75" fmla="*/ 5509 w 2429112"/>
                  <a:gd name="connsiteY1-76" fmla="*/ 1091063 h 1617722"/>
                  <a:gd name="connsiteX2-77" fmla="*/ 1214556 w 2429112"/>
                  <a:gd name="connsiteY2-78" fmla="*/ 0 h 1617722"/>
                  <a:gd name="connsiteX3-79" fmla="*/ 2423604 w 2429112"/>
                  <a:gd name="connsiteY3-80" fmla="*/ 1091063 h 1617722"/>
                  <a:gd name="connsiteX4-81" fmla="*/ 2429112 w 2429112"/>
                  <a:gd name="connsiteY4-82" fmla="*/ 1200150 h 1617722"/>
                  <a:gd name="connsiteX5-83" fmla="*/ 186690 w 2429112"/>
                  <a:gd name="connsiteY5-84" fmla="*/ 1491615 h 1617722"/>
                  <a:gd name="connsiteX0-85" fmla="*/ 0 w 2429112"/>
                  <a:gd name="connsiteY0-86" fmla="*/ 1200150 h 1200150"/>
                  <a:gd name="connsiteX1-87" fmla="*/ 5509 w 2429112"/>
                  <a:gd name="connsiteY1-88" fmla="*/ 1091063 h 1200150"/>
                  <a:gd name="connsiteX2-89" fmla="*/ 1214556 w 2429112"/>
                  <a:gd name="connsiteY2-90" fmla="*/ 0 h 1200150"/>
                  <a:gd name="connsiteX3-91" fmla="*/ 2423604 w 2429112"/>
                  <a:gd name="connsiteY3-92" fmla="*/ 1091063 h 1200150"/>
                  <a:gd name="connsiteX4-93" fmla="*/ 2429112 w 2429112"/>
                  <a:gd name="connsiteY4-94" fmla="*/ 1200150 h 1200150"/>
                  <a:gd name="connsiteX0-95" fmla="*/ 0 w 2429112"/>
                  <a:gd name="connsiteY0-96" fmla="*/ 1200150 h 1200150"/>
                  <a:gd name="connsiteX1-97" fmla="*/ 1214556 w 2429112"/>
                  <a:gd name="connsiteY1-98" fmla="*/ 0 h 1200150"/>
                  <a:gd name="connsiteX2-99" fmla="*/ 2423604 w 2429112"/>
                  <a:gd name="connsiteY2-100" fmla="*/ 1091063 h 1200150"/>
                  <a:gd name="connsiteX3-101" fmla="*/ 2429112 w 2429112"/>
                  <a:gd name="connsiteY3-102" fmla="*/ 1200150 h 1200150"/>
                  <a:gd name="connsiteX0-103" fmla="*/ -1 w 1214555"/>
                  <a:gd name="connsiteY0-104" fmla="*/ 0 h 1200150"/>
                  <a:gd name="connsiteX1-105" fmla="*/ 1209047 w 1214555"/>
                  <a:gd name="connsiteY1-106" fmla="*/ 1091063 h 1200150"/>
                  <a:gd name="connsiteX2-107" fmla="*/ 1214555 w 1214555"/>
                  <a:gd name="connsiteY2-108" fmla="*/ 1200150 h 1200150"/>
                  <a:gd name="connsiteX0-109" fmla="*/ -1 w 1209047"/>
                  <a:gd name="connsiteY0-110" fmla="*/ 0 h 1091063"/>
                  <a:gd name="connsiteX1-111" fmla="*/ 1209047 w 1209047"/>
                  <a:gd name="connsiteY1-112" fmla="*/ 1091063 h 1091063"/>
                </a:gdLst>
                <a:ahLst/>
                <a:cxnLst>
                  <a:cxn ang="0">
                    <a:pos x="connsiteX0-109" y="connsiteY0-110"/>
                  </a:cxn>
                  <a:cxn ang="0">
                    <a:pos x="connsiteX1-111" y="connsiteY1-112"/>
                  </a:cxn>
                </a:cxnLst>
                <a:rect l="l" t="t" r="r" b="b"/>
                <a:pathLst>
                  <a:path w="1209047" h="1091063">
                    <a:moveTo>
                      <a:pt x="-1" y="0"/>
                    </a:moveTo>
                    <a:cubicBezTo>
                      <a:pt x="629253" y="0"/>
                      <a:pt x="1146810" y="478229"/>
                      <a:pt x="1209047" y="1091063"/>
                    </a:cubicBezTo>
                  </a:path>
                </a:pathLst>
              </a:custGeom>
              <a:noFill/>
              <a:ln w="28575" cap="rnd">
                <a:solidFill>
                  <a:schemeClr val="bg1"/>
                </a:solidFill>
                <a:prstDash val="dash"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cxnSp>
            <p:nvCxnSpPr>
              <p:cNvPr id="24" name="Straight Connector 79"/>
              <p:cNvCxnSpPr/>
              <p:nvPr/>
            </p:nvCxnSpPr>
            <p:spPr>
              <a:xfrm>
                <a:off x="10632504" y="3268158"/>
                <a:ext cx="0" cy="184056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Teardrop 20"/>
          <p:cNvSpPr/>
          <p:nvPr/>
        </p:nvSpPr>
        <p:spPr>
          <a:xfrm rot="12431776">
            <a:off x="5666437" y="3253280"/>
            <a:ext cx="609161" cy="609161"/>
          </a:xfrm>
          <a:prstGeom prst="teardrop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rgbClr val="018D8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Teardrop 23"/>
          <p:cNvSpPr/>
          <p:nvPr/>
        </p:nvSpPr>
        <p:spPr>
          <a:xfrm rot="8100000">
            <a:off x="5916422" y="1020379"/>
            <a:ext cx="609161" cy="609161"/>
          </a:xfrm>
          <a:prstGeom prst="teardrop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rgbClr val="018D8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7" name="Teardrop 88"/>
          <p:cNvSpPr/>
          <p:nvPr/>
        </p:nvSpPr>
        <p:spPr>
          <a:xfrm rot="8100000">
            <a:off x="2172674" y="2589900"/>
            <a:ext cx="609161" cy="609161"/>
          </a:xfrm>
          <a:prstGeom prst="teardrop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rgbClr val="018D8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5" name="Title 1"/>
          <p:cNvSpPr txBox="1"/>
          <p:nvPr/>
        </p:nvSpPr>
        <p:spPr>
          <a:xfrm>
            <a:off x="611559" y="175643"/>
            <a:ext cx="216022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 Free" panose="03080402000500000000" pitchFamily="66" charset="0"/>
                <a:ea typeface="+mn-ea"/>
                <a:cs typeface="+mn-ea"/>
                <a:sym typeface="+mn-lt"/>
              </a:rPr>
              <a:t>IMPLEMENTATION</a:t>
            </a:r>
            <a:endParaRPr lang="en-US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Ink Free" panose="03080402000500000000" pitchFamily="66" charset="0"/>
              <a:ea typeface="+mn-ea"/>
              <a:cs typeface="+mn-ea"/>
              <a:sym typeface="+mn-lt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734712">
            <a:off x="208071" y="65507"/>
            <a:ext cx="248679" cy="5072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07" y="1837768"/>
            <a:ext cx="1187493" cy="620448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324" y="187596"/>
            <a:ext cx="1070249" cy="782171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600" y="174673"/>
            <a:ext cx="1092158" cy="7981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706" y="319155"/>
            <a:ext cx="4267039" cy="445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755">
        <p159:morph option="byObject"/>
      </p:transition>
    </mc:Choice>
    <mc:Fallback>
      <p:transition spd="slow" advTm="6755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9"/>
          <p:cNvGrpSpPr/>
          <p:nvPr/>
        </p:nvGrpSpPr>
        <p:grpSpPr>
          <a:xfrm flipH="1" flipV="1">
            <a:off x="1601670" y="-55460"/>
            <a:ext cx="6181314" cy="5246502"/>
            <a:chOff x="2509443" y="30494"/>
            <a:chExt cx="8241752" cy="6995335"/>
          </a:xfrm>
        </p:grpSpPr>
        <p:grpSp>
          <p:nvGrpSpPr>
            <p:cNvPr id="17" name="Group 57"/>
            <p:cNvGrpSpPr/>
            <p:nvPr/>
          </p:nvGrpSpPr>
          <p:grpSpPr>
            <a:xfrm>
              <a:off x="2509443" y="1383111"/>
              <a:ext cx="5635984" cy="5642718"/>
              <a:chOff x="2509443" y="1383111"/>
              <a:chExt cx="5635984" cy="5642718"/>
            </a:xfrm>
          </p:grpSpPr>
          <p:cxnSp>
            <p:nvCxnSpPr>
              <p:cNvPr id="25" name="Straight Connector 63"/>
              <p:cNvCxnSpPr/>
              <p:nvPr/>
            </p:nvCxnSpPr>
            <p:spPr>
              <a:xfrm flipH="1" flipV="1">
                <a:off x="5166407" y="4582165"/>
                <a:ext cx="2029787" cy="15895"/>
              </a:xfrm>
              <a:prstGeom prst="line">
                <a:avLst/>
              </a:prstGeom>
              <a:ln w="2540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61"/>
              <p:cNvCxnSpPr/>
              <p:nvPr/>
            </p:nvCxnSpPr>
            <p:spPr>
              <a:xfrm flipH="1">
                <a:off x="5165935" y="4585626"/>
                <a:ext cx="1363028" cy="8972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55"/>
              <p:cNvGrpSpPr/>
              <p:nvPr/>
            </p:nvGrpSpPr>
            <p:grpSpPr>
              <a:xfrm>
                <a:off x="5579281" y="1383111"/>
                <a:ext cx="2566146" cy="4292512"/>
                <a:chOff x="5579281" y="1383111"/>
                <a:chExt cx="2566146" cy="4292512"/>
              </a:xfrm>
            </p:grpSpPr>
            <p:cxnSp>
              <p:nvCxnSpPr>
                <p:cNvPr id="35" name="Straight Connector 66"/>
                <p:cNvCxnSpPr/>
                <p:nvPr/>
              </p:nvCxnSpPr>
              <p:spPr>
                <a:xfrm>
                  <a:off x="6115640" y="2454803"/>
                  <a:ext cx="2029787" cy="15895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67"/>
                <p:cNvCxnSpPr/>
                <p:nvPr/>
              </p:nvCxnSpPr>
              <p:spPr>
                <a:xfrm flipV="1">
                  <a:off x="6659593" y="1919469"/>
                  <a:ext cx="0" cy="1895280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Freeform: Shape 68"/>
                <p:cNvSpPr/>
                <p:nvPr/>
              </p:nvSpPr>
              <p:spPr bwMode="auto">
                <a:xfrm rot="5400000">
                  <a:off x="5590231" y="1383111"/>
                  <a:ext cx="1072716" cy="1072716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</a:gdLst>
                  <a:ahLst/>
                  <a:cxnLst>
                    <a:cxn ang="0">
                      <a:pos x="connsiteX0-11" y="connsiteY0-12"/>
                    </a:cxn>
                    <a:cxn ang="0">
                      <a:pos x="connsiteX1-13" y="connsiteY1-14"/>
                    </a:cxn>
                    <a:cxn ang="0">
                      <a:pos x="connsiteX2-15" y="connsiteY2-16"/>
                    </a:cxn>
                    <a:cxn ang="0">
                      <a:pos x="connsiteX3-17" y="connsiteY3-18"/>
                    </a:cxn>
                  </a:cxnLst>
                  <a:rect l="l" t="t" r="r" b="b"/>
                  <a:pathLst>
                    <a:path w="1277510" h="1277510">
                      <a:moveTo>
                        <a:pt x="1277510" y="638755"/>
                      </a:moveTo>
                      <a:cubicBezTo>
                        <a:pt x="1277510" y="991530"/>
                        <a:pt x="991530" y="1277510"/>
                        <a:pt x="638755" y="1277510"/>
                      </a:cubicBezTo>
                      <a:cubicBezTo>
                        <a:pt x="285980" y="1277510"/>
                        <a:pt x="0" y="991530"/>
                        <a:pt x="0" y="638755"/>
                      </a:cubicBezTo>
                      <a:cubicBezTo>
                        <a:pt x="0" y="285980"/>
                        <a:pt x="285980" y="0"/>
                        <a:pt x="638755" y="0"/>
                      </a:cubicBezTo>
                    </a:path>
                  </a:pathLst>
                </a:custGeom>
                <a:noFill/>
                <a:ln w="25400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38" name="Straight Connector 64"/>
                <p:cNvCxnSpPr/>
                <p:nvPr/>
              </p:nvCxnSpPr>
              <p:spPr>
                <a:xfrm flipH="1">
                  <a:off x="6651997" y="3761042"/>
                  <a:ext cx="8137" cy="1369252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Freeform: Shape 65"/>
                <p:cNvSpPr/>
                <p:nvPr/>
              </p:nvSpPr>
              <p:spPr bwMode="auto">
                <a:xfrm rot="5400000" flipH="1" flipV="1">
                  <a:off x="6655915" y="4593936"/>
                  <a:ext cx="1072716" cy="1072716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</a:gdLst>
                  <a:ahLst/>
                  <a:cxnLst>
                    <a:cxn ang="0">
                      <a:pos x="connsiteX0-11" y="connsiteY0-12"/>
                    </a:cxn>
                    <a:cxn ang="0">
                      <a:pos x="connsiteX1-13" y="connsiteY1-14"/>
                    </a:cxn>
                    <a:cxn ang="0">
                      <a:pos x="connsiteX2-15" y="connsiteY2-16"/>
                    </a:cxn>
                    <a:cxn ang="0">
                      <a:pos x="connsiteX3-17" y="connsiteY3-18"/>
                    </a:cxn>
                  </a:cxnLst>
                  <a:rect l="l" t="t" r="r" b="b"/>
                  <a:pathLst>
                    <a:path w="1277510" h="1277510">
                      <a:moveTo>
                        <a:pt x="1277510" y="638755"/>
                      </a:moveTo>
                      <a:cubicBezTo>
                        <a:pt x="1277510" y="991530"/>
                        <a:pt x="991530" y="1277510"/>
                        <a:pt x="638755" y="1277510"/>
                      </a:cubicBezTo>
                      <a:cubicBezTo>
                        <a:pt x="285980" y="1277510"/>
                        <a:pt x="0" y="991530"/>
                        <a:pt x="0" y="638755"/>
                      </a:cubicBezTo>
                      <a:cubicBezTo>
                        <a:pt x="0" y="285980"/>
                        <a:pt x="285980" y="0"/>
                        <a:pt x="638755" y="0"/>
                      </a:cubicBezTo>
                    </a:path>
                  </a:pathLst>
                </a:custGeom>
                <a:noFill/>
                <a:ln w="25400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40" name="Straight Connector 58"/>
                <p:cNvCxnSpPr/>
                <p:nvPr/>
              </p:nvCxnSpPr>
              <p:spPr>
                <a:xfrm flipV="1">
                  <a:off x="6151643" y="2453998"/>
                  <a:ext cx="377320" cy="4519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59"/>
                <p:cNvCxnSpPr>
                  <a:stCxn id="39" idx="3"/>
                  <a:endCxn id="42" idx="3"/>
                </p:cNvCxnSpPr>
                <p:nvPr/>
              </p:nvCxnSpPr>
              <p:spPr>
                <a:xfrm flipH="1" flipV="1">
                  <a:off x="6651997" y="1919469"/>
                  <a:ext cx="3918" cy="3210825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Freeform: Shape 60"/>
                <p:cNvSpPr/>
                <p:nvPr/>
              </p:nvSpPr>
              <p:spPr bwMode="auto">
                <a:xfrm rot="5400000">
                  <a:off x="5579281" y="1383111"/>
                  <a:ext cx="1072716" cy="1072716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</a:gdLst>
                  <a:ahLst/>
                  <a:cxnLst>
                    <a:cxn ang="0">
                      <a:pos x="connsiteX0-11" y="connsiteY0-12"/>
                    </a:cxn>
                    <a:cxn ang="0">
                      <a:pos x="connsiteX1-13" y="connsiteY1-14"/>
                    </a:cxn>
                    <a:cxn ang="0">
                      <a:pos x="connsiteX2-15" y="connsiteY2-16"/>
                    </a:cxn>
                    <a:cxn ang="0">
                      <a:pos x="connsiteX3-17" y="connsiteY3-18"/>
                    </a:cxn>
                  </a:cxnLst>
                  <a:rect l="l" t="t" r="r" b="b"/>
                  <a:pathLst>
                    <a:path w="1277510" h="1277510">
                      <a:moveTo>
                        <a:pt x="1277510" y="638755"/>
                      </a:moveTo>
                      <a:cubicBezTo>
                        <a:pt x="1277510" y="991530"/>
                        <a:pt x="991530" y="1277510"/>
                        <a:pt x="638755" y="1277510"/>
                      </a:cubicBezTo>
                      <a:cubicBezTo>
                        <a:pt x="285980" y="1277510"/>
                        <a:pt x="0" y="991530"/>
                        <a:pt x="0" y="638755"/>
                      </a:cubicBezTo>
                      <a:cubicBezTo>
                        <a:pt x="0" y="285980"/>
                        <a:pt x="285980" y="0"/>
                        <a:pt x="638755" y="0"/>
                      </a:cubicBez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  <a:prstDash val="dash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Freeform: Shape 62"/>
                <p:cNvSpPr/>
                <p:nvPr/>
              </p:nvSpPr>
              <p:spPr bwMode="auto">
                <a:xfrm rot="5400000" flipH="1" flipV="1">
                  <a:off x="6655443" y="4602907"/>
                  <a:ext cx="1072716" cy="1072716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</a:gdLst>
                  <a:ahLst/>
                  <a:cxnLst>
                    <a:cxn ang="0">
                      <a:pos x="connsiteX0-11" y="connsiteY0-12"/>
                    </a:cxn>
                    <a:cxn ang="0">
                      <a:pos x="connsiteX1-13" y="connsiteY1-14"/>
                    </a:cxn>
                    <a:cxn ang="0">
                      <a:pos x="connsiteX2-15" y="connsiteY2-16"/>
                    </a:cxn>
                    <a:cxn ang="0">
                      <a:pos x="connsiteX3-17" y="connsiteY3-18"/>
                    </a:cxn>
                  </a:cxnLst>
                  <a:rect l="l" t="t" r="r" b="b"/>
                  <a:pathLst>
                    <a:path w="1277510" h="1277510">
                      <a:moveTo>
                        <a:pt x="1277510" y="638755"/>
                      </a:moveTo>
                      <a:cubicBezTo>
                        <a:pt x="1277510" y="991530"/>
                        <a:pt x="991530" y="1277510"/>
                        <a:pt x="638755" y="1277510"/>
                      </a:cubicBezTo>
                      <a:cubicBezTo>
                        <a:pt x="285980" y="1277510"/>
                        <a:pt x="0" y="991530"/>
                        <a:pt x="0" y="638755"/>
                      </a:cubicBezTo>
                      <a:cubicBezTo>
                        <a:pt x="0" y="285980"/>
                        <a:pt x="285980" y="0"/>
                        <a:pt x="638755" y="0"/>
                      </a:cubicBez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  <a:prstDash val="dash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44" name="Straight Connector 93"/>
                <p:cNvCxnSpPr/>
                <p:nvPr/>
              </p:nvCxnSpPr>
              <p:spPr>
                <a:xfrm>
                  <a:off x="6795260" y="4587120"/>
                  <a:ext cx="377320" cy="11375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54"/>
              <p:cNvGrpSpPr/>
              <p:nvPr/>
            </p:nvGrpSpPr>
            <p:grpSpPr>
              <a:xfrm>
                <a:off x="2509443" y="4582164"/>
                <a:ext cx="2671065" cy="2443665"/>
                <a:chOff x="2509443" y="4582164"/>
                <a:chExt cx="2671065" cy="2443665"/>
              </a:xfrm>
            </p:grpSpPr>
            <p:sp>
              <p:nvSpPr>
                <p:cNvPr id="29" name="Freeform: Shape 73"/>
                <p:cNvSpPr/>
                <p:nvPr/>
              </p:nvSpPr>
              <p:spPr bwMode="auto">
                <a:xfrm flipV="1">
                  <a:off x="2513662" y="4585625"/>
                  <a:ext cx="536358" cy="536358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-1" fmla="*/ 1277510 w 1368950"/>
                    <a:gd name="connsiteY0-2" fmla="*/ 638755 h 1277510"/>
                    <a:gd name="connsiteX1-3" fmla="*/ 638755 w 1368950"/>
                    <a:gd name="connsiteY1-4" fmla="*/ 1277510 h 1277510"/>
                    <a:gd name="connsiteX2-5" fmla="*/ 0 w 1368950"/>
                    <a:gd name="connsiteY2-6" fmla="*/ 638755 h 1277510"/>
                    <a:gd name="connsiteX3-7" fmla="*/ 638755 w 1368950"/>
                    <a:gd name="connsiteY3-8" fmla="*/ 0 h 1277510"/>
                    <a:gd name="connsiteX4-9" fmla="*/ 1368950 w 1368950"/>
                    <a:gd name="connsiteY4-10" fmla="*/ 730195 h 1277510"/>
                    <a:gd name="connsiteX0-11" fmla="*/ 1277510 w 1277510"/>
                    <a:gd name="connsiteY0-12" fmla="*/ 638755 h 1277510"/>
                    <a:gd name="connsiteX1-13" fmla="*/ 638755 w 1277510"/>
                    <a:gd name="connsiteY1-14" fmla="*/ 1277510 h 1277510"/>
                    <a:gd name="connsiteX2-15" fmla="*/ 0 w 1277510"/>
                    <a:gd name="connsiteY2-16" fmla="*/ 638755 h 1277510"/>
                    <a:gd name="connsiteX3-17" fmla="*/ 638755 w 1277510"/>
                    <a:gd name="connsiteY3-18" fmla="*/ 0 h 1277510"/>
                    <a:gd name="connsiteX0-19" fmla="*/ 1277510 w 1277510"/>
                    <a:gd name="connsiteY0-20" fmla="*/ 0 h 638755"/>
                    <a:gd name="connsiteX1-21" fmla="*/ 638755 w 1277510"/>
                    <a:gd name="connsiteY1-22" fmla="*/ 638755 h 638755"/>
                    <a:gd name="connsiteX2-23" fmla="*/ 0 w 1277510"/>
                    <a:gd name="connsiteY2-24" fmla="*/ 0 h 638755"/>
                    <a:gd name="connsiteX0-25" fmla="*/ 638755 w 638755"/>
                    <a:gd name="connsiteY0-26" fmla="*/ 638755 h 638755"/>
                    <a:gd name="connsiteX1-27" fmla="*/ 0 w 638755"/>
                    <a:gd name="connsiteY1-28" fmla="*/ 0 h 638755"/>
                  </a:gdLst>
                  <a:ahLst/>
                  <a:cxnLst>
                    <a:cxn ang="0">
                      <a:pos x="connsiteX0-25" y="connsiteY0-26"/>
                    </a:cxn>
                    <a:cxn ang="0">
                      <a:pos x="connsiteX1-27" y="connsiteY1-28"/>
                    </a:cxn>
                  </a:cxnLst>
                  <a:rect l="l" t="t" r="r" b="b"/>
                  <a:pathLst>
                    <a:path w="638755" h="638755">
                      <a:moveTo>
                        <a:pt x="638755" y="638755"/>
                      </a:moveTo>
                      <a:cubicBezTo>
                        <a:pt x="285980" y="638755"/>
                        <a:pt x="0" y="352775"/>
                        <a:pt x="0" y="0"/>
                      </a:cubicBezTo>
                    </a:path>
                  </a:pathLst>
                </a:custGeom>
                <a:noFill/>
                <a:ln w="25400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30" name="Straight Connector 113"/>
                <p:cNvCxnSpPr/>
                <p:nvPr/>
              </p:nvCxnSpPr>
              <p:spPr>
                <a:xfrm flipV="1">
                  <a:off x="2513662" y="5119967"/>
                  <a:ext cx="0" cy="1873429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101"/>
                <p:cNvCxnSpPr/>
                <p:nvPr/>
              </p:nvCxnSpPr>
              <p:spPr>
                <a:xfrm>
                  <a:off x="3044005" y="4582164"/>
                  <a:ext cx="2136503" cy="0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102"/>
                <p:cNvCxnSpPr/>
                <p:nvPr/>
              </p:nvCxnSpPr>
              <p:spPr>
                <a:xfrm flipV="1">
                  <a:off x="3044005" y="4582164"/>
                  <a:ext cx="2106864" cy="1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Freeform: Shape 108"/>
                <p:cNvSpPr/>
                <p:nvPr/>
              </p:nvSpPr>
              <p:spPr>
                <a:xfrm rot="16200000">
                  <a:off x="2489027" y="4608206"/>
                  <a:ext cx="520928" cy="480096"/>
                </a:xfrm>
                <a:custGeom>
                  <a:avLst/>
                  <a:gdLst>
                    <a:gd name="connsiteX0" fmla="*/ 1214556 w 2429112"/>
                    <a:gd name="connsiteY0" fmla="*/ 0 h 1200150"/>
                    <a:gd name="connsiteX1" fmla="*/ 2423604 w 2429112"/>
                    <a:gd name="connsiteY1" fmla="*/ 1091063 h 1200150"/>
                    <a:gd name="connsiteX2" fmla="*/ 2429112 w 2429112"/>
                    <a:gd name="connsiteY2" fmla="*/ 1200150 h 1200150"/>
                    <a:gd name="connsiteX3" fmla="*/ 0 w 2429112"/>
                    <a:gd name="connsiteY3" fmla="*/ 1200150 h 1200150"/>
                    <a:gd name="connsiteX4" fmla="*/ 5509 w 2429112"/>
                    <a:gd name="connsiteY4" fmla="*/ 1091063 h 1200150"/>
                    <a:gd name="connsiteX5" fmla="*/ 1214556 w 2429112"/>
                    <a:gd name="connsiteY5" fmla="*/ 0 h 1200150"/>
                    <a:gd name="connsiteX0-1" fmla="*/ 1214556 w 2429112"/>
                    <a:gd name="connsiteY0-2" fmla="*/ 0 h 1420283"/>
                    <a:gd name="connsiteX1-3" fmla="*/ 2423604 w 2429112"/>
                    <a:gd name="connsiteY1-4" fmla="*/ 1091063 h 1420283"/>
                    <a:gd name="connsiteX2-5" fmla="*/ 2429112 w 2429112"/>
                    <a:gd name="connsiteY2-6" fmla="*/ 1200150 h 1420283"/>
                    <a:gd name="connsiteX3-7" fmla="*/ 0 w 2429112"/>
                    <a:gd name="connsiteY3-8" fmla="*/ 1200150 h 1420283"/>
                    <a:gd name="connsiteX4-9" fmla="*/ 5509 w 2429112"/>
                    <a:gd name="connsiteY4-10" fmla="*/ 1091063 h 1420283"/>
                    <a:gd name="connsiteX5-11" fmla="*/ 1214556 w 2429112"/>
                    <a:gd name="connsiteY5-12" fmla="*/ 0 h 1420283"/>
                    <a:gd name="connsiteX0-13" fmla="*/ 0 w 2429112"/>
                    <a:gd name="connsiteY0-14" fmla="*/ 1200150 h 1450099"/>
                    <a:gd name="connsiteX1-15" fmla="*/ 5509 w 2429112"/>
                    <a:gd name="connsiteY1-16" fmla="*/ 1091063 h 1450099"/>
                    <a:gd name="connsiteX2-17" fmla="*/ 1214556 w 2429112"/>
                    <a:gd name="connsiteY2-18" fmla="*/ 0 h 1450099"/>
                    <a:gd name="connsiteX3-19" fmla="*/ 2423604 w 2429112"/>
                    <a:gd name="connsiteY3-20" fmla="*/ 1091063 h 1450099"/>
                    <a:gd name="connsiteX4-21" fmla="*/ 2429112 w 2429112"/>
                    <a:gd name="connsiteY4-22" fmla="*/ 1200150 h 1450099"/>
                    <a:gd name="connsiteX5-23" fmla="*/ 91440 w 2429112"/>
                    <a:gd name="connsiteY5-24" fmla="*/ 1291590 h 1450099"/>
                    <a:gd name="connsiteX0-25" fmla="*/ 0 w 2429112"/>
                    <a:gd name="connsiteY0-26" fmla="*/ 1200150 h 1450099"/>
                    <a:gd name="connsiteX1-27" fmla="*/ 5509 w 2429112"/>
                    <a:gd name="connsiteY1-28" fmla="*/ 1091063 h 1450099"/>
                    <a:gd name="connsiteX2-29" fmla="*/ 1214556 w 2429112"/>
                    <a:gd name="connsiteY2-30" fmla="*/ 0 h 1450099"/>
                    <a:gd name="connsiteX3-31" fmla="*/ 2423604 w 2429112"/>
                    <a:gd name="connsiteY3-32" fmla="*/ 1091063 h 1450099"/>
                    <a:gd name="connsiteX4-33" fmla="*/ 2429112 w 2429112"/>
                    <a:gd name="connsiteY4-34" fmla="*/ 1200150 h 1450099"/>
                    <a:gd name="connsiteX5-35" fmla="*/ 43815 w 2429112"/>
                    <a:gd name="connsiteY5-36" fmla="*/ 1291590 h 1450099"/>
                    <a:gd name="connsiteX0-37" fmla="*/ 0 w 2429112"/>
                    <a:gd name="connsiteY0-38" fmla="*/ 1200150 h 1450099"/>
                    <a:gd name="connsiteX1-39" fmla="*/ 5509 w 2429112"/>
                    <a:gd name="connsiteY1-40" fmla="*/ 1091063 h 1450099"/>
                    <a:gd name="connsiteX2-41" fmla="*/ 1214556 w 2429112"/>
                    <a:gd name="connsiteY2-42" fmla="*/ 0 h 1450099"/>
                    <a:gd name="connsiteX3-43" fmla="*/ 2423604 w 2429112"/>
                    <a:gd name="connsiteY3-44" fmla="*/ 1091063 h 1450099"/>
                    <a:gd name="connsiteX4-45" fmla="*/ 2429112 w 2429112"/>
                    <a:gd name="connsiteY4-46" fmla="*/ 1200150 h 1450099"/>
                    <a:gd name="connsiteX5-47" fmla="*/ 34290 w 2429112"/>
                    <a:gd name="connsiteY5-48" fmla="*/ 1291590 h 1450099"/>
                    <a:gd name="connsiteX0-49" fmla="*/ 0 w 2429112"/>
                    <a:gd name="connsiteY0-50" fmla="*/ 1200150 h 1442532"/>
                    <a:gd name="connsiteX1-51" fmla="*/ 5509 w 2429112"/>
                    <a:gd name="connsiteY1-52" fmla="*/ 1091063 h 1442532"/>
                    <a:gd name="connsiteX2-53" fmla="*/ 1214556 w 2429112"/>
                    <a:gd name="connsiteY2-54" fmla="*/ 0 h 1442532"/>
                    <a:gd name="connsiteX3-55" fmla="*/ 2423604 w 2429112"/>
                    <a:gd name="connsiteY3-56" fmla="*/ 1091063 h 1442532"/>
                    <a:gd name="connsiteX4-57" fmla="*/ 2429112 w 2429112"/>
                    <a:gd name="connsiteY4-58" fmla="*/ 1200150 h 1442532"/>
                    <a:gd name="connsiteX5-59" fmla="*/ 34290 w 2429112"/>
                    <a:gd name="connsiteY5-60" fmla="*/ 1282065 h 1442532"/>
                    <a:gd name="connsiteX0-61" fmla="*/ 0 w 2429112"/>
                    <a:gd name="connsiteY0-62" fmla="*/ 1200150 h 1442532"/>
                    <a:gd name="connsiteX1-63" fmla="*/ 5509 w 2429112"/>
                    <a:gd name="connsiteY1-64" fmla="*/ 1091063 h 1442532"/>
                    <a:gd name="connsiteX2-65" fmla="*/ 1214556 w 2429112"/>
                    <a:gd name="connsiteY2-66" fmla="*/ 0 h 1442532"/>
                    <a:gd name="connsiteX3-67" fmla="*/ 2423604 w 2429112"/>
                    <a:gd name="connsiteY3-68" fmla="*/ 1091063 h 1442532"/>
                    <a:gd name="connsiteX4-69" fmla="*/ 2429112 w 2429112"/>
                    <a:gd name="connsiteY4-70" fmla="*/ 1200150 h 1442532"/>
                    <a:gd name="connsiteX5-71" fmla="*/ 53340 w 2429112"/>
                    <a:gd name="connsiteY5-72" fmla="*/ 1282065 h 1442532"/>
                    <a:gd name="connsiteX0-73" fmla="*/ 0 w 2429112"/>
                    <a:gd name="connsiteY0-74" fmla="*/ 1200150 h 1617722"/>
                    <a:gd name="connsiteX1-75" fmla="*/ 5509 w 2429112"/>
                    <a:gd name="connsiteY1-76" fmla="*/ 1091063 h 1617722"/>
                    <a:gd name="connsiteX2-77" fmla="*/ 1214556 w 2429112"/>
                    <a:gd name="connsiteY2-78" fmla="*/ 0 h 1617722"/>
                    <a:gd name="connsiteX3-79" fmla="*/ 2423604 w 2429112"/>
                    <a:gd name="connsiteY3-80" fmla="*/ 1091063 h 1617722"/>
                    <a:gd name="connsiteX4-81" fmla="*/ 2429112 w 2429112"/>
                    <a:gd name="connsiteY4-82" fmla="*/ 1200150 h 1617722"/>
                    <a:gd name="connsiteX5-83" fmla="*/ 186690 w 2429112"/>
                    <a:gd name="connsiteY5-84" fmla="*/ 1491615 h 1617722"/>
                    <a:gd name="connsiteX0-85" fmla="*/ 0 w 2429112"/>
                    <a:gd name="connsiteY0-86" fmla="*/ 1200150 h 1200150"/>
                    <a:gd name="connsiteX1-87" fmla="*/ 5509 w 2429112"/>
                    <a:gd name="connsiteY1-88" fmla="*/ 1091063 h 1200150"/>
                    <a:gd name="connsiteX2-89" fmla="*/ 1214556 w 2429112"/>
                    <a:gd name="connsiteY2-90" fmla="*/ 0 h 1200150"/>
                    <a:gd name="connsiteX3-91" fmla="*/ 2423604 w 2429112"/>
                    <a:gd name="connsiteY3-92" fmla="*/ 1091063 h 1200150"/>
                    <a:gd name="connsiteX4-93" fmla="*/ 2429112 w 2429112"/>
                    <a:gd name="connsiteY4-94" fmla="*/ 1200150 h 1200150"/>
                    <a:gd name="connsiteX0-95" fmla="*/ 0 w 2429112"/>
                    <a:gd name="connsiteY0-96" fmla="*/ 1200150 h 1200150"/>
                    <a:gd name="connsiteX1-97" fmla="*/ 1214556 w 2429112"/>
                    <a:gd name="connsiteY1-98" fmla="*/ 0 h 1200150"/>
                    <a:gd name="connsiteX2-99" fmla="*/ 2423604 w 2429112"/>
                    <a:gd name="connsiteY2-100" fmla="*/ 1091063 h 1200150"/>
                    <a:gd name="connsiteX3-101" fmla="*/ 2429112 w 2429112"/>
                    <a:gd name="connsiteY3-102" fmla="*/ 1200150 h 1200150"/>
                    <a:gd name="connsiteX0-103" fmla="*/ -1 w 1214555"/>
                    <a:gd name="connsiteY0-104" fmla="*/ 0 h 1200150"/>
                    <a:gd name="connsiteX1-105" fmla="*/ 1209047 w 1214555"/>
                    <a:gd name="connsiteY1-106" fmla="*/ 1091063 h 1200150"/>
                    <a:gd name="connsiteX2-107" fmla="*/ 1214555 w 1214555"/>
                    <a:gd name="connsiteY2-108" fmla="*/ 1200150 h 1200150"/>
                    <a:gd name="connsiteX0-109" fmla="*/ -1 w 1209047"/>
                    <a:gd name="connsiteY0-110" fmla="*/ 0 h 1091063"/>
                    <a:gd name="connsiteX1-111" fmla="*/ 1209047 w 1209047"/>
                    <a:gd name="connsiteY1-112" fmla="*/ 1091063 h 1091063"/>
                  </a:gdLst>
                  <a:ahLst/>
                  <a:cxnLst>
                    <a:cxn ang="0">
                      <a:pos x="connsiteX0-109" y="connsiteY0-110"/>
                    </a:cxn>
                    <a:cxn ang="0">
                      <a:pos x="connsiteX1-111" y="connsiteY1-112"/>
                    </a:cxn>
                  </a:cxnLst>
                  <a:rect l="l" t="t" r="r" b="b"/>
                  <a:pathLst>
                    <a:path w="1209047" h="1091063">
                      <a:moveTo>
                        <a:pt x="-1" y="0"/>
                      </a:moveTo>
                      <a:cubicBezTo>
                        <a:pt x="629253" y="0"/>
                        <a:pt x="1146810" y="478229"/>
                        <a:pt x="1209047" y="1091063"/>
                      </a:cubicBezTo>
                    </a:path>
                  </a:pathLst>
                </a:custGeom>
                <a:noFill/>
                <a:ln w="28575" cap="rnd">
                  <a:solidFill>
                    <a:schemeClr val="bg1"/>
                  </a:solidFill>
                  <a:prstDash val="dash"/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34" name="Straight Connector 109"/>
                <p:cNvCxnSpPr/>
                <p:nvPr/>
              </p:nvCxnSpPr>
              <p:spPr>
                <a:xfrm>
                  <a:off x="2509443" y="5185269"/>
                  <a:ext cx="0" cy="184056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" name="Straight Connector 97"/>
            <p:cNvCxnSpPr/>
            <p:nvPr/>
          </p:nvCxnSpPr>
          <p:spPr>
            <a:xfrm>
              <a:off x="8145427" y="2470698"/>
              <a:ext cx="2136503" cy="0"/>
            </a:xfrm>
            <a:prstGeom prst="line">
              <a:avLst/>
            </a:prstGeom>
            <a:ln w="254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87"/>
            <p:cNvCxnSpPr/>
            <p:nvPr/>
          </p:nvCxnSpPr>
          <p:spPr>
            <a:xfrm>
              <a:off x="6818875" y="2455972"/>
              <a:ext cx="3389139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53"/>
            <p:cNvGrpSpPr/>
            <p:nvPr/>
          </p:nvGrpSpPr>
          <p:grpSpPr>
            <a:xfrm flipH="1" flipV="1">
              <a:off x="10210618" y="30494"/>
              <a:ext cx="540577" cy="2440204"/>
              <a:chOff x="10632504" y="2668514"/>
              <a:chExt cx="540577" cy="2440204"/>
            </a:xfrm>
          </p:grpSpPr>
          <p:sp>
            <p:nvSpPr>
              <p:cNvPr id="21" name="Freeform: Shape 76"/>
              <p:cNvSpPr/>
              <p:nvPr/>
            </p:nvSpPr>
            <p:spPr bwMode="auto">
              <a:xfrm flipV="1">
                <a:off x="10636723" y="2668514"/>
                <a:ext cx="536358" cy="536358"/>
              </a:xfrm>
              <a:custGeom>
                <a:avLst/>
                <a:gdLst>
                  <a:gd name="connsiteX0" fmla="*/ 0 w 1277510"/>
                  <a:gd name="connsiteY0" fmla="*/ 638755 h 1277510"/>
                  <a:gd name="connsiteX1" fmla="*/ 638755 w 1277510"/>
                  <a:gd name="connsiteY1" fmla="*/ 0 h 1277510"/>
                  <a:gd name="connsiteX2" fmla="*/ 1277510 w 1277510"/>
                  <a:gd name="connsiteY2" fmla="*/ 638755 h 1277510"/>
                  <a:gd name="connsiteX3" fmla="*/ 638755 w 1277510"/>
                  <a:gd name="connsiteY3" fmla="*/ 1277510 h 1277510"/>
                  <a:gd name="connsiteX4" fmla="*/ 0 w 1277510"/>
                  <a:gd name="connsiteY4" fmla="*/ 638755 h 1277510"/>
                  <a:gd name="connsiteX0-1" fmla="*/ 1277510 w 1368950"/>
                  <a:gd name="connsiteY0-2" fmla="*/ 638755 h 1277510"/>
                  <a:gd name="connsiteX1-3" fmla="*/ 638755 w 1368950"/>
                  <a:gd name="connsiteY1-4" fmla="*/ 1277510 h 1277510"/>
                  <a:gd name="connsiteX2-5" fmla="*/ 0 w 1368950"/>
                  <a:gd name="connsiteY2-6" fmla="*/ 638755 h 1277510"/>
                  <a:gd name="connsiteX3-7" fmla="*/ 638755 w 1368950"/>
                  <a:gd name="connsiteY3-8" fmla="*/ 0 h 1277510"/>
                  <a:gd name="connsiteX4-9" fmla="*/ 1368950 w 1368950"/>
                  <a:gd name="connsiteY4-10" fmla="*/ 730195 h 1277510"/>
                  <a:gd name="connsiteX0-11" fmla="*/ 1277510 w 1277510"/>
                  <a:gd name="connsiteY0-12" fmla="*/ 638755 h 1277510"/>
                  <a:gd name="connsiteX1-13" fmla="*/ 638755 w 1277510"/>
                  <a:gd name="connsiteY1-14" fmla="*/ 1277510 h 1277510"/>
                  <a:gd name="connsiteX2-15" fmla="*/ 0 w 1277510"/>
                  <a:gd name="connsiteY2-16" fmla="*/ 638755 h 1277510"/>
                  <a:gd name="connsiteX3-17" fmla="*/ 638755 w 1277510"/>
                  <a:gd name="connsiteY3-18" fmla="*/ 0 h 1277510"/>
                  <a:gd name="connsiteX0-19" fmla="*/ 1277510 w 1277510"/>
                  <a:gd name="connsiteY0-20" fmla="*/ 0 h 638755"/>
                  <a:gd name="connsiteX1-21" fmla="*/ 638755 w 1277510"/>
                  <a:gd name="connsiteY1-22" fmla="*/ 638755 h 638755"/>
                  <a:gd name="connsiteX2-23" fmla="*/ 0 w 1277510"/>
                  <a:gd name="connsiteY2-24" fmla="*/ 0 h 638755"/>
                  <a:gd name="connsiteX0-25" fmla="*/ 638755 w 638755"/>
                  <a:gd name="connsiteY0-26" fmla="*/ 638755 h 638755"/>
                  <a:gd name="connsiteX1-27" fmla="*/ 0 w 638755"/>
                  <a:gd name="connsiteY1-28" fmla="*/ 0 h 638755"/>
                </a:gdLst>
                <a:ahLst/>
                <a:cxnLst>
                  <a:cxn ang="0">
                    <a:pos x="connsiteX0-25" y="connsiteY0-26"/>
                  </a:cxn>
                  <a:cxn ang="0">
                    <a:pos x="connsiteX1-27" y="connsiteY1-28"/>
                  </a:cxn>
                </a:cxnLst>
                <a:rect l="l" t="t" r="r" b="b"/>
                <a:pathLst>
                  <a:path w="638755" h="638755">
                    <a:moveTo>
                      <a:pt x="638755" y="638755"/>
                    </a:moveTo>
                    <a:cubicBezTo>
                      <a:pt x="285980" y="638755"/>
                      <a:pt x="0" y="352775"/>
                      <a:pt x="0" y="0"/>
                    </a:cubicBezTo>
                  </a:path>
                </a:pathLst>
              </a:custGeom>
              <a:noFill/>
              <a:ln w="254000"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cxnSp>
            <p:nvCxnSpPr>
              <p:cNvPr id="22" name="Straight Connector 77"/>
              <p:cNvCxnSpPr/>
              <p:nvPr/>
            </p:nvCxnSpPr>
            <p:spPr>
              <a:xfrm flipV="1">
                <a:off x="10636723" y="3202856"/>
                <a:ext cx="0" cy="1873429"/>
              </a:xfrm>
              <a:prstGeom prst="line">
                <a:avLst/>
              </a:prstGeom>
              <a:ln w="2540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Freeform: Shape 78"/>
              <p:cNvSpPr/>
              <p:nvPr/>
            </p:nvSpPr>
            <p:spPr>
              <a:xfrm rot="16200000">
                <a:off x="10612088" y="2691095"/>
                <a:ext cx="520928" cy="480096"/>
              </a:xfrm>
              <a:custGeom>
                <a:avLst/>
                <a:gdLst>
                  <a:gd name="connsiteX0" fmla="*/ 1214556 w 2429112"/>
                  <a:gd name="connsiteY0" fmla="*/ 0 h 1200150"/>
                  <a:gd name="connsiteX1" fmla="*/ 2423604 w 2429112"/>
                  <a:gd name="connsiteY1" fmla="*/ 1091063 h 1200150"/>
                  <a:gd name="connsiteX2" fmla="*/ 2429112 w 2429112"/>
                  <a:gd name="connsiteY2" fmla="*/ 1200150 h 1200150"/>
                  <a:gd name="connsiteX3" fmla="*/ 0 w 2429112"/>
                  <a:gd name="connsiteY3" fmla="*/ 1200150 h 1200150"/>
                  <a:gd name="connsiteX4" fmla="*/ 5509 w 2429112"/>
                  <a:gd name="connsiteY4" fmla="*/ 1091063 h 1200150"/>
                  <a:gd name="connsiteX5" fmla="*/ 1214556 w 2429112"/>
                  <a:gd name="connsiteY5" fmla="*/ 0 h 1200150"/>
                  <a:gd name="connsiteX0-1" fmla="*/ 1214556 w 2429112"/>
                  <a:gd name="connsiteY0-2" fmla="*/ 0 h 1420283"/>
                  <a:gd name="connsiteX1-3" fmla="*/ 2423604 w 2429112"/>
                  <a:gd name="connsiteY1-4" fmla="*/ 1091063 h 1420283"/>
                  <a:gd name="connsiteX2-5" fmla="*/ 2429112 w 2429112"/>
                  <a:gd name="connsiteY2-6" fmla="*/ 1200150 h 1420283"/>
                  <a:gd name="connsiteX3-7" fmla="*/ 0 w 2429112"/>
                  <a:gd name="connsiteY3-8" fmla="*/ 1200150 h 1420283"/>
                  <a:gd name="connsiteX4-9" fmla="*/ 5509 w 2429112"/>
                  <a:gd name="connsiteY4-10" fmla="*/ 1091063 h 1420283"/>
                  <a:gd name="connsiteX5-11" fmla="*/ 1214556 w 2429112"/>
                  <a:gd name="connsiteY5-12" fmla="*/ 0 h 1420283"/>
                  <a:gd name="connsiteX0-13" fmla="*/ 0 w 2429112"/>
                  <a:gd name="connsiteY0-14" fmla="*/ 1200150 h 1450099"/>
                  <a:gd name="connsiteX1-15" fmla="*/ 5509 w 2429112"/>
                  <a:gd name="connsiteY1-16" fmla="*/ 1091063 h 1450099"/>
                  <a:gd name="connsiteX2-17" fmla="*/ 1214556 w 2429112"/>
                  <a:gd name="connsiteY2-18" fmla="*/ 0 h 1450099"/>
                  <a:gd name="connsiteX3-19" fmla="*/ 2423604 w 2429112"/>
                  <a:gd name="connsiteY3-20" fmla="*/ 1091063 h 1450099"/>
                  <a:gd name="connsiteX4-21" fmla="*/ 2429112 w 2429112"/>
                  <a:gd name="connsiteY4-22" fmla="*/ 1200150 h 1450099"/>
                  <a:gd name="connsiteX5-23" fmla="*/ 91440 w 2429112"/>
                  <a:gd name="connsiteY5-24" fmla="*/ 1291590 h 1450099"/>
                  <a:gd name="connsiteX0-25" fmla="*/ 0 w 2429112"/>
                  <a:gd name="connsiteY0-26" fmla="*/ 1200150 h 1450099"/>
                  <a:gd name="connsiteX1-27" fmla="*/ 5509 w 2429112"/>
                  <a:gd name="connsiteY1-28" fmla="*/ 1091063 h 1450099"/>
                  <a:gd name="connsiteX2-29" fmla="*/ 1214556 w 2429112"/>
                  <a:gd name="connsiteY2-30" fmla="*/ 0 h 1450099"/>
                  <a:gd name="connsiteX3-31" fmla="*/ 2423604 w 2429112"/>
                  <a:gd name="connsiteY3-32" fmla="*/ 1091063 h 1450099"/>
                  <a:gd name="connsiteX4-33" fmla="*/ 2429112 w 2429112"/>
                  <a:gd name="connsiteY4-34" fmla="*/ 1200150 h 1450099"/>
                  <a:gd name="connsiteX5-35" fmla="*/ 43815 w 2429112"/>
                  <a:gd name="connsiteY5-36" fmla="*/ 1291590 h 1450099"/>
                  <a:gd name="connsiteX0-37" fmla="*/ 0 w 2429112"/>
                  <a:gd name="connsiteY0-38" fmla="*/ 1200150 h 1450099"/>
                  <a:gd name="connsiteX1-39" fmla="*/ 5509 w 2429112"/>
                  <a:gd name="connsiteY1-40" fmla="*/ 1091063 h 1450099"/>
                  <a:gd name="connsiteX2-41" fmla="*/ 1214556 w 2429112"/>
                  <a:gd name="connsiteY2-42" fmla="*/ 0 h 1450099"/>
                  <a:gd name="connsiteX3-43" fmla="*/ 2423604 w 2429112"/>
                  <a:gd name="connsiteY3-44" fmla="*/ 1091063 h 1450099"/>
                  <a:gd name="connsiteX4-45" fmla="*/ 2429112 w 2429112"/>
                  <a:gd name="connsiteY4-46" fmla="*/ 1200150 h 1450099"/>
                  <a:gd name="connsiteX5-47" fmla="*/ 34290 w 2429112"/>
                  <a:gd name="connsiteY5-48" fmla="*/ 1291590 h 1450099"/>
                  <a:gd name="connsiteX0-49" fmla="*/ 0 w 2429112"/>
                  <a:gd name="connsiteY0-50" fmla="*/ 1200150 h 1442532"/>
                  <a:gd name="connsiteX1-51" fmla="*/ 5509 w 2429112"/>
                  <a:gd name="connsiteY1-52" fmla="*/ 1091063 h 1442532"/>
                  <a:gd name="connsiteX2-53" fmla="*/ 1214556 w 2429112"/>
                  <a:gd name="connsiteY2-54" fmla="*/ 0 h 1442532"/>
                  <a:gd name="connsiteX3-55" fmla="*/ 2423604 w 2429112"/>
                  <a:gd name="connsiteY3-56" fmla="*/ 1091063 h 1442532"/>
                  <a:gd name="connsiteX4-57" fmla="*/ 2429112 w 2429112"/>
                  <a:gd name="connsiteY4-58" fmla="*/ 1200150 h 1442532"/>
                  <a:gd name="connsiteX5-59" fmla="*/ 34290 w 2429112"/>
                  <a:gd name="connsiteY5-60" fmla="*/ 1282065 h 1442532"/>
                  <a:gd name="connsiteX0-61" fmla="*/ 0 w 2429112"/>
                  <a:gd name="connsiteY0-62" fmla="*/ 1200150 h 1442532"/>
                  <a:gd name="connsiteX1-63" fmla="*/ 5509 w 2429112"/>
                  <a:gd name="connsiteY1-64" fmla="*/ 1091063 h 1442532"/>
                  <a:gd name="connsiteX2-65" fmla="*/ 1214556 w 2429112"/>
                  <a:gd name="connsiteY2-66" fmla="*/ 0 h 1442532"/>
                  <a:gd name="connsiteX3-67" fmla="*/ 2423604 w 2429112"/>
                  <a:gd name="connsiteY3-68" fmla="*/ 1091063 h 1442532"/>
                  <a:gd name="connsiteX4-69" fmla="*/ 2429112 w 2429112"/>
                  <a:gd name="connsiteY4-70" fmla="*/ 1200150 h 1442532"/>
                  <a:gd name="connsiteX5-71" fmla="*/ 53340 w 2429112"/>
                  <a:gd name="connsiteY5-72" fmla="*/ 1282065 h 1442532"/>
                  <a:gd name="connsiteX0-73" fmla="*/ 0 w 2429112"/>
                  <a:gd name="connsiteY0-74" fmla="*/ 1200150 h 1617722"/>
                  <a:gd name="connsiteX1-75" fmla="*/ 5509 w 2429112"/>
                  <a:gd name="connsiteY1-76" fmla="*/ 1091063 h 1617722"/>
                  <a:gd name="connsiteX2-77" fmla="*/ 1214556 w 2429112"/>
                  <a:gd name="connsiteY2-78" fmla="*/ 0 h 1617722"/>
                  <a:gd name="connsiteX3-79" fmla="*/ 2423604 w 2429112"/>
                  <a:gd name="connsiteY3-80" fmla="*/ 1091063 h 1617722"/>
                  <a:gd name="connsiteX4-81" fmla="*/ 2429112 w 2429112"/>
                  <a:gd name="connsiteY4-82" fmla="*/ 1200150 h 1617722"/>
                  <a:gd name="connsiteX5-83" fmla="*/ 186690 w 2429112"/>
                  <a:gd name="connsiteY5-84" fmla="*/ 1491615 h 1617722"/>
                  <a:gd name="connsiteX0-85" fmla="*/ 0 w 2429112"/>
                  <a:gd name="connsiteY0-86" fmla="*/ 1200150 h 1200150"/>
                  <a:gd name="connsiteX1-87" fmla="*/ 5509 w 2429112"/>
                  <a:gd name="connsiteY1-88" fmla="*/ 1091063 h 1200150"/>
                  <a:gd name="connsiteX2-89" fmla="*/ 1214556 w 2429112"/>
                  <a:gd name="connsiteY2-90" fmla="*/ 0 h 1200150"/>
                  <a:gd name="connsiteX3-91" fmla="*/ 2423604 w 2429112"/>
                  <a:gd name="connsiteY3-92" fmla="*/ 1091063 h 1200150"/>
                  <a:gd name="connsiteX4-93" fmla="*/ 2429112 w 2429112"/>
                  <a:gd name="connsiteY4-94" fmla="*/ 1200150 h 1200150"/>
                  <a:gd name="connsiteX0-95" fmla="*/ 0 w 2429112"/>
                  <a:gd name="connsiteY0-96" fmla="*/ 1200150 h 1200150"/>
                  <a:gd name="connsiteX1-97" fmla="*/ 1214556 w 2429112"/>
                  <a:gd name="connsiteY1-98" fmla="*/ 0 h 1200150"/>
                  <a:gd name="connsiteX2-99" fmla="*/ 2423604 w 2429112"/>
                  <a:gd name="connsiteY2-100" fmla="*/ 1091063 h 1200150"/>
                  <a:gd name="connsiteX3-101" fmla="*/ 2429112 w 2429112"/>
                  <a:gd name="connsiteY3-102" fmla="*/ 1200150 h 1200150"/>
                  <a:gd name="connsiteX0-103" fmla="*/ -1 w 1214555"/>
                  <a:gd name="connsiteY0-104" fmla="*/ 0 h 1200150"/>
                  <a:gd name="connsiteX1-105" fmla="*/ 1209047 w 1214555"/>
                  <a:gd name="connsiteY1-106" fmla="*/ 1091063 h 1200150"/>
                  <a:gd name="connsiteX2-107" fmla="*/ 1214555 w 1214555"/>
                  <a:gd name="connsiteY2-108" fmla="*/ 1200150 h 1200150"/>
                  <a:gd name="connsiteX0-109" fmla="*/ -1 w 1209047"/>
                  <a:gd name="connsiteY0-110" fmla="*/ 0 h 1091063"/>
                  <a:gd name="connsiteX1-111" fmla="*/ 1209047 w 1209047"/>
                  <a:gd name="connsiteY1-112" fmla="*/ 1091063 h 1091063"/>
                </a:gdLst>
                <a:ahLst/>
                <a:cxnLst>
                  <a:cxn ang="0">
                    <a:pos x="connsiteX0-109" y="connsiteY0-110"/>
                  </a:cxn>
                  <a:cxn ang="0">
                    <a:pos x="connsiteX1-111" y="connsiteY1-112"/>
                  </a:cxn>
                </a:cxnLst>
                <a:rect l="l" t="t" r="r" b="b"/>
                <a:pathLst>
                  <a:path w="1209047" h="1091063">
                    <a:moveTo>
                      <a:pt x="-1" y="0"/>
                    </a:moveTo>
                    <a:cubicBezTo>
                      <a:pt x="629253" y="0"/>
                      <a:pt x="1146810" y="478229"/>
                      <a:pt x="1209047" y="1091063"/>
                    </a:cubicBezTo>
                  </a:path>
                </a:pathLst>
              </a:custGeom>
              <a:noFill/>
              <a:ln w="28575" cap="rnd">
                <a:solidFill>
                  <a:schemeClr val="bg1"/>
                </a:solidFill>
                <a:prstDash val="dash"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cxnSp>
            <p:nvCxnSpPr>
              <p:cNvPr id="24" name="Straight Connector 79"/>
              <p:cNvCxnSpPr/>
              <p:nvPr/>
            </p:nvCxnSpPr>
            <p:spPr>
              <a:xfrm>
                <a:off x="10632504" y="3268158"/>
                <a:ext cx="0" cy="184056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Teardrop 20"/>
          <p:cNvSpPr/>
          <p:nvPr/>
        </p:nvSpPr>
        <p:spPr>
          <a:xfrm rot="12431776">
            <a:off x="5666437" y="3253280"/>
            <a:ext cx="609161" cy="609161"/>
          </a:xfrm>
          <a:prstGeom prst="teardrop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rgbClr val="018D8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Teardrop 23"/>
          <p:cNvSpPr/>
          <p:nvPr/>
        </p:nvSpPr>
        <p:spPr>
          <a:xfrm rot="8100000">
            <a:off x="5916422" y="1020379"/>
            <a:ext cx="609161" cy="609161"/>
          </a:xfrm>
          <a:prstGeom prst="teardrop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rgbClr val="018D8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7" name="Teardrop 88"/>
          <p:cNvSpPr/>
          <p:nvPr/>
        </p:nvSpPr>
        <p:spPr>
          <a:xfrm rot="8100000">
            <a:off x="2172674" y="2589900"/>
            <a:ext cx="609161" cy="609161"/>
          </a:xfrm>
          <a:prstGeom prst="teardrop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rgbClr val="018D8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5" name="Title 1"/>
          <p:cNvSpPr txBox="1"/>
          <p:nvPr/>
        </p:nvSpPr>
        <p:spPr>
          <a:xfrm>
            <a:off x="611559" y="175643"/>
            <a:ext cx="216023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 Free" panose="03080402000500000000" pitchFamily="66" charset="0"/>
                <a:ea typeface="+mn-ea"/>
                <a:cs typeface="+mn-ea"/>
                <a:sym typeface="+mn-lt"/>
              </a:rPr>
              <a:t>IMPLEMENTATION</a:t>
            </a:r>
            <a:endParaRPr lang="en-US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Ink Free" panose="03080402000500000000" pitchFamily="66" charset="0"/>
              <a:ea typeface="+mn-ea"/>
              <a:cs typeface="+mn-ea"/>
              <a:sym typeface="+mn-lt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734712">
            <a:off x="208071" y="65507"/>
            <a:ext cx="248679" cy="5072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07" y="1837768"/>
            <a:ext cx="1187493" cy="620448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874" y="2823961"/>
            <a:ext cx="957884" cy="99938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98191"/>
            <a:ext cx="4328862" cy="31636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460" y="909832"/>
            <a:ext cx="4322759" cy="3159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1552">
        <p159:morph option="byObject"/>
      </p:transition>
    </mc:Choice>
    <mc:Fallback>
      <p:transition spd="slow" advTm="11552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572000" y="1524760"/>
            <a:ext cx="2356448" cy="2094567"/>
            <a:chOff x="7778609" y="2249529"/>
            <a:chExt cx="3141929" cy="2792756"/>
          </a:xfrm>
        </p:grpSpPr>
        <p:grpSp>
          <p:nvGrpSpPr>
            <p:cNvPr id="6" name="组合 5"/>
            <p:cNvGrpSpPr/>
            <p:nvPr/>
          </p:nvGrpSpPr>
          <p:grpSpPr>
            <a:xfrm>
              <a:off x="7778609" y="2249529"/>
              <a:ext cx="3141929" cy="2792756"/>
              <a:chOff x="628559" y="1829050"/>
              <a:chExt cx="4525700" cy="2792756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628559" y="1829050"/>
                <a:ext cx="4202177" cy="854259"/>
                <a:chOff x="752316" y="2162288"/>
                <a:chExt cx="4202177" cy="854259"/>
              </a:xfrm>
            </p:grpSpPr>
            <p:sp>
              <p:nvSpPr>
                <p:cNvPr id="16" name="文本框 50"/>
                <p:cNvSpPr txBox="1"/>
                <p:nvPr/>
              </p:nvSpPr>
              <p:spPr>
                <a:xfrm>
                  <a:off x="752316" y="2508716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000" dirty="0">
                      <a:latin typeface="幼圆" panose="02010509060101010101" pitchFamily="49" charset="-122"/>
                      <a:ea typeface="幼圆" panose="02010509060101010101" pitchFamily="49" charset="-122"/>
                      <a:cs typeface="+mn-ea"/>
                      <a:sym typeface="+mn-lt"/>
                    </a:rPr>
                    <a:t>如何处理玩家的误操作</a:t>
                  </a:r>
                  <a:endParaRPr lang="zh-CN" altLang="en-US" sz="1000" dirty="0"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1193298" y="2162288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r"/>
                  <a:r>
                    <a:rPr lang="zh-CN" altLang="en-US" sz="1600" b="1" dirty="0">
                      <a:solidFill>
                        <a:schemeClr val="accent1"/>
                      </a:solidFill>
                      <a:cs typeface="+mn-ea"/>
                      <a:sym typeface="+mn-lt"/>
                    </a:rPr>
                    <a:t>程序健壮性测试 √</a:t>
                  </a:r>
                  <a:endParaRPr lang="zh-CN" altLang="en-US" sz="1600" b="1" dirty="0">
                    <a:solidFill>
                      <a:schemeClr val="accent1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1193500" y="2815545"/>
                <a:ext cx="3960759" cy="815608"/>
                <a:chOff x="1317257" y="1824875"/>
                <a:chExt cx="3960759" cy="815608"/>
              </a:xfrm>
            </p:grpSpPr>
            <p:sp>
              <p:nvSpPr>
                <p:cNvPr id="14" name="文本框 48"/>
                <p:cNvSpPr txBox="1"/>
                <p:nvPr/>
              </p:nvSpPr>
              <p:spPr>
                <a:xfrm>
                  <a:off x="1317257" y="2132652"/>
                  <a:ext cx="3960759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000" dirty="0">
                      <a:latin typeface="幼圆" panose="02010509060101010101" pitchFamily="49" charset="-122"/>
                      <a:ea typeface="幼圆" panose="02010509060101010101" pitchFamily="49" charset="-122"/>
                      <a:cs typeface="+mn-ea"/>
                      <a:sym typeface="+mn-lt"/>
                    </a:rPr>
                    <a:t>消除玩家进行行动后的页面短暂闪烁</a:t>
                  </a:r>
                  <a:endParaRPr lang="zh-CN" altLang="en-US" sz="1000" dirty="0"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r"/>
                  <a:r>
                    <a:rPr lang="zh-CN" altLang="en-US" sz="1600" b="1" dirty="0">
                      <a:solidFill>
                        <a:schemeClr val="accent2"/>
                      </a:solidFill>
                      <a:cs typeface="+mn-ea"/>
                      <a:sym typeface="+mn-lt"/>
                    </a:rPr>
                    <a:t>图形界面画面测试 √</a:t>
                  </a:r>
                  <a:endParaRPr lang="zh-CN" altLang="en-US" sz="1600" b="1" dirty="0">
                    <a:solidFill>
                      <a:schemeClr val="accent2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628559" y="3743815"/>
                <a:ext cx="4525698" cy="877991"/>
                <a:chOff x="752316" y="1429237"/>
                <a:chExt cx="4525698" cy="877991"/>
              </a:xfrm>
            </p:grpSpPr>
            <p:sp>
              <p:nvSpPr>
                <p:cNvPr id="12" name="文本框 46"/>
                <p:cNvSpPr txBox="1"/>
                <p:nvPr/>
              </p:nvSpPr>
              <p:spPr>
                <a:xfrm>
                  <a:off x="1317256" y="1799397"/>
                  <a:ext cx="3960758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000" dirty="0">
                      <a:latin typeface="幼圆" panose="02010509060101010101" pitchFamily="49" charset="-122"/>
                      <a:ea typeface="幼圆" panose="02010509060101010101" pitchFamily="49" charset="-122"/>
                      <a:cs typeface="+mn-ea"/>
                      <a:sym typeface="+mn-lt"/>
                    </a:rPr>
                    <a:t>调整各项参数的平衡，增添新的玩法</a:t>
                  </a:r>
                  <a:endParaRPr lang="zh-CN" altLang="en-US" sz="1000" dirty="0"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752316" y="1429237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r"/>
                  <a:r>
                    <a:rPr lang="zh-CN" altLang="en-US" sz="1600" b="1" dirty="0">
                      <a:solidFill>
                        <a:schemeClr val="accent5"/>
                      </a:solidFill>
                      <a:cs typeface="+mn-ea"/>
                      <a:sym typeface="+mn-lt"/>
                    </a:rPr>
                    <a:t>游戏性测试 √</a:t>
                  </a:r>
                  <a:endParaRPr lang="zh-CN" altLang="en-US" sz="1600" b="1" dirty="0">
                    <a:solidFill>
                      <a:schemeClr val="accent5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cxnSp>
          <p:nvCxnSpPr>
            <p:cNvPr id="7" name="直接连接符 6"/>
            <p:cNvCxnSpPr/>
            <p:nvPr/>
          </p:nvCxnSpPr>
          <p:spPr>
            <a:xfrm>
              <a:off x="8472264" y="2924944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8472262" y="4059789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GB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 Free" panose="03080402000500000000" pitchFamily="66" charset="0"/>
                <a:ea typeface="+mn-ea"/>
                <a:cs typeface="+mn-ea"/>
                <a:sym typeface="+mn-lt"/>
              </a:rPr>
              <a:t>TEST</a:t>
            </a:r>
            <a:endParaRPr lang="en-GB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Ink Free" panose="03080402000500000000" pitchFamily="66" charset="0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2584" y="1239760"/>
            <a:ext cx="2139177" cy="228057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734712">
            <a:off x="208071" y="65507"/>
            <a:ext cx="248679" cy="507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520" y="0"/>
            <a:ext cx="8188674" cy="5143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288" y="1656086"/>
            <a:ext cx="3312737" cy="1831328"/>
          </a:xfrm>
          <a:prstGeom prst="rect">
            <a:avLst/>
          </a:prstGeom>
        </p:spPr>
      </p:pic>
      <p:sp>
        <p:nvSpPr>
          <p:cNvPr id="13" name="TextBox 71"/>
          <p:cNvSpPr txBox="1"/>
          <p:nvPr/>
        </p:nvSpPr>
        <p:spPr>
          <a:xfrm>
            <a:off x="3385925" y="2446898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感谢聆听 期待老师的点评与提问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24918" y="1923678"/>
            <a:ext cx="32464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迷你简启体" panose="03000509000000000000" pitchFamily="65" charset="-122"/>
              <a:ea typeface="迷你简启体" panose="03000509000000000000" pitchFamily="65" charset="-122"/>
              <a:sym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迷你简启体" panose="03000509000000000000" pitchFamily="65" charset="-122"/>
              <a:ea typeface="迷你简启体" panose="03000509000000000000" pitchFamily="65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/>
          <p:nvPr/>
        </p:nvSpPr>
        <p:spPr>
          <a:xfrm>
            <a:off x="2209702" y="1734330"/>
            <a:ext cx="2088232" cy="69688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CN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Ink Free" panose="03080402000500000000" pitchFamily="66" charset="0"/>
                <a:cs typeface="+mn-ea"/>
                <a:sym typeface="+mn-lt"/>
              </a:rPr>
              <a:t>CONTENTS</a:t>
            </a:r>
            <a:endParaRPr lang="en-US" altLang="zh-CN" sz="2400" b="1" spc="300" dirty="0">
              <a:solidFill>
                <a:schemeClr val="tx1">
                  <a:lumMod val="75000"/>
                  <a:lumOff val="25000"/>
                </a:schemeClr>
              </a:solidFill>
              <a:latin typeface="Ink Free" panose="03080402000500000000" pitchFamily="66" charset="0"/>
              <a:cs typeface="+mn-ea"/>
              <a:sym typeface="+mn-lt"/>
            </a:endParaRPr>
          </a:p>
        </p:txBody>
      </p:sp>
      <p:grpSp>
        <p:nvGrpSpPr>
          <p:cNvPr id="6" name="Group 3"/>
          <p:cNvGrpSpPr/>
          <p:nvPr/>
        </p:nvGrpSpPr>
        <p:grpSpPr>
          <a:xfrm>
            <a:off x="4824027" y="333135"/>
            <a:ext cx="3564396" cy="531908"/>
            <a:chOff x="2891644" y="2187048"/>
            <a:chExt cx="4752528" cy="709210"/>
          </a:xfrm>
        </p:grpSpPr>
        <p:sp>
          <p:nvSpPr>
            <p:cNvPr id="22" name="Rectangle: Rounded Corners 4"/>
            <p:cNvSpPr/>
            <p:nvPr/>
          </p:nvSpPr>
          <p:spPr bwMode="auto">
            <a:xfrm>
              <a:off x="2891644" y="2187048"/>
              <a:ext cx="709211" cy="709210"/>
            </a:xfrm>
            <a:prstGeom prst="roundRect">
              <a:avLst/>
            </a:prstGeom>
            <a:blipFill>
              <a:blip r:embed="rId1"/>
              <a:stretch>
                <a:fillRect r="-48000"/>
              </a:stretch>
            </a:blipFill>
            <a:ln w="9525">
              <a:solidFill>
                <a:srgbClr val="018D88"/>
              </a:solidFill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Autofit/>
            </a:bodyPr>
            <a:lstStyle/>
            <a:p>
              <a:pPr algn="ctr"/>
              <a:r>
                <a:rPr lang="en-US" altLang="zh-CN" sz="3600" dirty="0">
                  <a:solidFill>
                    <a:schemeClr val="bg1">
                      <a:lumMod val="100000"/>
                    </a:schemeClr>
                  </a:solidFill>
                  <a:latin typeface="Bahnschrift SemiLight Condensed" panose="020B0502040204020203" pitchFamily="34" charset="0"/>
                  <a:cs typeface="+mn-ea"/>
                  <a:sym typeface="+mn-lt"/>
                </a:rPr>
                <a:t>01</a:t>
              </a:r>
              <a:endParaRPr lang="en-US" altLang="zh-CN" sz="3600" dirty="0">
                <a:solidFill>
                  <a:schemeClr val="bg1">
                    <a:lumMod val="100000"/>
                  </a:schemeClr>
                </a:solidFill>
                <a:latin typeface="Bahnschrift SemiLight Condensed" panose="020B0502040204020203" pitchFamily="34" charset="0"/>
                <a:cs typeface="+mn-ea"/>
                <a:sym typeface="+mn-lt"/>
              </a:endParaRPr>
            </a:p>
          </p:txBody>
        </p:sp>
        <p:grpSp>
          <p:nvGrpSpPr>
            <p:cNvPr id="23" name="Group 5"/>
            <p:cNvGrpSpPr/>
            <p:nvPr/>
          </p:nvGrpSpPr>
          <p:grpSpPr>
            <a:xfrm>
              <a:off x="3681598" y="2336716"/>
              <a:ext cx="3962574" cy="530895"/>
              <a:chOff x="3943834" y="781088"/>
              <a:chExt cx="3962574" cy="530895"/>
            </a:xfrm>
          </p:grpSpPr>
          <p:sp>
            <p:nvSpPr>
              <p:cNvPr id="24" name="TextBox 6"/>
              <p:cNvSpPr txBox="1"/>
              <p:nvPr/>
            </p:nvSpPr>
            <p:spPr>
              <a:xfrm>
                <a:off x="3943834" y="781088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85000" lnSpcReduction="20000"/>
              </a:bodyPr>
              <a:lstStyle/>
              <a:p>
                <a:r>
                  <a:rPr lang="en-US" altLang="zh-CN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nk Free" panose="03080402000500000000" pitchFamily="66" charset="0"/>
                    <a:cs typeface="+mn-ea"/>
                    <a:sym typeface="+mn-lt"/>
                  </a:rPr>
                  <a:t>PROBLEM STATEMENT</a:t>
                </a:r>
                <a:endPara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k Free" panose="03080402000500000000" pitchFamily="66" charset="0"/>
                  <a:cs typeface="+mn-ea"/>
                  <a:sym typeface="+mn-lt"/>
                </a:endParaRPr>
              </a:p>
            </p:txBody>
          </p:sp>
          <p:sp>
            <p:nvSpPr>
              <p:cNvPr id="25" name="TextBox 7"/>
              <p:cNvSpPr txBox="1"/>
              <p:nvPr/>
            </p:nvSpPr>
            <p:spPr>
              <a:xfrm>
                <a:off x="3943834" y="991615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CN" sz="900" dirty="0">
                    <a:solidFill>
                      <a:schemeClr val="tx1"/>
                    </a:solidFill>
                    <a:latin typeface="Ink Free" panose="03080402000500000000" pitchFamily="66" charset="0"/>
                    <a:cs typeface="+mn-ea"/>
                    <a:sym typeface="+mn-lt"/>
                  </a:rPr>
                  <a:t>——THOUGHTS</a:t>
                </a:r>
                <a:r>
                  <a:rPr lang="zh-CN" altLang="en-US" sz="900" dirty="0">
                    <a:latin typeface="Ink Free" panose="03080402000500000000" pitchFamily="66" charset="0"/>
                    <a:cs typeface="+mn-ea"/>
                    <a:sym typeface="+mn-lt"/>
                  </a:rPr>
                  <a:t> </a:t>
                </a:r>
                <a:r>
                  <a:rPr lang="en-US" altLang="zh-CN" sz="900" dirty="0">
                    <a:latin typeface="Ink Free" panose="03080402000500000000" pitchFamily="66" charset="0"/>
                    <a:cs typeface="+mn-ea"/>
                    <a:sym typeface="+mn-lt"/>
                  </a:rPr>
                  <a:t>to</a:t>
                </a:r>
                <a:r>
                  <a:rPr lang="zh-CN" altLang="en-US" sz="900" dirty="0">
                    <a:latin typeface="Ink Free" panose="03080402000500000000" pitchFamily="66" charset="0"/>
                    <a:cs typeface="+mn-ea"/>
                    <a:sym typeface="+mn-lt"/>
                  </a:rPr>
                  <a:t> </a:t>
                </a:r>
                <a:r>
                  <a:rPr lang="en-US" altLang="zh-CN" sz="900" dirty="0">
                    <a:latin typeface="Ink Free" panose="03080402000500000000" pitchFamily="66" charset="0"/>
                    <a:cs typeface="+mn-ea"/>
                    <a:sym typeface="+mn-lt"/>
                  </a:rPr>
                  <a:t>build</a:t>
                </a:r>
                <a:r>
                  <a:rPr lang="zh-CN" altLang="en-US" sz="900" dirty="0">
                    <a:latin typeface="Ink Free" panose="03080402000500000000" pitchFamily="66" charset="0"/>
                    <a:cs typeface="+mn-ea"/>
                    <a:sym typeface="+mn-lt"/>
                  </a:rPr>
                  <a:t> </a:t>
                </a:r>
                <a:r>
                  <a:rPr lang="en-US" altLang="zh-CN" sz="900" dirty="0">
                    <a:latin typeface="Ink Free" panose="03080402000500000000" pitchFamily="66" charset="0"/>
                    <a:cs typeface="+mn-ea"/>
                    <a:sym typeface="+mn-lt"/>
                  </a:rPr>
                  <a:t>a</a:t>
                </a:r>
                <a:r>
                  <a:rPr lang="zh-CN" altLang="en-US" sz="900" dirty="0">
                    <a:latin typeface="Ink Free" panose="03080402000500000000" pitchFamily="66" charset="0"/>
                    <a:cs typeface="+mn-ea"/>
                    <a:sym typeface="+mn-lt"/>
                  </a:rPr>
                  <a:t> </a:t>
                </a:r>
                <a:r>
                  <a:rPr lang="en-US" altLang="zh-CN" sz="900" dirty="0">
                    <a:latin typeface="Ink Free" panose="03080402000500000000" pitchFamily="66" charset="0"/>
                    <a:cs typeface="+mn-ea"/>
                    <a:sym typeface="+mn-lt"/>
                  </a:rPr>
                  <a:t>brand</a:t>
                </a:r>
                <a:r>
                  <a:rPr lang="zh-CN" altLang="en-US" sz="900" dirty="0">
                    <a:latin typeface="Ink Free" panose="03080402000500000000" pitchFamily="66" charset="0"/>
                    <a:cs typeface="+mn-ea"/>
                    <a:sym typeface="+mn-lt"/>
                  </a:rPr>
                  <a:t> </a:t>
                </a:r>
                <a:r>
                  <a:rPr lang="en-US" altLang="zh-CN" sz="900" dirty="0">
                    <a:latin typeface="Ink Free" panose="03080402000500000000" pitchFamily="66" charset="0"/>
                    <a:cs typeface="+mn-ea"/>
                    <a:sym typeface="+mn-lt"/>
                  </a:rPr>
                  <a:t>new game</a:t>
                </a:r>
                <a:endParaRPr lang="zh-CN" altLang="en-US" sz="900" dirty="0">
                  <a:solidFill>
                    <a:schemeClr val="tx1"/>
                  </a:solidFill>
                  <a:latin typeface="Ink Free" panose="03080402000500000000" pitchFamily="66" charset="0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" name="Group 8"/>
          <p:cNvGrpSpPr/>
          <p:nvPr/>
        </p:nvGrpSpPr>
        <p:grpSpPr>
          <a:xfrm>
            <a:off x="4824027" y="1116222"/>
            <a:ext cx="3564396" cy="531908"/>
            <a:chOff x="2891644" y="2990233"/>
            <a:chExt cx="4752528" cy="709210"/>
          </a:xfrm>
        </p:grpSpPr>
        <p:sp>
          <p:nvSpPr>
            <p:cNvPr id="18" name="Rectangle: Rounded Corners 9"/>
            <p:cNvSpPr/>
            <p:nvPr/>
          </p:nvSpPr>
          <p:spPr bwMode="auto">
            <a:xfrm>
              <a:off x="2891644" y="2990233"/>
              <a:ext cx="709210" cy="709210"/>
            </a:xfrm>
            <a:prstGeom prst="roundRect">
              <a:avLst/>
            </a:prstGeom>
            <a:blipFill>
              <a:blip r:embed="rId1"/>
              <a:stretch>
                <a:fillRect r="-48000"/>
              </a:stretch>
            </a:blipFill>
            <a:ln w="9525">
              <a:solidFill>
                <a:srgbClr val="018D88"/>
              </a:solidFill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Autofit/>
            </a:bodyPr>
            <a:lstStyle/>
            <a:p>
              <a:pPr algn="ctr"/>
              <a:r>
                <a:rPr lang="en-US" altLang="zh-CN" sz="3600" dirty="0">
                  <a:solidFill>
                    <a:schemeClr val="bg1">
                      <a:lumMod val="100000"/>
                    </a:schemeClr>
                  </a:solidFill>
                  <a:latin typeface="Bahnschrift SemiLight Condensed" panose="020B0502040204020203" pitchFamily="34" charset="0"/>
                  <a:cs typeface="+mn-ea"/>
                  <a:sym typeface="+mn-lt"/>
                </a:rPr>
                <a:t>02</a:t>
              </a:r>
              <a:endParaRPr lang="en-US" altLang="zh-CN" sz="3600" dirty="0">
                <a:solidFill>
                  <a:schemeClr val="bg1">
                    <a:lumMod val="100000"/>
                  </a:schemeClr>
                </a:solidFill>
                <a:latin typeface="Bahnschrift SemiLight Condensed" panose="020B0502040204020203" pitchFamily="34" charset="0"/>
                <a:cs typeface="+mn-ea"/>
                <a:sym typeface="+mn-lt"/>
              </a:endParaRPr>
            </a:p>
          </p:txBody>
        </p:sp>
        <p:grpSp>
          <p:nvGrpSpPr>
            <p:cNvPr id="19" name="Group 10"/>
            <p:cNvGrpSpPr/>
            <p:nvPr/>
          </p:nvGrpSpPr>
          <p:grpSpPr>
            <a:xfrm>
              <a:off x="3681598" y="3151902"/>
              <a:ext cx="3962574" cy="530896"/>
              <a:chOff x="3943834" y="793089"/>
              <a:chExt cx="3962574" cy="530896"/>
            </a:xfrm>
          </p:grpSpPr>
          <p:sp>
            <p:nvSpPr>
              <p:cNvPr id="20" name="TextBox 11"/>
              <p:cNvSpPr txBox="1"/>
              <p:nvPr/>
            </p:nvSpPr>
            <p:spPr>
              <a:xfrm>
                <a:off x="3943834" y="79308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85000" lnSpcReduction="20000"/>
              </a:bodyPr>
              <a:lstStyle/>
              <a:p>
                <a:r>
                  <a:rPr lang="en-US" altLang="zh-CN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nk Free" panose="03080402000500000000" pitchFamily="66" charset="0"/>
                    <a:cs typeface="+mn-ea"/>
                    <a:sym typeface="+mn-lt"/>
                  </a:rPr>
                  <a:t>GROUP</a:t>
                </a:r>
                <a:r>
                  <a:rPr lang="en-US" altLang="zh-CN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 </a:t>
                </a:r>
                <a:r>
                  <a:rPr lang="en-US" altLang="zh-CN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nk Free" panose="03080402000500000000" pitchFamily="66" charset="0"/>
                    <a:cs typeface="+mn-ea"/>
                    <a:sym typeface="+mn-lt"/>
                  </a:rPr>
                  <a:t>DIVISION</a:t>
                </a:r>
                <a:endPara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k Free" panose="03080402000500000000" pitchFamily="66" charset="0"/>
                  <a:cs typeface="+mn-ea"/>
                  <a:sym typeface="+mn-lt"/>
                </a:endParaRPr>
              </a:p>
            </p:txBody>
          </p:sp>
          <p:sp>
            <p:nvSpPr>
              <p:cNvPr id="21" name="TextBox 12"/>
              <p:cNvSpPr txBox="1"/>
              <p:nvPr/>
            </p:nvSpPr>
            <p:spPr>
              <a:xfrm>
                <a:off x="3943834" y="1003617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CN" sz="900" dirty="0">
                    <a:solidFill>
                      <a:schemeClr val="tx1"/>
                    </a:solidFill>
                    <a:latin typeface="Ink Free" panose="03080402000500000000" pitchFamily="66" charset="0"/>
                    <a:cs typeface="+mn-ea"/>
                    <a:sym typeface="+mn-lt"/>
                  </a:rPr>
                  <a:t>——COOPERATE to work better </a:t>
                </a:r>
                <a:endParaRPr lang="zh-CN" altLang="en-US" sz="900" dirty="0">
                  <a:solidFill>
                    <a:schemeClr val="tx1"/>
                  </a:solidFill>
                  <a:latin typeface="Ink Free" panose="03080402000500000000" pitchFamily="66" charset="0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Group 13"/>
          <p:cNvGrpSpPr/>
          <p:nvPr/>
        </p:nvGrpSpPr>
        <p:grpSpPr>
          <a:xfrm>
            <a:off x="4824027" y="1899305"/>
            <a:ext cx="3564396" cy="531907"/>
            <a:chOff x="2891644" y="3793418"/>
            <a:chExt cx="4752528" cy="709210"/>
          </a:xfrm>
        </p:grpSpPr>
        <p:sp>
          <p:nvSpPr>
            <p:cNvPr id="14" name="Rectangle: Rounded Corners 14"/>
            <p:cNvSpPr/>
            <p:nvPr/>
          </p:nvSpPr>
          <p:spPr bwMode="auto">
            <a:xfrm>
              <a:off x="2891644" y="3793418"/>
              <a:ext cx="709210" cy="709210"/>
            </a:xfrm>
            <a:prstGeom prst="roundRect">
              <a:avLst/>
            </a:prstGeom>
            <a:blipFill>
              <a:blip r:embed="rId1"/>
              <a:stretch>
                <a:fillRect r="-48000"/>
              </a:stretch>
            </a:blipFill>
            <a:ln w="9525">
              <a:solidFill>
                <a:srgbClr val="018D88"/>
              </a:solidFill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Autofit/>
            </a:bodyPr>
            <a:lstStyle/>
            <a:p>
              <a:pPr algn="ctr"/>
              <a:r>
                <a:rPr lang="en-US" altLang="zh-CN" sz="3600" dirty="0">
                  <a:solidFill>
                    <a:schemeClr val="bg1">
                      <a:lumMod val="100000"/>
                    </a:schemeClr>
                  </a:solidFill>
                  <a:latin typeface="Bahnschrift SemiLight Condensed" panose="020B0502040204020203" pitchFamily="34" charset="0"/>
                  <a:cs typeface="+mn-ea"/>
                  <a:sym typeface="+mn-lt"/>
                </a:rPr>
                <a:t>03</a:t>
              </a:r>
              <a:endParaRPr lang="en-US" altLang="zh-CN" sz="3600" dirty="0">
                <a:solidFill>
                  <a:schemeClr val="bg1">
                    <a:lumMod val="100000"/>
                  </a:schemeClr>
                </a:solidFill>
                <a:latin typeface="Bahnschrift SemiLight Condensed" panose="020B0502040204020203" pitchFamily="34" charset="0"/>
                <a:cs typeface="+mn-ea"/>
                <a:sym typeface="+mn-lt"/>
              </a:endParaRPr>
            </a:p>
          </p:txBody>
        </p:sp>
        <p:grpSp>
          <p:nvGrpSpPr>
            <p:cNvPr id="15" name="Group 15"/>
            <p:cNvGrpSpPr/>
            <p:nvPr/>
          </p:nvGrpSpPr>
          <p:grpSpPr>
            <a:xfrm>
              <a:off x="3680813" y="3967093"/>
              <a:ext cx="3963359" cy="466725"/>
              <a:chOff x="3943049" y="805095"/>
              <a:chExt cx="3963359" cy="466725"/>
            </a:xfrm>
          </p:grpSpPr>
          <p:sp>
            <p:nvSpPr>
              <p:cNvPr id="16" name="TextBox 16"/>
              <p:cNvSpPr txBox="1"/>
              <p:nvPr/>
            </p:nvSpPr>
            <p:spPr>
              <a:xfrm>
                <a:off x="3943834" y="805095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en-US" altLang="zh-CN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nk Free" panose="03080402000500000000" pitchFamily="66" charset="0"/>
                    <a:cs typeface="+mn-ea"/>
                    <a:sym typeface="+mn-lt"/>
                  </a:rPr>
                  <a:t>ANALYSIS</a:t>
                </a:r>
                <a:endPara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k Free" panose="03080402000500000000" pitchFamily="66" charset="0"/>
                  <a:cs typeface="+mn-ea"/>
                  <a:sym typeface="+mn-lt"/>
                </a:endParaRPr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3943049" y="951453"/>
                <a:ext cx="3962574" cy="320367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CN" sz="900" dirty="0">
                    <a:latin typeface="Ink Free" panose="03080402000500000000" pitchFamily="66" charset="0"/>
                    <a:cs typeface="+mn-ea"/>
                    <a:sym typeface="+mn-lt"/>
                  </a:rPr>
                  <a:t>——how to build the FRAMEWORK</a:t>
                </a:r>
                <a:endParaRPr lang="zh-CN" altLang="en-US" sz="900" dirty="0">
                  <a:solidFill>
                    <a:schemeClr val="tx1"/>
                  </a:solidFill>
                  <a:latin typeface="Ink Free" panose="03080402000500000000" pitchFamily="66" charset="0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" name="Group 18"/>
          <p:cNvGrpSpPr/>
          <p:nvPr/>
        </p:nvGrpSpPr>
        <p:grpSpPr>
          <a:xfrm>
            <a:off x="4824027" y="2682398"/>
            <a:ext cx="3564396" cy="531908"/>
            <a:chOff x="2891644" y="4596606"/>
            <a:chExt cx="4752528" cy="709210"/>
          </a:xfrm>
        </p:grpSpPr>
        <p:sp>
          <p:nvSpPr>
            <p:cNvPr id="10" name="Rectangle: Rounded Corners 19"/>
            <p:cNvSpPr/>
            <p:nvPr/>
          </p:nvSpPr>
          <p:spPr bwMode="auto">
            <a:xfrm>
              <a:off x="2891644" y="4596606"/>
              <a:ext cx="709211" cy="709210"/>
            </a:xfrm>
            <a:prstGeom prst="roundRect">
              <a:avLst/>
            </a:prstGeom>
            <a:blipFill>
              <a:blip r:embed="rId1"/>
              <a:stretch>
                <a:fillRect r="-48000"/>
              </a:stretch>
            </a:blipFill>
            <a:ln w="9525">
              <a:solidFill>
                <a:srgbClr val="018D88"/>
              </a:solidFill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Autofit/>
            </a:bodyPr>
            <a:lstStyle/>
            <a:p>
              <a:pPr algn="ctr"/>
              <a:r>
                <a:rPr lang="en-US" altLang="zh-CN" sz="3600" dirty="0">
                  <a:solidFill>
                    <a:schemeClr val="bg1">
                      <a:lumMod val="100000"/>
                    </a:schemeClr>
                  </a:solidFill>
                  <a:latin typeface="Bahnschrift SemiLight Condensed" panose="020B0502040204020203" pitchFamily="34" charset="0"/>
                  <a:cs typeface="+mn-ea"/>
                  <a:sym typeface="+mn-lt"/>
                </a:rPr>
                <a:t>04</a:t>
              </a:r>
              <a:endParaRPr lang="en-US" altLang="zh-CN" sz="3600" dirty="0">
                <a:solidFill>
                  <a:schemeClr val="bg1">
                    <a:lumMod val="100000"/>
                  </a:schemeClr>
                </a:solidFill>
                <a:latin typeface="Bahnschrift SemiLight Condensed" panose="020B0502040204020203" pitchFamily="34" charset="0"/>
                <a:cs typeface="+mn-ea"/>
                <a:sym typeface="+mn-lt"/>
              </a:endParaRPr>
            </a:p>
          </p:txBody>
        </p:sp>
        <p:grpSp>
          <p:nvGrpSpPr>
            <p:cNvPr id="11" name="Group 20"/>
            <p:cNvGrpSpPr/>
            <p:nvPr/>
          </p:nvGrpSpPr>
          <p:grpSpPr>
            <a:xfrm>
              <a:off x="3680813" y="4782278"/>
              <a:ext cx="3963359" cy="518073"/>
              <a:chOff x="3943049" y="817095"/>
              <a:chExt cx="3963359" cy="518073"/>
            </a:xfrm>
          </p:grpSpPr>
          <p:sp>
            <p:nvSpPr>
              <p:cNvPr id="12" name="TextBox 21"/>
              <p:cNvSpPr txBox="1"/>
              <p:nvPr/>
            </p:nvSpPr>
            <p:spPr>
              <a:xfrm>
                <a:off x="3943834" y="817095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85000" lnSpcReduction="20000"/>
              </a:bodyPr>
              <a:lstStyle/>
              <a:p>
                <a:r>
                  <a:rPr lang="en-US" altLang="zh-CN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nk Free" panose="03080402000500000000" pitchFamily="66" charset="0"/>
                    <a:cs typeface="+mn-ea"/>
                    <a:sym typeface="+mn-lt"/>
                  </a:rPr>
                  <a:t>DESIGN</a:t>
                </a:r>
                <a:endPara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k Free" panose="03080402000500000000" pitchFamily="66" charset="0"/>
                  <a:cs typeface="+mn-ea"/>
                  <a:sym typeface="+mn-lt"/>
                </a:endParaRPr>
              </a:p>
            </p:txBody>
          </p:sp>
          <p:sp>
            <p:nvSpPr>
              <p:cNvPr id="13" name="TextBox 22"/>
              <p:cNvSpPr txBox="1"/>
              <p:nvPr/>
            </p:nvSpPr>
            <p:spPr>
              <a:xfrm>
                <a:off x="3943049" y="1014800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CN" sz="900" dirty="0">
                    <a:solidFill>
                      <a:schemeClr val="tx1"/>
                    </a:solidFill>
                    <a:latin typeface="Ink Free" panose="03080402000500000000" pitchFamily="66" charset="0"/>
                    <a:cs typeface="+mn-ea"/>
                    <a:sym typeface="+mn-lt"/>
                  </a:rPr>
                  <a:t>——gain the LOGIC</a:t>
                </a:r>
                <a:endParaRPr lang="zh-CN" altLang="en-US" sz="900" dirty="0">
                  <a:solidFill>
                    <a:schemeClr val="tx1"/>
                  </a:solidFill>
                  <a:latin typeface="Ink Free" panose="03080402000500000000" pitchFamily="66" charset="0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655" y="1237162"/>
            <a:ext cx="2614325" cy="144523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28720">
            <a:off x="664074" y="1507020"/>
            <a:ext cx="1535944" cy="2044700"/>
          </a:xfrm>
          <a:prstGeom prst="rect">
            <a:avLst/>
          </a:prstGeom>
        </p:spPr>
      </p:pic>
      <p:grpSp>
        <p:nvGrpSpPr>
          <p:cNvPr id="27" name="Group 13"/>
          <p:cNvGrpSpPr/>
          <p:nvPr/>
        </p:nvGrpSpPr>
        <p:grpSpPr>
          <a:xfrm>
            <a:off x="4824028" y="3465483"/>
            <a:ext cx="3564396" cy="531908"/>
            <a:chOff x="2891644" y="3793418"/>
            <a:chExt cx="4752528" cy="709210"/>
          </a:xfrm>
        </p:grpSpPr>
        <p:sp>
          <p:nvSpPr>
            <p:cNvPr id="28" name="Rectangle: Rounded Corners 14"/>
            <p:cNvSpPr/>
            <p:nvPr/>
          </p:nvSpPr>
          <p:spPr bwMode="auto">
            <a:xfrm>
              <a:off x="2891644" y="3793418"/>
              <a:ext cx="709210" cy="709210"/>
            </a:xfrm>
            <a:prstGeom prst="roundRect">
              <a:avLst/>
            </a:prstGeom>
            <a:blipFill>
              <a:blip r:embed="rId1"/>
              <a:stretch>
                <a:fillRect r="-48000"/>
              </a:stretch>
            </a:blipFill>
            <a:ln w="9525">
              <a:solidFill>
                <a:srgbClr val="018D88"/>
              </a:solidFill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Autofit/>
            </a:bodyPr>
            <a:lstStyle/>
            <a:p>
              <a:pPr algn="ctr"/>
              <a:r>
                <a:rPr lang="en-US" altLang="zh-CN" sz="3600" dirty="0">
                  <a:solidFill>
                    <a:schemeClr val="bg1">
                      <a:lumMod val="100000"/>
                    </a:schemeClr>
                  </a:solidFill>
                  <a:latin typeface="Bahnschrift SemiLight Condensed" panose="020B0502040204020203" pitchFamily="34" charset="0"/>
                  <a:cs typeface="+mn-ea"/>
                  <a:sym typeface="+mn-lt"/>
                </a:rPr>
                <a:t>05</a:t>
              </a:r>
              <a:endParaRPr lang="en-US" altLang="zh-CN" sz="3600" dirty="0">
                <a:solidFill>
                  <a:schemeClr val="bg1">
                    <a:lumMod val="100000"/>
                  </a:schemeClr>
                </a:solidFill>
                <a:latin typeface="Bahnschrift SemiLight Condensed" panose="020B0502040204020203" pitchFamily="34" charset="0"/>
                <a:cs typeface="+mn-ea"/>
                <a:sym typeface="+mn-lt"/>
              </a:endParaRPr>
            </a:p>
          </p:txBody>
        </p:sp>
        <p:grpSp>
          <p:nvGrpSpPr>
            <p:cNvPr id="29" name="Group 15"/>
            <p:cNvGrpSpPr/>
            <p:nvPr/>
          </p:nvGrpSpPr>
          <p:grpSpPr>
            <a:xfrm>
              <a:off x="3681598" y="3945923"/>
              <a:ext cx="3962574" cy="483716"/>
              <a:chOff x="3943834" y="783925"/>
              <a:chExt cx="3962574" cy="483716"/>
            </a:xfrm>
          </p:grpSpPr>
          <p:sp>
            <p:nvSpPr>
              <p:cNvPr id="30" name="TextBox 16"/>
              <p:cNvSpPr txBox="1"/>
              <p:nvPr/>
            </p:nvSpPr>
            <p:spPr>
              <a:xfrm>
                <a:off x="3943834" y="783925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85000" lnSpcReduction="20000"/>
              </a:bodyPr>
              <a:lstStyle/>
              <a:p>
                <a:r>
                  <a:rPr lang="en-US" altLang="zh-CN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nk Free" panose="03080402000500000000" pitchFamily="66" charset="0"/>
                    <a:cs typeface="+mn-ea"/>
                    <a:sym typeface="+mn-lt"/>
                  </a:rPr>
                  <a:t>IMPLEMENTATION</a:t>
                </a:r>
                <a:endPara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k Free" panose="03080402000500000000" pitchFamily="66" charset="0"/>
                  <a:cs typeface="+mn-ea"/>
                  <a:sym typeface="+mn-lt"/>
                </a:endParaRPr>
              </a:p>
            </p:txBody>
          </p:sp>
          <p:sp>
            <p:nvSpPr>
              <p:cNvPr id="31" name="TextBox 17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CN" sz="900" dirty="0">
                    <a:latin typeface="Ink Free" panose="03080402000500000000" pitchFamily="66" charset="0"/>
                    <a:cs typeface="+mn-ea"/>
                    <a:sym typeface="+mn-lt"/>
                  </a:rPr>
                  <a:t>——COMPLEX coding part</a:t>
                </a:r>
                <a:endParaRPr lang="zh-CN" altLang="en-US" sz="900" dirty="0">
                  <a:solidFill>
                    <a:schemeClr val="tx1"/>
                  </a:solidFill>
                  <a:latin typeface="Ink Free" panose="03080402000500000000" pitchFamily="66" charset="0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2" name="Group 18"/>
          <p:cNvGrpSpPr/>
          <p:nvPr/>
        </p:nvGrpSpPr>
        <p:grpSpPr>
          <a:xfrm>
            <a:off x="4824028" y="4248570"/>
            <a:ext cx="3564396" cy="531908"/>
            <a:chOff x="2891644" y="4596603"/>
            <a:chExt cx="4752528" cy="709210"/>
          </a:xfrm>
        </p:grpSpPr>
        <p:sp>
          <p:nvSpPr>
            <p:cNvPr id="33" name="Rectangle: Rounded Corners 19"/>
            <p:cNvSpPr/>
            <p:nvPr/>
          </p:nvSpPr>
          <p:spPr bwMode="auto">
            <a:xfrm>
              <a:off x="2891644" y="4596603"/>
              <a:ext cx="709210" cy="709210"/>
            </a:xfrm>
            <a:prstGeom prst="roundRect">
              <a:avLst/>
            </a:prstGeom>
            <a:blipFill>
              <a:blip r:embed="rId1"/>
              <a:stretch>
                <a:fillRect r="-48000"/>
              </a:stretch>
            </a:blipFill>
            <a:ln w="9525">
              <a:solidFill>
                <a:srgbClr val="018D88"/>
              </a:solidFill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Autofit/>
            </a:bodyPr>
            <a:lstStyle/>
            <a:p>
              <a:pPr algn="ctr"/>
              <a:r>
                <a:rPr lang="en-US" altLang="zh-CN" sz="3600" dirty="0">
                  <a:solidFill>
                    <a:schemeClr val="bg1">
                      <a:lumMod val="100000"/>
                    </a:schemeClr>
                  </a:solidFill>
                  <a:latin typeface="Bahnschrift SemiLight Condensed" panose="020B0502040204020203" pitchFamily="34" charset="0"/>
                  <a:cs typeface="+mn-ea"/>
                  <a:sym typeface="+mn-lt"/>
                </a:rPr>
                <a:t>06</a:t>
              </a:r>
              <a:endParaRPr lang="en-US" altLang="zh-CN" sz="3600" dirty="0">
                <a:solidFill>
                  <a:schemeClr val="bg1">
                    <a:lumMod val="100000"/>
                  </a:schemeClr>
                </a:solidFill>
                <a:latin typeface="Bahnschrift SemiLight Condensed" panose="020B0502040204020203" pitchFamily="34" charset="0"/>
                <a:cs typeface="+mn-ea"/>
                <a:sym typeface="+mn-lt"/>
              </a:endParaRPr>
            </a:p>
          </p:txBody>
        </p:sp>
        <p:grpSp>
          <p:nvGrpSpPr>
            <p:cNvPr id="34" name="Group 20"/>
            <p:cNvGrpSpPr/>
            <p:nvPr/>
          </p:nvGrpSpPr>
          <p:grpSpPr>
            <a:xfrm>
              <a:off x="3680811" y="4761108"/>
              <a:ext cx="3963361" cy="471716"/>
              <a:chOff x="3943047" y="795925"/>
              <a:chExt cx="3963361" cy="471716"/>
            </a:xfrm>
          </p:grpSpPr>
          <p:sp>
            <p:nvSpPr>
              <p:cNvPr id="35" name="TextBox 21"/>
              <p:cNvSpPr txBox="1"/>
              <p:nvPr/>
            </p:nvSpPr>
            <p:spPr>
              <a:xfrm>
                <a:off x="3943047" y="795925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85000" lnSpcReduction="20000"/>
              </a:bodyPr>
              <a:lstStyle/>
              <a:p>
                <a:r>
                  <a:rPr lang="en-US" altLang="zh-CN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nk Free" panose="03080402000500000000" pitchFamily="66" charset="0"/>
                    <a:cs typeface="+mn-ea"/>
                    <a:sym typeface="+mn-lt"/>
                  </a:rPr>
                  <a:t>TEST</a:t>
                </a:r>
                <a:endPara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k Free" panose="03080402000500000000" pitchFamily="66" charset="0"/>
                  <a:cs typeface="+mn-ea"/>
                  <a:sym typeface="+mn-lt"/>
                </a:endParaRPr>
              </a:p>
            </p:txBody>
          </p:sp>
          <p:sp>
            <p:nvSpPr>
              <p:cNvPr id="36" name="TextBox 22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CN" sz="900" dirty="0">
                    <a:solidFill>
                      <a:schemeClr val="tx1"/>
                    </a:solidFill>
                    <a:latin typeface="Ink Free" panose="03080402000500000000" pitchFamily="66" charset="0"/>
                    <a:cs typeface="+mn-ea"/>
                    <a:sym typeface="+mn-lt"/>
                  </a:rPr>
                  <a:t>——DEBUG and polishing</a:t>
                </a:r>
                <a:endParaRPr lang="zh-CN" altLang="en-US" sz="900" dirty="0">
                  <a:solidFill>
                    <a:schemeClr val="tx1"/>
                  </a:solidFill>
                  <a:latin typeface="Ink Free" panose="03080402000500000000" pitchFamily="66" charset="0"/>
                  <a:cs typeface="+mn-ea"/>
                  <a:sym typeface="+mn-lt"/>
                </a:endParaRPr>
              </a:p>
            </p:txBody>
          </p:sp>
        </p:grpSp>
      </p:grpSp>
    </p:spTree>
    <p:custDataLst>
      <p:tags r:id="rId4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452">
        <p159:morph option="byObject"/>
      </p:transition>
    </mc:Choice>
    <mc:Fallback>
      <p:transition spd="slow" advTm="20452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3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" presetClass="entr" presetSubtype="2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6" presetID="2" presetClass="entr" presetSubtype="2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1" presetID="2" presetClass="entr" presetSubtype="2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6" presetID="2" presetClass="entr" presetSubtype="2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41" presetID="2" presetClass="entr" presetSubtype="2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3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4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46" presetID="2" presetClass="entr" presetSubtype="2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9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3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4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4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611560" y="175643"/>
            <a:ext cx="263533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 Free" panose="03080402000500000000" pitchFamily="66" charset="0"/>
                <a:ea typeface="+mn-ea"/>
                <a:cs typeface="+mn-ea"/>
                <a:sym typeface="+mn-lt"/>
              </a:rPr>
              <a:t>PROBLEM STATEMENT</a:t>
            </a:r>
            <a:endParaRPr lang="en-GB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Ink Free" panose="03080402000500000000" pitchFamily="66" charset="0"/>
              <a:ea typeface="+mn-ea"/>
              <a:cs typeface="+mn-ea"/>
              <a:sym typeface="+mn-lt"/>
            </a:endParaRPr>
          </a:p>
        </p:txBody>
      </p:sp>
      <p:grpSp>
        <p:nvGrpSpPr>
          <p:cNvPr id="11" name="Group 30"/>
          <p:cNvGrpSpPr/>
          <p:nvPr/>
        </p:nvGrpSpPr>
        <p:grpSpPr>
          <a:xfrm>
            <a:off x="5724130" y="1279243"/>
            <a:ext cx="1793546" cy="684320"/>
            <a:chOff x="9177214" y="3238259"/>
            <a:chExt cx="2391394" cy="912426"/>
          </a:xfrm>
        </p:grpSpPr>
        <p:sp>
          <p:nvSpPr>
            <p:cNvPr id="27" name="TextBox 34"/>
            <p:cNvSpPr txBox="1"/>
            <p:nvPr/>
          </p:nvSpPr>
          <p:spPr>
            <a:xfrm>
              <a:off x="9177214" y="3238259"/>
              <a:ext cx="2262956" cy="291402"/>
            </a:xfrm>
            <a:prstGeom prst="rect">
              <a:avLst/>
            </a:prstGeom>
            <a:noFill/>
          </p:spPr>
          <p:txBody>
            <a:bodyPr wrap="none" lIns="288000" tIns="0" rIns="0" bIns="0" anchor="b" anchorCtr="0">
              <a:noAutofit/>
            </a:bodyPr>
            <a:lstStyle/>
            <a:p>
              <a:r>
                <a:rPr lang="zh-CN" altLang="en-US" sz="2000" b="1" dirty="0">
                  <a:solidFill>
                    <a:schemeClr val="accent4">
                      <a:lumMod val="10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课程主题，多种道具</a:t>
              </a:r>
              <a:endParaRPr lang="zh-CN" altLang="en-US" sz="2000" b="1" dirty="0">
                <a:solidFill>
                  <a:schemeClr val="accent4">
                    <a:lumMod val="10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8" name="TextBox 35"/>
            <p:cNvSpPr txBox="1"/>
            <p:nvPr/>
          </p:nvSpPr>
          <p:spPr>
            <a:xfrm>
              <a:off x="9305653" y="3594387"/>
              <a:ext cx="2262955" cy="556298"/>
            </a:xfrm>
            <a:prstGeom prst="rect">
              <a:avLst/>
            </a:prstGeom>
          </p:spPr>
          <p:txBody>
            <a:bodyPr vert="horz" wrap="square" lIns="288000" tIns="72000" rIns="0" bIns="0" anchor="t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Group 36"/>
          <p:cNvGrpSpPr/>
          <p:nvPr/>
        </p:nvGrpSpPr>
        <p:grpSpPr>
          <a:xfrm>
            <a:off x="6179211" y="2360809"/>
            <a:ext cx="2013822" cy="453440"/>
            <a:chOff x="8883512" y="3546099"/>
            <a:chExt cx="2685096" cy="604586"/>
          </a:xfrm>
        </p:grpSpPr>
        <p:sp>
          <p:nvSpPr>
            <p:cNvPr id="25" name="TextBox 37"/>
            <p:cNvSpPr txBox="1"/>
            <p:nvPr/>
          </p:nvSpPr>
          <p:spPr>
            <a:xfrm>
              <a:off x="8883512" y="3546099"/>
              <a:ext cx="2262955" cy="291402"/>
            </a:xfrm>
            <a:prstGeom prst="rect">
              <a:avLst/>
            </a:prstGeom>
            <a:noFill/>
          </p:spPr>
          <p:txBody>
            <a:bodyPr wrap="none" lIns="288000" tIns="0" rIns="0" bIns="0" anchor="b" anchorCtr="0">
              <a:noAutofit/>
            </a:bodyPr>
            <a:lstStyle/>
            <a:p>
              <a:r>
                <a:rPr lang="zh-CN" altLang="en-US" sz="2000" b="1" dirty="0">
                  <a:solidFill>
                    <a:schemeClr val="accent5">
                      <a:lumMod val="10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精力与金钱</a:t>
              </a:r>
              <a:endParaRPr lang="zh-CN" altLang="en-US" sz="2000" b="1" dirty="0">
                <a:solidFill>
                  <a:schemeClr val="accent5">
                    <a:lumMod val="10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6" name="TextBox 38"/>
            <p:cNvSpPr txBox="1"/>
            <p:nvPr/>
          </p:nvSpPr>
          <p:spPr>
            <a:xfrm>
              <a:off x="9305653" y="3594387"/>
              <a:ext cx="2262955" cy="556298"/>
            </a:xfrm>
            <a:prstGeom prst="rect">
              <a:avLst/>
            </a:prstGeom>
          </p:spPr>
          <p:txBody>
            <a:bodyPr vert="horz" wrap="square" lIns="288000" tIns="72000" rIns="0" bIns="0" anchor="t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Group 39"/>
          <p:cNvGrpSpPr/>
          <p:nvPr/>
        </p:nvGrpSpPr>
        <p:grpSpPr>
          <a:xfrm>
            <a:off x="5453024" y="3435846"/>
            <a:ext cx="1937555" cy="538495"/>
            <a:chOff x="8985200" y="3432692"/>
            <a:chExt cx="2583408" cy="717993"/>
          </a:xfrm>
        </p:grpSpPr>
        <p:sp>
          <p:nvSpPr>
            <p:cNvPr id="23" name="TextBox 40"/>
            <p:cNvSpPr txBox="1"/>
            <p:nvPr/>
          </p:nvSpPr>
          <p:spPr>
            <a:xfrm>
              <a:off x="8985200" y="3432692"/>
              <a:ext cx="2262954" cy="291403"/>
            </a:xfrm>
            <a:prstGeom prst="rect">
              <a:avLst/>
            </a:prstGeom>
            <a:noFill/>
          </p:spPr>
          <p:txBody>
            <a:bodyPr wrap="none" lIns="288000" tIns="0" rIns="0" bIns="0" anchor="b" anchorCtr="0">
              <a:noAutofit/>
            </a:bodyPr>
            <a:lstStyle/>
            <a:p>
              <a:r>
                <a:rPr lang="zh-CN" altLang="en-US" sz="2000" b="1" dirty="0">
                  <a:solidFill>
                    <a:schemeClr val="accent6">
                      <a:lumMod val="10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课程主题大富翁！</a:t>
              </a:r>
              <a:endParaRPr lang="zh-CN" altLang="en-US" sz="2000" b="1" dirty="0">
                <a:solidFill>
                  <a:schemeClr val="accent6">
                    <a:lumMod val="10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4" name="TextBox 41"/>
            <p:cNvSpPr txBox="1"/>
            <p:nvPr/>
          </p:nvSpPr>
          <p:spPr>
            <a:xfrm>
              <a:off x="9305653" y="3594387"/>
              <a:ext cx="2262955" cy="556298"/>
            </a:xfrm>
            <a:prstGeom prst="rect">
              <a:avLst/>
            </a:prstGeom>
          </p:spPr>
          <p:txBody>
            <a:bodyPr vert="horz" wrap="square" lIns="288000" tIns="72000" rIns="0" bIns="0" anchor="t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Group 42"/>
          <p:cNvGrpSpPr/>
          <p:nvPr/>
        </p:nvGrpSpPr>
        <p:grpSpPr>
          <a:xfrm>
            <a:off x="2123728" y="1236588"/>
            <a:ext cx="1835105" cy="417224"/>
            <a:chOff x="9305653" y="3594387"/>
            <a:chExt cx="2446807" cy="556298"/>
          </a:xfrm>
        </p:grpSpPr>
        <p:sp>
          <p:nvSpPr>
            <p:cNvPr id="21" name="TextBox 43"/>
            <p:cNvSpPr txBox="1"/>
            <p:nvPr/>
          </p:nvSpPr>
          <p:spPr>
            <a:xfrm>
              <a:off x="9489505" y="3646141"/>
              <a:ext cx="2262955" cy="291402"/>
            </a:xfrm>
            <a:prstGeom prst="rect">
              <a:avLst/>
            </a:prstGeom>
            <a:noFill/>
          </p:spPr>
          <p:txBody>
            <a:bodyPr wrap="none" lIns="0" tIns="0" rIns="288000" bIns="0" anchor="ctr" anchorCtr="0">
              <a:noAutofit/>
            </a:bodyPr>
            <a:lstStyle/>
            <a:p>
              <a:pPr algn="r"/>
              <a:r>
                <a:rPr lang="zh-CN" altLang="en-US" sz="2000" b="1" dirty="0">
                  <a:solidFill>
                    <a:schemeClr val="accent1">
                      <a:lumMod val="10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主题，玩法单一？</a:t>
              </a:r>
              <a:endParaRPr lang="zh-CN" altLang="en-US" sz="2000" b="1" dirty="0">
                <a:solidFill>
                  <a:schemeClr val="accent1">
                    <a:lumMod val="10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2" name="TextBox 44"/>
            <p:cNvSpPr txBox="1"/>
            <p:nvPr/>
          </p:nvSpPr>
          <p:spPr>
            <a:xfrm>
              <a:off x="9305653" y="3594387"/>
              <a:ext cx="2262955" cy="556298"/>
            </a:xfrm>
            <a:prstGeom prst="rect">
              <a:avLst/>
            </a:prstGeom>
          </p:spPr>
          <p:txBody>
            <a:bodyPr vert="horz" wrap="square" lIns="0" tIns="0" rIns="288000" bIns="0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Group 45"/>
          <p:cNvGrpSpPr/>
          <p:nvPr/>
        </p:nvGrpSpPr>
        <p:grpSpPr>
          <a:xfrm>
            <a:off x="1512258" y="2314544"/>
            <a:ext cx="1859572" cy="892982"/>
            <a:chOff x="9089178" y="2960044"/>
            <a:chExt cx="2479429" cy="1190642"/>
          </a:xfrm>
        </p:grpSpPr>
        <p:sp>
          <p:nvSpPr>
            <p:cNvPr id="19" name="TextBox 46"/>
            <p:cNvSpPr txBox="1"/>
            <p:nvPr/>
          </p:nvSpPr>
          <p:spPr>
            <a:xfrm>
              <a:off x="9089178" y="2960044"/>
              <a:ext cx="2262955" cy="291404"/>
            </a:xfrm>
            <a:prstGeom prst="rect">
              <a:avLst/>
            </a:prstGeom>
            <a:noFill/>
          </p:spPr>
          <p:txBody>
            <a:bodyPr wrap="none" lIns="0" tIns="0" rIns="288000" bIns="0" anchor="ctr" anchorCtr="0">
              <a:noAutofit/>
            </a:bodyPr>
            <a:lstStyle/>
            <a:p>
              <a:pPr algn="r"/>
              <a:r>
                <a:rPr lang="zh-CN" altLang="en-US" sz="2000" b="1" dirty="0">
                  <a:solidFill>
                    <a:schemeClr val="accent2">
                      <a:lumMod val="10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“垃圾时间”过长？</a:t>
              </a:r>
              <a:endParaRPr lang="zh-CN" altLang="en-US" sz="2000" b="1" dirty="0">
                <a:solidFill>
                  <a:schemeClr val="accent2">
                    <a:lumMod val="10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0" name="TextBox 47"/>
            <p:cNvSpPr txBox="1"/>
            <p:nvPr/>
          </p:nvSpPr>
          <p:spPr>
            <a:xfrm>
              <a:off x="9305652" y="3594388"/>
              <a:ext cx="2262955" cy="556298"/>
            </a:xfrm>
            <a:prstGeom prst="rect">
              <a:avLst/>
            </a:prstGeom>
          </p:spPr>
          <p:txBody>
            <a:bodyPr vert="horz" wrap="square" lIns="0" tIns="0" rIns="288000" bIns="0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Group 48"/>
          <p:cNvGrpSpPr/>
          <p:nvPr/>
        </p:nvGrpSpPr>
        <p:grpSpPr>
          <a:xfrm>
            <a:off x="1549679" y="3430993"/>
            <a:ext cx="2409154" cy="687356"/>
            <a:chOff x="9305653" y="3234211"/>
            <a:chExt cx="3212206" cy="916474"/>
          </a:xfrm>
        </p:grpSpPr>
        <p:sp>
          <p:nvSpPr>
            <p:cNvPr id="17" name="TextBox 49"/>
            <p:cNvSpPr txBox="1"/>
            <p:nvPr/>
          </p:nvSpPr>
          <p:spPr>
            <a:xfrm>
              <a:off x="10254904" y="3234211"/>
              <a:ext cx="2262955" cy="291402"/>
            </a:xfrm>
            <a:prstGeom prst="rect">
              <a:avLst/>
            </a:prstGeom>
            <a:noFill/>
          </p:spPr>
          <p:txBody>
            <a:bodyPr wrap="none" lIns="0" tIns="0" rIns="288000" bIns="0" anchor="ctr" anchorCtr="0">
              <a:noAutofit/>
            </a:bodyPr>
            <a:lstStyle/>
            <a:p>
              <a:pPr algn="r"/>
              <a:r>
                <a:rPr lang="zh-CN" altLang="en-US" sz="2000" b="1" dirty="0">
                  <a:solidFill>
                    <a:schemeClr val="accent3">
                      <a:lumMod val="10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实体棋的不便？</a:t>
              </a:r>
              <a:endParaRPr lang="zh-CN" altLang="en-US" sz="2000" b="1" dirty="0">
                <a:solidFill>
                  <a:schemeClr val="accent3">
                    <a:lumMod val="10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8" name="TextBox 50"/>
            <p:cNvSpPr txBox="1"/>
            <p:nvPr/>
          </p:nvSpPr>
          <p:spPr>
            <a:xfrm>
              <a:off x="9305653" y="3594387"/>
              <a:ext cx="2262955" cy="556298"/>
            </a:xfrm>
            <a:prstGeom prst="rect">
              <a:avLst/>
            </a:prstGeom>
          </p:spPr>
          <p:txBody>
            <a:bodyPr vert="horz" wrap="square" lIns="0" tIns="0" rIns="288000" bIns="0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6229" y="1446462"/>
            <a:ext cx="1738646" cy="250318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734712">
            <a:off x="208071" y="65507"/>
            <a:ext cx="248679" cy="507296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10939">
        <p159:morph option="byObject"/>
      </p:transition>
    </mc:Choice>
    <mc:Fallback>
      <p:transition spd="slow" advTm="11093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7"/>
          <p:cNvGrpSpPr/>
          <p:nvPr/>
        </p:nvGrpSpPr>
        <p:grpSpPr>
          <a:xfrm>
            <a:off x="636742" y="1005576"/>
            <a:ext cx="3305828" cy="3343257"/>
            <a:chOff x="848990" y="1340768"/>
            <a:chExt cx="4407771" cy="4457676"/>
          </a:xfrm>
        </p:grpSpPr>
        <p:sp>
          <p:nvSpPr>
            <p:cNvPr id="25" name="Freeform: Shape 4"/>
            <p:cNvSpPr/>
            <p:nvPr/>
          </p:nvSpPr>
          <p:spPr bwMode="auto">
            <a:xfrm>
              <a:off x="3016160" y="4640361"/>
              <a:ext cx="1616447" cy="860376"/>
            </a:xfrm>
            <a:custGeom>
              <a:avLst/>
              <a:gdLst>
                <a:gd name="T0" fmla="*/ 0 w 7184"/>
                <a:gd name="T1" fmla="*/ 3822 h 3823"/>
                <a:gd name="T2" fmla="*/ 0 w 7184"/>
                <a:gd name="T3" fmla="*/ 3822 h 3823"/>
                <a:gd name="T4" fmla="*/ 4509 w 7184"/>
                <a:gd name="T5" fmla="*/ 2556 h 3823"/>
                <a:gd name="T6" fmla="*/ 7183 w 7184"/>
                <a:gd name="T7" fmla="*/ 0 h 3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84" h="3823">
                  <a:moveTo>
                    <a:pt x="0" y="3822"/>
                  </a:moveTo>
                  <a:lnTo>
                    <a:pt x="0" y="3822"/>
                  </a:lnTo>
                  <a:cubicBezTo>
                    <a:pt x="1654" y="3822"/>
                    <a:pt x="3196" y="3356"/>
                    <a:pt x="4509" y="2556"/>
                  </a:cubicBezTo>
                  <a:cubicBezTo>
                    <a:pt x="5575" y="1908"/>
                    <a:pt x="6488" y="1031"/>
                    <a:pt x="7183" y="0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Freeform: Shape 5"/>
            <p:cNvSpPr/>
            <p:nvPr/>
          </p:nvSpPr>
          <p:spPr bwMode="auto">
            <a:xfrm>
              <a:off x="2317586" y="3550751"/>
              <a:ext cx="476301" cy="662896"/>
            </a:xfrm>
            <a:custGeom>
              <a:avLst/>
              <a:gdLst>
                <a:gd name="T0" fmla="*/ 0 w 2115"/>
                <a:gd name="T1" fmla="*/ 0 h 2944"/>
                <a:gd name="T2" fmla="*/ 0 w 2115"/>
                <a:gd name="T3" fmla="*/ 0 h 2944"/>
                <a:gd name="T4" fmla="*/ 2114 w 2115"/>
                <a:gd name="T5" fmla="*/ 2943 h 2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5" h="2944">
                  <a:moveTo>
                    <a:pt x="0" y="0"/>
                  </a:moveTo>
                  <a:lnTo>
                    <a:pt x="0" y="0"/>
                  </a:lnTo>
                  <a:cubicBezTo>
                    <a:pt x="0" y="1365"/>
                    <a:pt x="883" y="2525"/>
                    <a:pt x="2114" y="2943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Straight Connector 6"/>
            <p:cNvSpPr/>
            <p:nvPr/>
          </p:nvSpPr>
          <p:spPr bwMode="auto">
            <a:xfrm flipH="1">
              <a:off x="2473375" y="4232502"/>
              <a:ext cx="321503" cy="462439"/>
            </a:xfrm>
            <a:prstGeom prst="line">
              <a:avLst/>
            </a:pr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Freeform: Shape 7"/>
            <p:cNvSpPr/>
            <p:nvPr/>
          </p:nvSpPr>
          <p:spPr bwMode="auto">
            <a:xfrm>
              <a:off x="1926621" y="4189830"/>
              <a:ext cx="547747" cy="505111"/>
            </a:xfrm>
            <a:custGeom>
              <a:avLst/>
              <a:gdLst>
                <a:gd name="T0" fmla="*/ 0 w 2433"/>
                <a:gd name="T1" fmla="*/ 0 h 2245"/>
                <a:gd name="T2" fmla="*/ 0 w 2433"/>
                <a:gd name="T3" fmla="*/ 0 h 2245"/>
                <a:gd name="T4" fmla="*/ 2432 w 2433"/>
                <a:gd name="T5" fmla="*/ 2244 h 2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33" h="2245">
                  <a:moveTo>
                    <a:pt x="0" y="0"/>
                  </a:moveTo>
                  <a:lnTo>
                    <a:pt x="0" y="0"/>
                  </a:lnTo>
                  <a:cubicBezTo>
                    <a:pt x="565" y="972"/>
                    <a:pt x="1413" y="1755"/>
                    <a:pt x="2432" y="2244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Freeform: Shape 8"/>
            <p:cNvSpPr/>
            <p:nvPr/>
          </p:nvSpPr>
          <p:spPr bwMode="auto">
            <a:xfrm>
              <a:off x="2273925" y="2526637"/>
              <a:ext cx="1426919" cy="304654"/>
            </a:xfrm>
            <a:custGeom>
              <a:avLst/>
              <a:gdLst>
                <a:gd name="T0" fmla="*/ 6340 w 6341"/>
                <a:gd name="T1" fmla="*/ 1354 h 1355"/>
                <a:gd name="T2" fmla="*/ 6340 w 6341"/>
                <a:gd name="T3" fmla="*/ 1354 h 1355"/>
                <a:gd name="T4" fmla="*/ 3103 w 6341"/>
                <a:gd name="T5" fmla="*/ 0 h 1355"/>
                <a:gd name="T6" fmla="*/ 0 w 6341"/>
                <a:gd name="T7" fmla="*/ 1225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41" h="1355">
                  <a:moveTo>
                    <a:pt x="6340" y="1354"/>
                  </a:moveTo>
                  <a:lnTo>
                    <a:pt x="6340" y="1354"/>
                  </a:lnTo>
                  <a:cubicBezTo>
                    <a:pt x="5516" y="518"/>
                    <a:pt x="4373" y="0"/>
                    <a:pt x="3103" y="0"/>
                  </a:cubicBezTo>
                  <a:cubicBezTo>
                    <a:pt x="1907" y="0"/>
                    <a:pt x="812" y="465"/>
                    <a:pt x="0" y="1225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Straight Connector 9"/>
            <p:cNvSpPr/>
            <p:nvPr/>
          </p:nvSpPr>
          <p:spPr bwMode="auto">
            <a:xfrm flipH="1">
              <a:off x="3669089" y="1965953"/>
              <a:ext cx="483247" cy="845490"/>
            </a:xfrm>
            <a:prstGeom prst="line">
              <a:avLst/>
            </a:pr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Straight Connector 10"/>
            <p:cNvSpPr/>
            <p:nvPr/>
          </p:nvSpPr>
          <p:spPr bwMode="auto">
            <a:xfrm>
              <a:off x="3016160" y="1601757"/>
              <a:ext cx="992" cy="698621"/>
            </a:xfrm>
            <a:prstGeom prst="line">
              <a:avLst/>
            </a:pr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Freeform: Shape 11"/>
            <p:cNvSpPr/>
            <p:nvPr/>
          </p:nvSpPr>
          <p:spPr bwMode="auto">
            <a:xfrm>
              <a:off x="1067294" y="3550751"/>
              <a:ext cx="876196" cy="1627468"/>
            </a:xfrm>
            <a:custGeom>
              <a:avLst/>
              <a:gdLst>
                <a:gd name="T0" fmla="*/ 0 w 3893"/>
                <a:gd name="T1" fmla="*/ 0 h 7231"/>
                <a:gd name="T2" fmla="*/ 0 w 3893"/>
                <a:gd name="T3" fmla="*/ 0 h 7231"/>
                <a:gd name="T4" fmla="*/ 830 w 3893"/>
                <a:gd name="T5" fmla="*/ 3697 h 7231"/>
                <a:gd name="T6" fmla="*/ 2785 w 3893"/>
                <a:gd name="T7" fmla="*/ 6358 h 7231"/>
                <a:gd name="T8" fmla="*/ 3892 w 3893"/>
                <a:gd name="T9" fmla="*/ 7230 h 7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3" h="7231">
                  <a:moveTo>
                    <a:pt x="0" y="0"/>
                  </a:moveTo>
                  <a:lnTo>
                    <a:pt x="0" y="0"/>
                  </a:lnTo>
                  <a:cubicBezTo>
                    <a:pt x="0" y="1324"/>
                    <a:pt x="300" y="2578"/>
                    <a:pt x="830" y="3697"/>
                  </a:cubicBezTo>
                  <a:cubicBezTo>
                    <a:pt x="1307" y="4710"/>
                    <a:pt x="1972" y="5611"/>
                    <a:pt x="2785" y="6358"/>
                  </a:cubicBezTo>
                  <a:cubicBezTo>
                    <a:pt x="3126" y="6676"/>
                    <a:pt x="3497" y="6971"/>
                    <a:pt x="3892" y="7230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Freeform: Shape 12"/>
            <p:cNvSpPr/>
            <p:nvPr/>
          </p:nvSpPr>
          <p:spPr bwMode="auto">
            <a:xfrm>
              <a:off x="1756938" y="2300378"/>
              <a:ext cx="1259221" cy="1259304"/>
            </a:xfrm>
            <a:custGeom>
              <a:avLst/>
              <a:gdLst>
                <a:gd name="T0" fmla="*/ 5594 w 5595"/>
                <a:gd name="T1" fmla="*/ 0 h 5595"/>
                <a:gd name="T2" fmla="*/ 5594 w 5595"/>
                <a:gd name="T3" fmla="*/ 0 h 5595"/>
                <a:gd name="T4" fmla="*/ 2915 w 5595"/>
                <a:gd name="T5" fmla="*/ 677 h 5595"/>
                <a:gd name="T6" fmla="*/ 442 w 5595"/>
                <a:gd name="T7" fmla="*/ 3415 h 5595"/>
                <a:gd name="T8" fmla="*/ 0 w 5595"/>
                <a:gd name="T9" fmla="*/ 5594 h 5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95" h="5595">
                  <a:moveTo>
                    <a:pt x="5594" y="0"/>
                  </a:moveTo>
                  <a:lnTo>
                    <a:pt x="5594" y="0"/>
                  </a:lnTo>
                  <a:cubicBezTo>
                    <a:pt x="4622" y="0"/>
                    <a:pt x="3710" y="247"/>
                    <a:pt x="2915" y="677"/>
                  </a:cubicBezTo>
                  <a:cubicBezTo>
                    <a:pt x="1814" y="1284"/>
                    <a:pt x="936" y="2249"/>
                    <a:pt x="442" y="3415"/>
                  </a:cubicBezTo>
                  <a:cubicBezTo>
                    <a:pt x="159" y="4086"/>
                    <a:pt x="0" y="4822"/>
                    <a:pt x="0" y="5594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" name="Freeform: Shape 13"/>
            <p:cNvSpPr/>
            <p:nvPr/>
          </p:nvSpPr>
          <p:spPr bwMode="auto">
            <a:xfrm>
              <a:off x="1464212" y="1601758"/>
              <a:ext cx="1551948" cy="769079"/>
            </a:xfrm>
            <a:custGeom>
              <a:avLst/>
              <a:gdLst>
                <a:gd name="T0" fmla="*/ 6895 w 6896"/>
                <a:gd name="T1" fmla="*/ 0 h 3416"/>
                <a:gd name="T2" fmla="*/ 6895 w 6896"/>
                <a:gd name="T3" fmla="*/ 0 h 3416"/>
                <a:gd name="T4" fmla="*/ 2226 w 6896"/>
                <a:gd name="T5" fmla="*/ 1366 h 3416"/>
                <a:gd name="T6" fmla="*/ 0 w 6896"/>
                <a:gd name="T7" fmla="*/ 3415 h 3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96" h="3416">
                  <a:moveTo>
                    <a:pt x="6895" y="0"/>
                  </a:moveTo>
                  <a:lnTo>
                    <a:pt x="6895" y="0"/>
                  </a:lnTo>
                  <a:cubicBezTo>
                    <a:pt x="5176" y="0"/>
                    <a:pt x="3574" y="501"/>
                    <a:pt x="2226" y="1366"/>
                  </a:cubicBezTo>
                  <a:cubicBezTo>
                    <a:pt x="1366" y="1914"/>
                    <a:pt x="618" y="2608"/>
                    <a:pt x="0" y="3415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Freeform: Shape 14"/>
            <p:cNvSpPr/>
            <p:nvPr/>
          </p:nvSpPr>
          <p:spPr bwMode="auto">
            <a:xfrm>
              <a:off x="4090814" y="2979152"/>
              <a:ext cx="184567" cy="1236479"/>
            </a:xfrm>
            <a:custGeom>
              <a:avLst/>
              <a:gdLst>
                <a:gd name="T0" fmla="*/ 0 w 820"/>
                <a:gd name="T1" fmla="*/ 5492 h 5493"/>
                <a:gd name="T2" fmla="*/ 0 w 820"/>
                <a:gd name="T3" fmla="*/ 5492 h 5493"/>
                <a:gd name="T4" fmla="*/ 819 w 820"/>
                <a:gd name="T5" fmla="*/ 2579 h 5493"/>
                <a:gd name="T6" fmla="*/ 189 w 820"/>
                <a:gd name="T7" fmla="*/ 0 h 5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493">
                  <a:moveTo>
                    <a:pt x="0" y="5492"/>
                  </a:moveTo>
                  <a:lnTo>
                    <a:pt x="0" y="5492"/>
                  </a:lnTo>
                  <a:cubicBezTo>
                    <a:pt x="518" y="4644"/>
                    <a:pt x="819" y="3643"/>
                    <a:pt x="819" y="2579"/>
                  </a:cubicBezTo>
                  <a:cubicBezTo>
                    <a:pt x="819" y="1648"/>
                    <a:pt x="595" y="771"/>
                    <a:pt x="189" y="0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Freeform: Shape 15"/>
            <p:cNvSpPr/>
            <p:nvPr/>
          </p:nvSpPr>
          <p:spPr bwMode="auto">
            <a:xfrm>
              <a:off x="4385526" y="2767780"/>
              <a:ext cx="251050" cy="1641362"/>
            </a:xfrm>
            <a:custGeom>
              <a:avLst/>
              <a:gdLst>
                <a:gd name="T0" fmla="*/ 0 w 1114"/>
                <a:gd name="T1" fmla="*/ 7294 h 7295"/>
                <a:gd name="T2" fmla="*/ 0 w 1114"/>
                <a:gd name="T3" fmla="*/ 7294 h 7295"/>
                <a:gd name="T4" fmla="*/ 1113 w 1114"/>
                <a:gd name="T5" fmla="*/ 3356 h 7295"/>
                <a:gd name="T6" fmla="*/ 289 w 1114"/>
                <a:gd name="T7" fmla="*/ 0 h 7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4" h="7295">
                  <a:moveTo>
                    <a:pt x="0" y="7294"/>
                  </a:moveTo>
                  <a:lnTo>
                    <a:pt x="0" y="7294"/>
                  </a:lnTo>
                  <a:cubicBezTo>
                    <a:pt x="683" y="6193"/>
                    <a:pt x="1113" y="4738"/>
                    <a:pt x="1113" y="3356"/>
                  </a:cubicBezTo>
                  <a:cubicBezTo>
                    <a:pt x="1113" y="2143"/>
                    <a:pt x="813" y="1000"/>
                    <a:pt x="289" y="0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" name="Freeform: Shape 16"/>
            <p:cNvSpPr/>
            <p:nvPr/>
          </p:nvSpPr>
          <p:spPr bwMode="auto">
            <a:xfrm>
              <a:off x="1395743" y="2339082"/>
              <a:ext cx="528893" cy="1184877"/>
            </a:xfrm>
            <a:custGeom>
              <a:avLst/>
              <a:gdLst>
                <a:gd name="T0" fmla="*/ 0 w 2350"/>
                <a:gd name="T1" fmla="*/ 5264 h 5265"/>
                <a:gd name="T2" fmla="*/ 0 w 2350"/>
                <a:gd name="T3" fmla="*/ 5264 h 5265"/>
                <a:gd name="T4" fmla="*/ 1407 w 2350"/>
                <a:gd name="T5" fmla="*/ 989 h 5265"/>
                <a:gd name="T6" fmla="*/ 2349 w 2350"/>
                <a:gd name="T7" fmla="*/ 0 h 5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0" h="5265">
                  <a:moveTo>
                    <a:pt x="0" y="5264"/>
                  </a:moveTo>
                  <a:lnTo>
                    <a:pt x="0" y="5264"/>
                  </a:lnTo>
                  <a:cubicBezTo>
                    <a:pt x="0" y="3662"/>
                    <a:pt x="512" y="2178"/>
                    <a:pt x="1407" y="989"/>
                  </a:cubicBezTo>
                  <a:cubicBezTo>
                    <a:pt x="1955" y="259"/>
                    <a:pt x="2349" y="0"/>
                    <a:pt x="2349" y="0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Freeform: Shape 17"/>
            <p:cNvSpPr/>
            <p:nvPr/>
          </p:nvSpPr>
          <p:spPr bwMode="auto">
            <a:xfrm>
              <a:off x="4151345" y="1965954"/>
              <a:ext cx="813681" cy="1584797"/>
            </a:xfrm>
            <a:custGeom>
              <a:avLst/>
              <a:gdLst>
                <a:gd name="T0" fmla="*/ 3615 w 3616"/>
                <a:gd name="T1" fmla="*/ 7042 h 7043"/>
                <a:gd name="T2" fmla="*/ 3615 w 3616"/>
                <a:gd name="T3" fmla="*/ 7042 h 7043"/>
                <a:gd name="T4" fmla="*/ 2544 w 3616"/>
                <a:gd name="T5" fmla="*/ 2862 h 7043"/>
                <a:gd name="T6" fmla="*/ 0 w 3616"/>
                <a:gd name="T7" fmla="*/ 0 h 7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16" h="7043">
                  <a:moveTo>
                    <a:pt x="3615" y="7042"/>
                  </a:moveTo>
                  <a:lnTo>
                    <a:pt x="3615" y="7042"/>
                  </a:lnTo>
                  <a:cubicBezTo>
                    <a:pt x="3615" y="5529"/>
                    <a:pt x="3227" y="4104"/>
                    <a:pt x="2544" y="2862"/>
                  </a:cubicBezTo>
                  <a:cubicBezTo>
                    <a:pt x="1920" y="1731"/>
                    <a:pt x="1042" y="748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Freeform: Shape 18"/>
            <p:cNvSpPr/>
            <p:nvPr/>
          </p:nvSpPr>
          <p:spPr bwMode="auto">
            <a:xfrm>
              <a:off x="2195533" y="4921199"/>
              <a:ext cx="1534086" cy="223281"/>
            </a:xfrm>
            <a:custGeom>
              <a:avLst/>
              <a:gdLst>
                <a:gd name="T0" fmla="*/ 0 w 6819"/>
                <a:gd name="T1" fmla="*/ 0 h 990"/>
                <a:gd name="T2" fmla="*/ 0 w 6819"/>
                <a:gd name="T3" fmla="*/ 0 h 990"/>
                <a:gd name="T4" fmla="*/ 3645 w 6819"/>
                <a:gd name="T5" fmla="*/ 989 h 990"/>
                <a:gd name="T6" fmla="*/ 6818 w 6819"/>
                <a:gd name="T7" fmla="*/ 253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19" h="990">
                  <a:moveTo>
                    <a:pt x="0" y="0"/>
                  </a:moveTo>
                  <a:lnTo>
                    <a:pt x="0" y="0"/>
                  </a:lnTo>
                  <a:cubicBezTo>
                    <a:pt x="1072" y="624"/>
                    <a:pt x="2314" y="989"/>
                    <a:pt x="3645" y="989"/>
                  </a:cubicBezTo>
                  <a:cubicBezTo>
                    <a:pt x="4786" y="989"/>
                    <a:pt x="5858" y="724"/>
                    <a:pt x="6818" y="253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" name="Straight Connector 19"/>
            <p:cNvSpPr/>
            <p:nvPr/>
          </p:nvSpPr>
          <p:spPr bwMode="auto">
            <a:xfrm>
              <a:off x="4385526" y="4400210"/>
              <a:ext cx="247081" cy="254044"/>
            </a:xfrm>
            <a:prstGeom prst="line">
              <a:avLst/>
            </a:pr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1" name="Freeform: Shape 20"/>
            <p:cNvSpPr/>
            <p:nvPr/>
          </p:nvSpPr>
          <p:spPr bwMode="auto">
            <a:xfrm>
              <a:off x="3016160" y="2853122"/>
              <a:ext cx="698575" cy="698621"/>
            </a:xfrm>
            <a:custGeom>
              <a:avLst/>
              <a:gdLst>
                <a:gd name="T0" fmla="*/ 3102 w 3103"/>
                <a:gd name="T1" fmla="*/ 3103 h 3104"/>
                <a:gd name="T2" fmla="*/ 3102 w 3103"/>
                <a:gd name="T3" fmla="*/ 3103 h 3104"/>
                <a:gd name="T4" fmla="*/ 0 w 3103"/>
                <a:gd name="T5" fmla="*/ 0 h 3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03" h="3104">
                  <a:moveTo>
                    <a:pt x="3102" y="3103"/>
                  </a:moveTo>
                  <a:lnTo>
                    <a:pt x="3102" y="3103"/>
                  </a:lnTo>
                  <a:cubicBezTo>
                    <a:pt x="3102" y="1390"/>
                    <a:pt x="1712" y="0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2" name="Straight Connector 21"/>
            <p:cNvSpPr/>
            <p:nvPr/>
          </p:nvSpPr>
          <p:spPr bwMode="auto">
            <a:xfrm>
              <a:off x="3714735" y="3550751"/>
              <a:ext cx="281812" cy="993"/>
            </a:xfrm>
            <a:prstGeom prst="line">
              <a:avLst/>
            </a:prstGeom>
            <a:noFill/>
            <a:ln w="2160" cap="flat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3" name="Straight Connector 22"/>
            <p:cNvSpPr/>
            <p:nvPr/>
          </p:nvSpPr>
          <p:spPr bwMode="auto">
            <a:xfrm>
              <a:off x="1924637" y="2339082"/>
              <a:ext cx="358218" cy="449538"/>
            </a:xfrm>
            <a:prstGeom prst="line">
              <a:avLst/>
            </a:pr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4" name="Freeform: Shape 23"/>
            <p:cNvSpPr/>
            <p:nvPr/>
          </p:nvSpPr>
          <p:spPr bwMode="auto">
            <a:xfrm>
              <a:off x="4447048" y="4467690"/>
              <a:ext cx="373103" cy="374120"/>
            </a:xfrm>
            <a:custGeom>
              <a:avLst/>
              <a:gdLst>
                <a:gd name="T0" fmla="*/ 1655 w 1656"/>
                <a:gd name="T1" fmla="*/ 830 h 1661"/>
                <a:gd name="T2" fmla="*/ 1655 w 1656"/>
                <a:gd name="T3" fmla="*/ 830 h 1661"/>
                <a:gd name="T4" fmla="*/ 825 w 1656"/>
                <a:gd name="T5" fmla="*/ 0 h 1661"/>
                <a:gd name="T6" fmla="*/ 0 w 1656"/>
                <a:gd name="T7" fmla="*/ 830 h 1661"/>
                <a:gd name="T8" fmla="*/ 825 w 1656"/>
                <a:gd name="T9" fmla="*/ 1660 h 1661"/>
                <a:gd name="T10" fmla="*/ 1655 w 1656"/>
                <a:gd name="T11" fmla="*/ 830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6" h="1661">
                  <a:moveTo>
                    <a:pt x="1655" y="830"/>
                  </a:moveTo>
                  <a:lnTo>
                    <a:pt x="1655" y="830"/>
                  </a:lnTo>
                  <a:cubicBezTo>
                    <a:pt x="1655" y="371"/>
                    <a:pt x="1284" y="0"/>
                    <a:pt x="825" y="0"/>
                  </a:cubicBezTo>
                  <a:cubicBezTo>
                    <a:pt x="371" y="0"/>
                    <a:pt x="0" y="371"/>
                    <a:pt x="0" y="830"/>
                  </a:cubicBezTo>
                  <a:cubicBezTo>
                    <a:pt x="0" y="1289"/>
                    <a:pt x="371" y="1660"/>
                    <a:pt x="825" y="1660"/>
                  </a:cubicBezTo>
                  <a:cubicBezTo>
                    <a:pt x="1284" y="1660"/>
                    <a:pt x="1655" y="1289"/>
                    <a:pt x="1655" y="830"/>
                  </a:cubicBezTo>
                </a:path>
              </a:pathLst>
            </a:custGeom>
            <a:blipFill dpi="0"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rgbClr val="018D8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45" name="Straight Connector 24"/>
            <p:cNvSpPr/>
            <p:nvPr/>
          </p:nvSpPr>
          <p:spPr bwMode="auto">
            <a:xfrm>
              <a:off x="1912729" y="3550751"/>
              <a:ext cx="405848" cy="993"/>
            </a:xfrm>
            <a:prstGeom prst="line">
              <a:avLst/>
            </a:pr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6" name="Straight Connector 25"/>
            <p:cNvSpPr/>
            <p:nvPr/>
          </p:nvSpPr>
          <p:spPr bwMode="auto">
            <a:xfrm flipH="1">
              <a:off x="1034548" y="3540827"/>
              <a:ext cx="362188" cy="993"/>
            </a:xfrm>
            <a:prstGeom prst="line">
              <a:avLst/>
            </a:pr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7" name="Straight Connector 26"/>
            <p:cNvSpPr/>
            <p:nvPr/>
          </p:nvSpPr>
          <p:spPr bwMode="auto">
            <a:xfrm flipH="1">
              <a:off x="1942498" y="4917229"/>
              <a:ext cx="252043" cy="260990"/>
            </a:xfrm>
            <a:prstGeom prst="line">
              <a:avLst/>
            </a:prstGeom>
            <a:noFill/>
            <a:ln w="4320" cap="flat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8" name="Straight Connector 27"/>
            <p:cNvSpPr/>
            <p:nvPr/>
          </p:nvSpPr>
          <p:spPr bwMode="auto">
            <a:xfrm>
              <a:off x="3027075" y="4574865"/>
              <a:ext cx="993" cy="924878"/>
            </a:xfrm>
            <a:prstGeom prst="line">
              <a:avLst/>
            </a:pr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9" name="Freeform: Shape 28"/>
            <p:cNvSpPr/>
            <p:nvPr/>
          </p:nvSpPr>
          <p:spPr bwMode="auto">
            <a:xfrm>
              <a:off x="3025091" y="3550751"/>
              <a:ext cx="971456" cy="1024115"/>
            </a:xfrm>
            <a:custGeom>
              <a:avLst/>
              <a:gdLst>
                <a:gd name="T0" fmla="*/ 0 w 4316"/>
                <a:gd name="T1" fmla="*/ 4551 h 4552"/>
                <a:gd name="T2" fmla="*/ 0 w 4316"/>
                <a:gd name="T3" fmla="*/ 4551 h 4552"/>
                <a:gd name="T4" fmla="*/ 3079 w 4316"/>
                <a:gd name="T5" fmla="*/ 3120 h 4552"/>
                <a:gd name="T6" fmla="*/ 4315 w 4316"/>
                <a:gd name="T7" fmla="*/ 0 h 4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16" h="4552">
                  <a:moveTo>
                    <a:pt x="0" y="4551"/>
                  </a:moveTo>
                  <a:lnTo>
                    <a:pt x="0" y="4551"/>
                  </a:lnTo>
                  <a:cubicBezTo>
                    <a:pt x="1230" y="4504"/>
                    <a:pt x="2284" y="3962"/>
                    <a:pt x="3079" y="3120"/>
                  </a:cubicBezTo>
                  <a:cubicBezTo>
                    <a:pt x="3844" y="2307"/>
                    <a:pt x="4315" y="1206"/>
                    <a:pt x="4315" y="0"/>
                  </a:cubicBezTo>
                </a:path>
              </a:pathLst>
            </a:custGeom>
            <a:noFill/>
            <a:ln w="38100" cap="flat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0" name="Straight Connector 29"/>
            <p:cNvSpPr/>
            <p:nvPr/>
          </p:nvSpPr>
          <p:spPr bwMode="auto">
            <a:xfrm flipH="1">
              <a:off x="4137453" y="2773734"/>
              <a:ext cx="314557" cy="205418"/>
            </a:xfrm>
            <a:prstGeom prst="line">
              <a:avLst/>
            </a:prstGeom>
            <a:noFill/>
            <a:ln w="6480" cap="flat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1" name="Freeform: Shape 30"/>
            <p:cNvSpPr/>
            <p:nvPr/>
          </p:nvSpPr>
          <p:spPr bwMode="auto">
            <a:xfrm>
              <a:off x="3654206" y="3491209"/>
              <a:ext cx="121060" cy="119083"/>
            </a:xfrm>
            <a:custGeom>
              <a:avLst/>
              <a:gdLst>
                <a:gd name="T0" fmla="*/ 536 w 537"/>
                <a:gd name="T1" fmla="*/ 265 h 530"/>
                <a:gd name="T2" fmla="*/ 536 w 537"/>
                <a:gd name="T3" fmla="*/ 265 h 530"/>
                <a:gd name="T4" fmla="*/ 265 w 537"/>
                <a:gd name="T5" fmla="*/ 0 h 530"/>
                <a:gd name="T6" fmla="*/ 0 w 537"/>
                <a:gd name="T7" fmla="*/ 265 h 530"/>
                <a:gd name="T8" fmla="*/ 265 w 537"/>
                <a:gd name="T9" fmla="*/ 529 h 530"/>
                <a:gd name="T10" fmla="*/ 536 w 537"/>
                <a:gd name="T11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7" h="530">
                  <a:moveTo>
                    <a:pt x="536" y="265"/>
                  </a:moveTo>
                  <a:lnTo>
                    <a:pt x="536" y="265"/>
                  </a:lnTo>
                  <a:cubicBezTo>
                    <a:pt x="536" y="118"/>
                    <a:pt x="412" y="0"/>
                    <a:pt x="265" y="0"/>
                  </a:cubicBezTo>
                  <a:cubicBezTo>
                    <a:pt x="118" y="0"/>
                    <a:pt x="0" y="118"/>
                    <a:pt x="0" y="265"/>
                  </a:cubicBezTo>
                  <a:cubicBezTo>
                    <a:pt x="0" y="412"/>
                    <a:pt x="118" y="529"/>
                    <a:pt x="265" y="529"/>
                  </a:cubicBezTo>
                  <a:cubicBezTo>
                    <a:pt x="412" y="529"/>
                    <a:pt x="536" y="412"/>
                    <a:pt x="536" y="265"/>
                  </a:cubicBezTo>
                </a:path>
              </a:pathLst>
            </a:custGeom>
            <a:solidFill>
              <a:srgbClr val="018D88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2" name="Freeform: Shape 31"/>
            <p:cNvSpPr/>
            <p:nvPr/>
          </p:nvSpPr>
          <p:spPr bwMode="auto">
            <a:xfrm>
              <a:off x="3807019" y="3368157"/>
              <a:ext cx="380049" cy="382058"/>
            </a:xfrm>
            <a:custGeom>
              <a:avLst/>
              <a:gdLst>
                <a:gd name="T0" fmla="*/ 1690 w 1691"/>
                <a:gd name="T1" fmla="*/ 848 h 1696"/>
                <a:gd name="T2" fmla="*/ 1690 w 1691"/>
                <a:gd name="T3" fmla="*/ 848 h 1696"/>
                <a:gd name="T4" fmla="*/ 842 w 1691"/>
                <a:gd name="T5" fmla="*/ 0 h 1696"/>
                <a:gd name="T6" fmla="*/ 0 w 1691"/>
                <a:gd name="T7" fmla="*/ 848 h 1696"/>
                <a:gd name="T8" fmla="*/ 842 w 1691"/>
                <a:gd name="T9" fmla="*/ 1695 h 1696"/>
                <a:gd name="T10" fmla="*/ 1690 w 1691"/>
                <a:gd name="T11" fmla="*/ 848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1" h="1696">
                  <a:moveTo>
                    <a:pt x="1690" y="848"/>
                  </a:moveTo>
                  <a:lnTo>
                    <a:pt x="1690" y="848"/>
                  </a:lnTo>
                  <a:cubicBezTo>
                    <a:pt x="1690" y="377"/>
                    <a:pt x="1313" y="0"/>
                    <a:pt x="842" y="0"/>
                  </a:cubicBezTo>
                  <a:cubicBezTo>
                    <a:pt x="377" y="0"/>
                    <a:pt x="0" y="377"/>
                    <a:pt x="0" y="848"/>
                  </a:cubicBezTo>
                  <a:cubicBezTo>
                    <a:pt x="0" y="1312"/>
                    <a:pt x="377" y="1695"/>
                    <a:pt x="842" y="1695"/>
                  </a:cubicBezTo>
                  <a:cubicBezTo>
                    <a:pt x="1313" y="1695"/>
                    <a:pt x="1690" y="1312"/>
                    <a:pt x="1690" y="848"/>
                  </a:cubicBezTo>
                </a:path>
              </a:pathLst>
            </a:custGeom>
            <a:blipFill dpi="0"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rgbClr val="018D8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53" name="Freeform: Shape 32"/>
            <p:cNvSpPr/>
            <p:nvPr/>
          </p:nvSpPr>
          <p:spPr bwMode="auto">
            <a:xfrm>
              <a:off x="4308127" y="4316853"/>
              <a:ext cx="156782" cy="156793"/>
            </a:xfrm>
            <a:custGeom>
              <a:avLst/>
              <a:gdLst>
                <a:gd name="T0" fmla="*/ 695 w 696"/>
                <a:gd name="T1" fmla="*/ 347 h 695"/>
                <a:gd name="T2" fmla="*/ 695 w 696"/>
                <a:gd name="T3" fmla="*/ 347 h 695"/>
                <a:gd name="T4" fmla="*/ 347 w 696"/>
                <a:gd name="T5" fmla="*/ 0 h 695"/>
                <a:gd name="T6" fmla="*/ 0 w 696"/>
                <a:gd name="T7" fmla="*/ 347 h 695"/>
                <a:gd name="T8" fmla="*/ 347 w 696"/>
                <a:gd name="T9" fmla="*/ 694 h 695"/>
                <a:gd name="T10" fmla="*/ 695 w 696"/>
                <a:gd name="T11" fmla="*/ 347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6" h="695">
                  <a:moveTo>
                    <a:pt x="695" y="347"/>
                  </a:moveTo>
                  <a:lnTo>
                    <a:pt x="695" y="347"/>
                  </a:lnTo>
                  <a:cubicBezTo>
                    <a:pt x="695" y="153"/>
                    <a:pt x="542" y="0"/>
                    <a:pt x="347" y="0"/>
                  </a:cubicBezTo>
                  <a:cubicBezTo>
                    <a:pt x="159" y="0"/>
                    <a:pt x="0" y="153"/>
                    <a:pt x="0" y="347"/>
                  </a:cubicBezTo>
                  <a:cubicBezTo>
                    <a:pt x="0" y="535"/>
                    <a:pt x="159" y="694"/>
                    <a:pt x="347" y="694"/>
                  </a:cubicBezTo>
                  <a:cubicBezTo>
                    <a:pt x="542" y="694"/>
                    <a:pt x="695" y="535"/>
                    <a:pt x="695" y="347"/>
                  </a:cubicBezTo>
                </a:path>
              </a:pathLst>
            </a:custGeom>
            <a:blipFill dpi="0"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4" name="Freeform: Shape 33"/>
            <p:cNvSpPr/>
            <p:nvPr/>
          </p:nvSpPr>
          <p:spPr bwMode="auto">
            <a:xfrm>
              <a:off x="4076923" y="2917626"/>
              <a:ext cx="121060" cy="121068"/>
            </a:xfrm>
            <a:custGeom>
              <a:avLst/>
              <a:gdLst>
                <a:gd name="T0" fmla="*/ 536 w 537"/>
                <a:gd name="T1" fmla="*/ 271 h 537"/>
                <a:gd name="T2" fmla="*/ 536 w 537"/>
                <a:gd name="T3" fmla="*/ 271 h 537"/>
                <a:gd name="T4" fmla="*/ 271 w 537"/>
                <a:gd name="T5" fmla="*/ 0 h 537"/>
                <a:gd name="T6" fmla="*/ 0 w 537"/>
                <a:gd name="T7" fmla="*/ 271 h 537"/>
                <a:gd name="T8" fmla="*/ 271 w 537"/>
                <a:gd name="T9" fmla="*/ 536 h 537"/>
                <a:gd name="T10" fmla="*/ 536 w 537"/>
                <a:gd name="T11" fmla="*/ 271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7" h="537">
                  <a:moveTo>
                    <a:pt x="536" y="271"/>
                  </a:moveTo>
                  <a:lnTo>
                    <a:pt x="536" y="271"/>
                  </a:lnTo>
                  <a:cubicBezTo>
                    <a:pt x="536" y="123"/>
                    <a:pt x="419" y="0"/>
                    <a:pt x="271" y="0"/>
                  </a:cubicBezTo>
                  <a:cubicBezTo>
                    <a:pt x="124" y="0"/>
                    <a:pt x="0" y="123"/>
                    <a:pt x="0" y="271"/>
                  </a:cubicBezTo>
                  <a:cubicBezTo>
                    <a:pt x="0" y="418"/>
                    <a:pt x="124" y="536"/>
                    <a:pt x="271" y="536"/>
                  </a:cubicBezTo>
                  <a:cubicBezTo>
                    <a:pt x="419" y="536"/>
                    <a:pt x="536" y="418"/>
                    <a:pt x="536" y="271"/>
                  </a:cubicBezTo>
                </a:path>
              </a:pathLst>
            </a:custGeom>
            <a:solidFill>
              <a:srgbClr val="018D88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5" name="Freeform: Shape 34"/>
            <p:cNvSpPr/>
            <p:nvPr/>
          </p:nvSpPr>
          <p:spPr bwMode="auto">
            <a:xfrm>
              <a:off x="4256527" y="2577247"/>
              <a:ext cx="380048" cy="382058"/>
            </a:xfrm>
            <a:custGeom>
              <a:avLst/>
              <a:gdLst>
                <a:gd name="T0" fmla="*/ 1690 w 1691"/>
                <a:gd name="T1" fmla="*/ 848 h 1696"/>
                <a:gd name="T2" fmla="*/ 1690 w 1691"/>
                <a:gd name="T3" fmla="*/ 848 h 1696"/>
                <a:gd name="T4" fmla="*/ 842 w 1691"/>
                <a:gd name="T5" fmla="*/ 0 h 1696"/>
                <a:gd name="T6" fmla="*/ 0 w 1691"/>
                <a:gd name="T7" fmla="*/ 848 h 1696"/>
                <a:gd name="T8" fmla="*/ 842 w 1691"/>
                <a:gd name="T9" fmla="*/ 1695 h 1696"/>
                <a:gd name="T10" fmla="*/ 1690 w 1691"/>
                <a:gd name="T11" fmla="*/ 848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1" h="1696">
                  <a:moveTo>
                    <a:pt x="1690" y="848"/>
                  </a:moveTo>
                  <a:lnTo>
                    <a:pt x="1690" y="848"/>
                  </a:lnTo>
                  <a:cubicBezTo>
                    <a:pt x="1690" y="377"/>
                    <a:pt x="1313" y="0"/>
                    <a:pt x="842" y="0"/>
                  </a:cubicBezTo>
                  <a:cubicBezTo>
                    <a:pt x="377" y="0"/>
                    <a:pt x="0" y="377"/>
                    <a:pt x="0" y="848"/>
                  </a:cubicBezTo>
                  <a:cubicBezTo>
                    <a:pt x="0" y="1313"/>
                    <a:pt x="377" y="1695"/>
                    <a:pt x="842" y="1695"/>
                  </a:cubicBezTo>
                  <a:cubicBezTo>
                    <a:pt x="1313" y="1695"/>
                    <a:pt x="1690" y="1313"/>
                    <a:pt x="1690" y="848"/>
                  </a:cubicBezTo>
                </a:path>
              </a:pathLst>
            </a:custGeom>
            <a:blipFill dpi="0"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rgbClr val="018D8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56" name="Freeform: Shape 35"/>
            <p:cNvSpPr/>
            <p:nvPr/>
          </p:nvSpPr>
          <p:spPr bwMode="auto">
            <a:xfrm>
              <a:off x="3953878" y="4062808"/>
              <a:ext cx="282804" cy="283815"/>
            </a:xfrm>
            <a:custGeom>
              <a:avLst/>
              <a:gdLst>
                <a:gd name="T0" fmla="*/ 1254 w 1255"/>
                <a:gd name="T1" fmla="*/ 630 h 1261"/>
                <a:gd name="T2" fmla="*/ 1254 w 1255"/>
                <a:gd name="T3" fmla="*/ 630 h 1261"/>
                <a:gd name="T4" fmla="*/ 630 w 1255"/>
                <a:gd name="T5" fmla="*/ 0 h 1261"/>
                <a:gd name="T6" fmla="*/ 0 w 1255"/>
                <a:gd name="T7" fmla="*/ 630 h 1261"/>
                <a:gd name="T8" fmla="*/ 630 w 1255"/>
                <a:gd name="T9" fmla="*/ 1260 h 1261"/>
                <a:gd name="T10" fmla="*/ 1254 w 1255"/>
                <a:gd name="T11" fmla="*/ 63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5" h="1261">
                  <a:moveTo>
                    <a:pt x="1254" y="630"/>
                  </a:moveTo>
                  <a:lnTo>
                    <a:pt x="1254" y="630"/>
                  </a:lnTo>
                  <a:cubicBezTo>
                    <a:pt x="1254" y="283"/>
                    <a:pt x="977" y="0"/>
                    <a:pt x="630" y="0"/>
                  </a:cubicBezTo>
                  <a:cubicBezTo>
                    <a:pt x="283" y="0"/>
                    <a:pt x="0" y="283"/>
                    <a:pt x="0" y="630"/>
                  </a:cubicBezTo>
                  <a:cubicBezTo>
                    <a:pt x="0" y="977"/>
                    <a:pt x="283" y="1260"/>
                    <a:pt x="630" y="1260"/>
                  </a:cubicBezTo>
                  <a:cubicBezTo>
                    <a:pt x="977" y="1260"/>
                    <a:pt x="1254" y="977"/>
                    <a:pt x="1254" y="630"/>
                  </a:cubicBezTo>
                </a:path>
              </a:pathLst>
            </a:custGeom>
            <a:blipFill dpi="0"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rgbClr val="018D8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58" name="Freeform: Shape 37"/>
            <p:cNvSpPr/>
            <p:nvPr/>
          </p:nvSpPr>
          <p:spPr bwMode="auto">
            <a:xfrm>
              <a:off x="4063031" y="4100518"/>
              <a:ext cx="140906" cy="140915"/>
            </a:xfrm>
            <a:custGeom>
              <a:avLst/>
              <a:gdLst>
                <a:gd name="T0" fmla="*/ 512 w 625"/>
                <a:gd name="T1" fmla="*/ 112 h 625"/>
                <a:gd name="T2" fmla="*/ 512 w 625"/>
                <a:gd name="T3" fmla="*/ 112 h 625"/>
                <a:gd name="T4" fmla="*/ 112 w 625"/>
                <a:gd name="T5" fmla="*/ 112 h 625"/>
                <a:gd name="T6" fmla="*/ 112 w 625"/>
                <a:gd name="T7" fmla="*/ 512 h 625"/>
                <a:gd name="T8" fmla="*/ 512 w 625"/>
                <a:gd name="T9" fmla="*/ 512 h 625"/>
                <a:gd name="T10" fmla="*/ 512 w 625"/>
                <a:gd name="T11" fmla="*/ 112 h 625"/>
                <a:gd name="T12" fmla="*/ 159 w 625"/>
                <a:gd name="T13" fmla="*/ 465 h 625"/>
                <a:gd name="T14" fmla="*/ 159 w 625"/>
                <a:gd name="T15" fmla="*/ 465 h 625"/>
                <a:gd name="T16" fmla="*/ 159 w 625"/>
                <a:gd name="T17" fmla="*/ 159 h 625"/>
                <a:gd name="T18" fmla="*/ 459 w 625"/>
                <a:gd name="T19" fmla="*/ 159 h 625"/>
                <a:gd name="T20" fmla="*/ 459 w 625"/>
                <a:gd name="T21" fmla="*/ 465 h 625"/>
                <a:gd name="T22" fmla="*/ 159 w 625"/>
                <a:gd name="T23" fmla="*/ 46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5" h="625">
                  <a:moveTo>
                    <a:pt x="512" y="112"/>
                  </a:moveTo>
                  <a:lnTo>
                    <a:pt x="512" y="112"/>
                  </a:lnTo>
                  <a:cubicBezTo>
                    <a:pt x="400" y="0"/>
                    <a:pt x="223" y="0"/>
                    <a:pt x="112" y="112"/>
                  </a:cubicBezTo>
                  <a:cubicBezTo>
                    <a:pt x="0" y="224"/>
                    <a:pt x="0" y="400"/>
                    <a:pt x="112" y="512"/>
                  </a:cubicBezTo>
                  <a:cubicBezTo>
                    <a:pt x="223" y="624"/>
                    <a:pt x="400" y="624"/>
                    <a:pt x="512" y="512"/>
                  </a:cubicBezTo>
                  <a:cubicBezTo>
                    <a:pt x="624" y="400"/>
                    <a:pt x="624" y="224"/>
                    <a:pt x="512" y="112"/>
                  </a:cubicBezTo>
                  <a:close/>
                  <a:moveTo>
                    <a:pt x="159" y="465"/>
                  </a:moveTo>
                  <a:lnTo>
                    <a:pt x="159" y="465"/>
                  </a:lnTo>
                  <a:cubicBezTo>
                    <a:pt x="76" y="377"/>
                    <a:pt x="76" y="247"/>
                    <a:pt x="159" y="159"/>
                  </a:cubicBezTo>
                  <a:cubicBezTo>
                    <a:pt x="241" y="76"/>
                    <a:pt x="376" y="76"/>
                    <a:pt x="459" y="159"/>
                  </a:cubicBezTo>
                  <a:cubicBezTo>
                    <a:pt x="541" y="247"/>
                    <a:pt x="541" y="377"/>
                    <a:pt x="459" y="465"/>
                  </a:cubicBezTo>
                  <a:cubicBezTo>
                    <a:pt x="376" y="547"/>
                    <a:pt x="241" y="547"/>
                    <a:pt x="159" y="4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9" name="Freeform: Shape 38"/>
            <p:cNvSpPr/>
            <p:nvPr/>
          </p:nvSpPr>
          <p:spPr bwMode="auto">
            <a:xfrm>
              <a:off x="4003493" y="4214639"/>
              <a:ext cx="86330" cy="86335"/>
            </a:xfrm>
            <a:custGeom>
              <a:avLst/>
              <a:gdLst>
                <a:gd name="T0" fmla="*/ 135 w 383"/>
                <a:gd name="T1" fmla="*/ 354 h 384"/>
                <a:gd name="T2" fmla="*/ 135 w 383"/>
                <a:gd name="T3" fmla="*/ 354 h 384"/>
                <a:gd name="T4" fmla="*/ 29 w 383"/>
                <a:gd name="T5" fmla="*/ 354 h 384"/>
                <a:gd name="T6" fmla="*/ 29 w 383"/>
                <a:gd name="T7" fmla="*/ 354 h 384"/>
                <a:gd name="T8" fmla="*/ 29 w 383"/>
                <a:gd name="T9" fmla="*/ 242 h 384"/>
                <a:gd name="T10" fmla="*/ 241 w 383"/>
                <a:gd name="T11" fmla="*/ 30 h 384"/>
                <a:gd name="T12" fmla="*/ 347 w 383"/>
                <a:gd name="T13" fmla="*/ 30 h 384"/>
                <a:gd name="T14" fmla="*/ 347 w 383"/>
                <a:gd name="T15" fmla="*/ 30 h 384"/>
                <a:gd name="T16" fmla="*/ 347 w 383"/>
                <a:gd name="T17" fmla="*/ 142 h 384"/>
                <a:gd name="T18" fmla="*/ 135 w 383"/>
                <a:gd name="T19" fmla="*/ 35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3" h="384">
                  <a:moveTo>
                    <a:pt x="135" y="354"/>
                  </a:moveTo>
                  <a:lnTo>
                    <a:pt x="135" y="354"/>
                  </a:lnTo>
                  <a:cubicBezTo>
                    <a:pt x="106" y="383"/>
                    <a:pt x="58" y="383"/>
                    <a:pt x="29" y="354"/>
                  </a:cubicBezTo>
                  <a:lnTo>
                    <a:pt x="29" y="354"/>
                  </a:lnTo>
                  <a:cubicBezTo>
                    <a:pt x="0" y="324"/>
                    <a:pt x="0" y="277"/>
                    <a:pt x="29" y="242"/>
                  </a:cubicBezTo>
                  <a:cubicBezTo>
                    <a:pt x="241" y="30"/>
                    <a:pt x="241" y="30"/>
                    <a:pt x="241" y="30"/>
                  </a:cubicBezTo>
                  <a:cubicBezTo>
                    <a:pt x="270" y="0"/>
                    <a:pt x="318" y="0"/>
                    <a:pt x="347" y="30"/>
                  </a:cubicBezTo>
                  <a:lnTo>
                    <a:pt x="347" y="30"/>
                  </a:lnTo>
                  <a:cubicBezTo>
                    <a:pt x="382" y="65"/>
                    <a:pt x="382" y="112"/>
                    <a:pt x="347" y="142"/>
                  </a:cubicBezTo>
                  <a:lnTo>
                    <a:pt x="135" y="3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0" name="Freeform: Shape 39"/>
            <p:cNvSpPr/>
            <p:nvPr/>
          </p:nvSpPr>
          <p:spPr bwMode="auto">
            <a:xfrm>
              <a:off x="4052116" y="4202730"/>
              <a:ext cx="48622" cy="47633"/>
            </a:xfrm>
            <a:custGeom>
              <a:avLst/>
              <a:gdLst>
                <a:gd name="T0" fmla="*/ 52 w 218"/>
                <a:gd name="T1" fmla="*/ 206 h 213"/>
                <a:gd name="T2" fmla="*/ 52 w 218"/>
                <a:gd name="T3" fmla="*/ 206 h 213"/>
                <a:gd name="T4" fmla="*/ 11 w 218"/>
                <a:gd name="T5" fmla="*/ 206 h 213"/>
                <a:gd name="T6" fmla="*/ 11 w 218"/>
                <a:gd name="T7" fmla="*/ 206 h 213"/>
                <a:gd name="T8" fmla="*/ 11 w 218"/>
                <a:gd name="T9" fmla="*/ 165 h 213"/>
                <a:gd name="T10" fmla="*/ 164 w 218"/>
                <a:gd name="T11" fmla="*/ 12 h 213"/>
                <a:gd name="T12" fmla="*/ 206 w 218"/>
                <a:gd name="T13" fmla="*/ 12 h 213"/>
                <a:gd name="T14" fmla="*/ 206 w 218"/>
                <a:gd name="T15" fmla="*/ 12 h 213"/>
                <a:gd name="T16" fmla="*/ 206 w 218"/>
                <a:gd name="T17" fmla="*/ 47 h 213"/>
                <a:gd name="T18" fmla="*/ 52 w 218"/>
                <a:gd name="T19" fmla="*/ 20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8" h="213">
                  <a:moveTo>
                    <a:pt x="52" y="206"/>
                  </a:moveTo>
                  <a:lnTo>
                    <a:pt x="52" y="206"/>
                  </a:lnTo>
                  <a:cubicBezTo>
                    <a:pt x="41" y="212"/>
                    <a:pt x="23" y="212"/>
                    <a:pt x="11" y="206"/>
                  </a:cubicBezTo>
                  <a:lnTo>
                    <a:pt x="11" y="206"/>
                  </a:lnTo>
                  <a:cubicBezTo>
                    <a:pt x="0" y="195"/>
                    <a:pt x="0" y="177"/>
                    <a:pt x="11" y="165"/>
                  </a:cubicBezTo>
                  <a:cubicBezTo>
                    <a:pt x="164" y="12"/>
                    <a:pt x="164" y="12"/>
                    <a:pt x="164" y="12"/>
                  </a:cubicBezTo>
                  <a:cubicBezTo>
                    <a:pt x="176" y="0"/>
                    <a:pt x="194" y="0"/>
                    <a:pt x="206" y="12"/>
                  </a:cubicBezTo>
                  <a:lnTo>
                    <a:pt x="206" y="12"/>
                  </a:lnTo>
                  <a:cubicBezTo>
                    <a:pt x="217" y="24"/>
                    <a:pt x="217" y="41"/>
                    <a:pt x="206" y="47"/>
                  </a:cubicBezTo>
                  <a:lnTo>
                    <a:pt x="52" y="20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1" name="Freeform: Shape 40"/>
            <p:cNvSpPr/>
            <p:nvPr/>
          </p:nvSpPr>
          <p:spPr bwMode="auto">
            <a:xfrm>
              <a:off x="4098753" y="4123342"/>
              <a:ext cx="82360" cy="82366"/>
            </a:xfrm>
            <a:custGeom>
              <a:avLst/>
              <a:gdLst>
                <a:gd name="T0" fmla="*/ 265 w 366"/>
                <a:gd name="T1" fmla="*/ 100 h 366"/>
                <a:gd name="T2" fmla="*/ 265 w 366"/>
                <a:gd name="T3" fmla="*/ 100 h 366"/>
                <a:gd name="T4" fmla="*/ 270 w 366"/>
                <a:gd name="T5" fmla="*/ 365 h 366"/>
                <a:gd name="T6" fmla="*/ 288 w 366"/>
                <a:gd name="T7" fmla="*/ 353 h 366"/>
                <a:gd name="T8" fmla="*/ 288 w 366"/>
                <a:gd name="T9" fmla="*/ 77 h 366"/>
                <a:gd name="T10" fmla="*/ 11 w 366"/>
                <a:gd name="T11" fmla="*/ 77 h 366"/>
                <a:gd name="T12" fmla="*/ 0 w 366"/>
                <a:gd name="T13" fmla="*/ 88 h 366"/>
                <a:gd name="T14" fmla="*/ 265 w 366"/>
                <a:gd name="T15" fmla="*/ 10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6" h="366">
                  <a:moveTo>
                    <a:pt x="265" y="100"/>
                  </a:moveTo>
                  <a:lnTo>
                    <a:pt x="265" y="100"/>
                  </a:lnTo>
                  <a:cubicBezTo>
                    <a:pt x="335" y="177"/>
                    <a:pt x="335" y="289"/>
                    <a:pt x="270" y="365"/>
                  </a:cubicBezTo>
                  <a:cubicBezTo>
                    <a:pt x="276" y="365"/>
                    <a:pt x="282" y="359"/>
                    <a:pt x="288" y="353"/>
                  </a:cubicBezTo>
                  <a:cubicBezTo>
                    <a:pt x="365" y="277"/>
                    <a:pt x="365" y="153"/>
                    <a:pt x="288" y="77"/>
                  </a:cubicBezTo>
                  <a:cubicBezTo>
                    <a:pt x="212" y="0"/>
                    <a:pt x="88" y="0"/>
                    <a:pt x="11" y="77"/>
                  </a:cubicBezTo>
                  <a:cubicBezTo>
                    <a:pt x="5" y="82"/>
                    <a:pt x="0" y="88"/>
                    <a:pt x="0" y="88"/>
                  </a:cubicBezTo>
                  <a:cubicBezTo>
                    <a:pt x="76" y="23"/>
                    <a:pt x="188" y="29"/>
                    <a:pt x="265" y="10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2" name="Freeform: Shape 41"/>
            <p:cNvSpPr/>
            <p:nvPr/>
          </p:nvSpPr>
          <p:spPr bwMode="auto">
            <a:xfrm>
              <a:off x="2849455" y="2687399"/>
              <a:ext cx="332418" cy="331448"/>
            </a:xfrm>
            <a:custGeom>
              <a:avLst/>
              <a:gdLst>
                <a:gd name="T0" fmla="*/ 1477 w 1478"/>
                <a:gd name="T1" fmla="*/ 736 h 1473"/>
                <a:gd name="T2" fmla="*/ 1477 w 1478"/>
                <a:gd name="T3" fmla="*/ 736 h 1473"/>
                <a:gd name="T4" fmla="*/ 742 w 1478"/>
                <a:gd name="T5" fmla="*/ 0 h 1473"/>
                <a:gd name="T6" fmla="*/ 0 w 1478"/>
                <a:gd name="T7" fmla="*/ 736 h 1473"/>
                <a:gd name="T8" fmla="*/ 742 w 1478"/>
                <a:gd name="T9" fmla="*/ 1472 h 1473"/>
                <a:gd name="T10" fmla="*/ 1477 w 1478"/>
                <a:gd name="T11" fmla="*/ 736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8" h="1473">
                  <a:moveTo>
                    <a:pt x="1477" y="736"/>
                  </a:moveTo>
                  <a:lnTo>
                    <a:pt x="1477" y="736"/>
                  </a:lnTo>
                  <a:cubicBezTo>
                    <a:pt x="1477" y="330"/>
                    <a:pt x="1147" y="0"/>
                    <a:pt x="742" y="0"/>
                  </a:cubicBezTo>
                  <a:cubicBezTo>
                    <a:pt x="336" y="0"/>
                    <a:pt x="0" y="330"/>
                    <a:pt x="0" y="736"/>
                  </a:cubicBezTo>
                  <a:cubicBezTo>
                    <a:pt x="0" y="1143"/>
                    <a:pt x="336" y="1472"/>
                    <a:pt x="742" y="1472"/>
                  </a:cubicBezTo>
                  <a:cubicBezTo>
                    <a:pt x="1147" y="1472"/>
                    <a:pt x="1477" y="1143"/>
                    <a:pt x="1477" y="736"/>
                  </a:cubicBezTo>
                </a:path>
              </a:pathLst>
            </a:custGeom>
            <a:blipFill dpi="0"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3" name="Freeform: Shape 42"/>
            <p:cNvSpPr/>
            <p:nvPr/>
          </p:nvSpPr>
          <p:spPr bwMode="auto">
            <a:xfrm>
              <a:off x="2913954" y="2750909"/>
              <a:ext cx="202428" cy="203434"/>
            </a:xfrm>
            <a:custGeom>
              <a:avLst/>
              <a:gdLst>
                <a:gd name="T0" fmla="*/ 793 w 901"/>
                <a:gd name="T1" fmla="*/ 677 h 902"/>
                <a:gd name="T2" fmla="*/ 793 w 901"/>
                <a:gd name="T3" fmla="*/ 606 h 902"/>
                <a:gd name="T4" fmla="*/ 153 w 901"/>
                <a:gd name="T5" fmla="*/ 177 h 902"/>
                <a:gd name="T6" fmla="*/ 217 w 901"/>
                <a:gd name="T7" fmla="*/ 171 h 902"/>
                <a:gd name="T8" fmla="*/ 211 w 901"/>
                <a:gd name="T9" fmla="*/ 218 h 902"/>
                <a:gd name="T10" fmla="*/ 147 w 901"/>
                <a:gd name="T11" fmla="*/ 235 h 902"/>
                <a:gd name="T12" fmla="*/ 200 w 901"/>
                <a:gd name="T13" fmla="*/ 224 h 902"/>
                <a:gd name="T14" fmla="*/ 265 w 901"/>
                <a:gd name="T15" fmla="*/ 306 h 902"/>
                <a:gd name="T16" fmla="*/ 223 w 901"/>
                <a:gd name="T17" fmla="*/ 324 h 902"/>
                <a:gd name="T18" fmla="*/ 147 w 901"/>
                <a:gd name="T19" fmla="*/ 400 h 902"/>
                <a:gd name="T20" fmla="*/ 170 w 901"/>
                <a:gd name="T21" fmla="*/ 489 h 902"/>
                <a:gd name="T22" fmla="*/ 282 w 901"/>
                <a:gd name="T23" fmla="*/ 536 h 902"/>
                <a:gd name="T24" fmla="*/ 276 w 901"/>
                <a:gd name="T25" fmla="*/ 636 h 902"/>
                <a:gd name="T26" fmla="*/ 223 w 901"/>
                <a:gd name="T27" fmla="*/ 748 h 902"/>
                <a:gd name="T28" fmla="*/ 194 w 901"/>
                <a:gd name="T29" fmla="*/ 718 h 902"/>
                <a:gd name="T30" fmla="*/ 164 w 901"/>
                <a:gd name="T31" fmla="*/ 559 h 902"/>
                <a:gd name="T32" fmla="*/ 129 w 901"/>
                <a:gd name="T33" fmla="*/ 471 h 902"/>
                <a:gd name="T34" fmla="*/ 47 w 901"/>
                <a:gd name="T35" fmla="*/ 377 h 902"/>
                <a:gd name="T36" fmla="*/ 206 w 901"/>
                <a:gd name="T37" fmla="*/ 135 h 902"/>
                <a:gd name="T38" fmla="*/ 817 w 901"/>
                <a:gd name="T39" fmla="*/ 271 h 902"/>
                <a:gd name="T40" fmla="*/ 782 w 901"/>
                <a:gd name="T41" fmla="*/ 383 h 902"/>
                <a:gd name="T42" fmla="*/ 723 w 901"/>
                <a:gd name="T43" fmla="*/ 489 h 902"/>
                <a:gd name="T44" fmla="*/ 682 w 901"/>
                <a:gd name="T45" fmla="*/ 442 h 902"/>
                <a:gd name="T46" fmla="*/ 617 w 901"/>
                <a:gd name="T47" fmla="*/ 436 h 902"/>
                <a:gd name="T48" fmla="*/ 594 w 901"/>
                <a:gd name="T49" fmla="*/ 436 h 902"/>
                <a:gd name="T50" fmla="*/ 541 w 901"/>
                <a:gd name="T51" fmla="*/ 477 h 902"/>
                <a:gd name="T52" fmla="*/ 488 w 901"/>
                <a:gd name="T53" fmla="*/ 677 h 902"/>
                <a:gd name="T54" fmla="*/ 406 w 901"/>
                <a:gd name="T55" fmla="*/ 506 h 902"/>
                <a:gd name="T56" fmla="*/ 412 w 901"/>
                <a:gd name="T57" fmla="*/ 365 h 902"/>
                <a:gd name="T58" fmla="*/ 482 w 901"/>
                <a:gd name="T59" fmla="*/ 365 h 902"/>
                <a:gd name="T60" fmla="*/ 459 w 901"/>
                <a:gd name="T61" fmla="*/ 341 h 902"/>
                <a:gd name="T62" fmla="*/ 429 w 901"/>
                <a:gd name="T63" fmla="*/ 330 h 902"/>
                <a:gd name="T64" fmla="*/ 382 w 901"/>
                <a:gd name="T65" fmla="*/ 312 h 902"/>
                <a:gd name="T66" fmla="*/ 388 w 901"/>
                <a:gd name="T67" fmla="*/ 247 h 902"/>
                <a:gd name="T68" fmla="*/ 412 w 901"/>
                <a:gd name="T69" fmla="*/ 235 h 902"/>
                <a:gd name="T70" fmla="*/ 518 w 901"/>
                <a:gd name="T71" fmla="*/ 200 h 902"/>
                <a:gd name="T72" fmla="*/ 617 w 901"/>
                <a:gd name="T73" fmla="*/ 171 h 902"/>
                <a:gd name="T74" fmla="*/ 687 w 901"/>
                <a:gd name="T75" fmla="*/ 129 h 902"/>
                <a:gd name="T76" fmla="*/ 841 w 901"/>
                <a:gd name="T77" fmla="*/ 330 h 902"/>
                <a:gd name="T78" fmla="*/ 805 w 901"/>
                <a:gd name="T79" fmla="*/ 489 h 902"/>
                <a:gd name="T80" fmla="*/ 782 w 901"/>
                <a:gd name="T81" fmla="*/ 530 h 902"/>
                <a:gd name="T82" fmla="*/ 776 w 901"/>
                <a:gd name="T83" fmla="*/ 565 h 902"/>
                <a:gd name="T84" fmla="*/ 799 w 901"/>
                <a:gd name="T85" fmla="*/ 447 h 902"/>
                <a:gd name="T86" fmla="*/ 823 w 901"/>
                <a:gd name="T87" fmla="*/ 383 h 902"/>
                <a:gd name="T88" fmla="*/ 829 w 901"/>
                <a:gd name="T89" fmla="*/ 383 h 902"/>
                <a:gd name="T90" fmla="*/ 741 w 901"/>
                <a:gd name="T91" fmla="*/ 548 h 902"/>
                <a:gd name="T92" fmla="*/ 553 w 901"/>
                <a:gd name="T93" fmla="*/ 624 h 902"/>
                <a:gd name="T94" fmla="*/ 247 w 901"/>
                <a:gd name="T95" fmla="*/ 760 h 902"/>
                <a:gd name="T96" fmla="*/ 270 w 901"/>
                <a:gd name="T97" fmla="*/ 177 h 902"/>
                <a:gd name="T98" fmla="*/ 229 w 901"/>
                <a:gd name="T99" fmla="*/ 129 h 902"/>
                <a:gd name="T100" fmla="*/ 382 w 901"/>
                <a:gd name="T101" fmla="*/ 88 h 902"/>
                <a:gd name="T102" fmla="*/ 365 w 901"/>
                <a:gd name="T103" fmla="*/ 159 h 902"/>
                <a:gd name="T104" fmla="*/ 306 w 901"/>
                <a:gd name="T105" fmla="*/ 212 h 902"/>
                <a:gd name="T106" fmla="*/ 429 w 901"/>
                <a:gd name="T107" fmla="*/ 129 h 902"/>
                <a:gd name="T108" fmla="*/ 453 w 901"/>
                <a:gd name="T109" fmla="*/ 106 h 902"/>
                <a:gd name="T110" fmla="*/ 359 w 901"/>
                <a:gd name="T111" fmla="*/ 212 h 902"/>
                <a:gd name="T112" fmla="*/ 582 w 901"/>
                <a:gd name="T113" fmla="*/ 135 h 902"/>
                <a:gd name="T114" fmla="*/ 553 w 901"/>
                <a:gd name="T115" fmla="*/ 112 h 902"/>
                <a:gd name="T116" fmla="*/ 170 w 901"/>
                <a:gd name="T117" fmla="*/ 218 h 902"/>
                <a:gd name="T118" fmla="*/ 164 w 901"/>
                <a:gd name="T119" fmla="*/ 436 h 902"/>
                <a:gd name="T120" fmla="*/ 182 w 901"/>
                <a:gd name="T121" fmla="*/ 453 h 902"/>
                <a:gd name="T122" fmla="*/ 182 w 901"/>
                <a:gd name="T123" fmla="*/ 418 h 902"/>
                <a:gd name="T124" fmla="*/ 846 w 901"/>
                <a:gd name="T125" fmla="*/ 565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1" h="902">
                  <a:moveTo>
                    <a:pt x="453" y="0"/>
                  </a:moveTo>
                  <a:lnTo>
                    <a:pt x="453" y="0"/>
                  </a:lnTo>
                  <a:cubicBezTo>
                    <a:pt x="200" y="0"/>
                    <a:pt x="0" y="206"/>
                    <a:pt x="0" y="453"/>
                  </a:cubicBezTo>
                  <a:cubicBezTo>
                    <a:pt x="0" y="701"/>
                    <a:pt x="200" y="901"/>
                    <a:pt x="453" y="901"/>
                  </a:cubicBezTo>
                  <a:cubicBezTo>
                    <a:pt x="699" y="901"/>
                    <a:pt x="900" y="701"/>
                    <a:pt x="900" y="453"/>
                  </a:cubicBezTo>
                  <a:cubicBezTo>
                    <a:pt x="900" y="206"/>
                    <a:pt x="699" y="0"/>
                    <a:pt x="453" y="0"/>
                  </a:cubicBezTo>
                  <a:close/>
                  <a:moveTo>
                    <a:pt x="841" y="589"/>
                  </a:moveTo>
                  <a:lnTo>
                    <a:pt x="841" y="589"/>
                  </a:lnTo>
                  <a:lnTo>
                    <a:pt x="835" y="589"/>
                  </a:lnTo>
                  <a:cubicBezTo>
                    <a:pt x="835" y="589"/>
                    <a:pt x="835" y="589"/>
                    <a:pt x="835" y="595"/>
                  </a:cubicBezTo>
                  <a:cubicBezTo>
                    <a:pt x="829" y="624"/>
                    <a:pt x="811" y="648"/>
                    <a:pt x="793" y="677"/>
                  </a:cubicBezTo>
                  <a:cubicBezTo>
                    <a:pt x="793" y="677"/>
                    <a:pt x="793" y="677"/>
                    <a:pt x="788" y="683"/>
                  </a:cubicBezTo>
                  <a:cubicBezTo>
                    <a:pt x="776" y="677"/>
                    <a:pt x="776" y="683"/>
                    <a:pt x="770" y="689"/>
                  </a:cubicBezTo>
                  <a:cubicBezTo>
                    <a:pt x="764" y="689"/>
                    <a:pt x="764" y="683"/>
                    <a:pt x="764" y="683"/>
                  </a:cubicBezTo>
                  <a:cubicBezTo>
                    <a:pt x="758" y="677"/>
                    <a:pt x="764" y="671"/>
                    <a:pt x="764" y="665"/>
                  </a:cubicBezTo>
                  <a:cubicBezTo>
                    <a:pt x="764" y="665"/>
                    <a:pt x="764" y="659"/>
                    <a:pt x="758" y="659"/>
                  </a:cubicBezTo>
                  <a:cubicBezTo>
                    <a:pt x="764" y="648"/>
                    <a:pt x="758" y="642"/>
                    <a:pt x="758" y="636"/>
                  </a:cubicBezTo>
                  <a:cubicBezTo>
                    <a:pt x="758" y="630"/>
                    <a:pt x="764" y="630"/>
                    <a:pt x="770" y="630"/>
                  </a:cubicBezTo>
                  <a:cubicBezTo>
                    <a:pt x="776" y="630"/>
                    <a:pt x="770" y="618"/>
                    <a:pt x="776" y="612"/>
                  </a:cubicBezTo>
                  <a:cubicBezTo>
                    <a:pt x="776" y="612"/>
                    <a:pt x="776" y="612"/>
                    <a:pt x="782" y="612"/>
                  </a:cubicBezTo>
                  <a:lnTo>
                    <a:pt x="782" y="606"/>
                  </a:lnTo>
                  <a:cubicBezTo>
                    <a:pt x="788" y="606"/>
                    <a:pt x="793" y="601"/>
                    <a:pt x="793" y="606"/>
                  </a:cubicBezTo>
                  <a:cubicBezTo>
                    <a:pt x="799" y="606"/>
                    <a:pt x="799" y="595"/>
                    <a:pt x="799" y="589"/>
                  </a:cubicBezTo>
                  <a:cubicBezTo>
                    <a:pt x="805" y="589"/>
                    <a:pt x="811" y="589"/>
                    <a:pt x="811" y="589"/>
                  </a:cubicBezTo>
                  <a:cubicBezTo>
                    <a:pt x="817" y="583"/>
                    <a:pt x="811" y="577"/>
                    <a:pt x="817" y="577"/>
                  </a:cubicBezTo>
                  <a:cubicBezTo>
                    <a:pt x="823" y="583"/>
                    <a:pt x="835" y="577"/>
                    <a:pt x="841" y="583"/>
                  </a:cubicBezTo>
                  <a:cubicBezTo>
                    <a:pt x="841" y="583"/>
                    <a:pt x="841" y="583"/>
                    <a:pt x="841" y="589"/>
                  </a:cubicBezTo>
                  <a:close/>
                  <a:moveTo>
                    <a:pt x="135" y="188"/>
                  </a:moveTo>
                  <a:lnTo>
                    <a:pt x="135" y="188"/>
                  </a:lnTo>
                  <a:cubicBezTo>
                    <a:pt x="135" y="188"/>
                    <a:pt x="135" y="188"/>
                    <a:pt x="141" y="194"/>
                  </a:cubicBezTo>
                  <a:cubicBezTo>
                    <a:pt x="147" y="188"/>
                    <a:pt x="141" y="182"/>
                    <a:pt x="153" y="182"/>
                  </a:cubicBezTo>
                  <a:cubicBezTo>
                    <a:pt x="153" y="188"/>
                    <a:pt x="153" y="194"/>
                    <a:pt x="153" y="194"/>
                  </a:cubicBezTo>
                  <a:cubicBezTo>
                    <a:pt x="159" y="188"/>
                    <a:pt x="159" y="177"/>
                    <a:pt x="153" y="177"/>
                  </a:cubicBezTo>
                  <a:cubicBezTo>
                    <a:pt x="153" y="171"/>
                    <a:pt x="153" y="171"/>
                    <a:pt x="153" y="165"/>
                  </a:cubicBezTo>
                  <a:cubicBezTo>
                    <a:pt x="159" y="165"/>
                    <a:pt x="159" y="171"/>
                    <a:pt x="164" y="171"/>
                  </a:cubicBezTo>
                  <a:cubicBezTo>
                    <a:pt x="170" y="177"/>
                    <a:pt x="170" y="182"/>
                    <a:pt x="176" y="182"/>
                  </a:cubicBezTo>
                  <a:cubicBezTo>
                    <a:pt x="176" y="194"/>
                    <a:pt x="170" y="188"/>
                    <a:pt x="176" y="194"/>
                  </a:cubicBezTo>
                  <a:cubicBezTo>
                    <a:pt x="176" y="188"/>
                    <a:pt x="182" y="188"/>
                    <a:pt x="182" y="182"/>
                  </a:cubicBezTo>
                  <a:lnTo>
                    <a:pt x="176" y="182"/>
                  </a:lnTo>
                  <a:cubicBezTo>
                    <a:pt x="164" y="171"/>
                    <a:pt x="176" y="159"/>
                    <a:pt x="182" y="153"/>
                  </a:cubicBezTo>
                  <a:cubicBezTo>
                    <a:pt x="188" y="153"/>
                    <a:pt x="188" y="153"/>
                    <a:pt x="188" y="159"/>
                  </a:cubicBezTo>
                  <a:cubicBezTo>
                    <a:pt x="188" y="153"/>
                    <a:pt x="200" y="153"/>
                    <a:pt x="200" y="165"/>
                  </a:cubicBezTo>
                  <a:cubicBezTo>
                    <a:pt x="206" y="165"/>
                    <a:pt x="206" y="159"/>
                    <a:pt x="211" y="159"/>
                  </a:cubicBezTo>
                  <a:cubicBezTo>
                    <a:pt x="211" y="165"/>
                    <a:pt x="217" y="165"/>
                    <a:pt x="217" y="171"/>
                  </a:cubicBezTo>
                  <a:cubicBezTo>
                    <a:pt x="223" y="171"/>
                    <a:pt x="229" y="171"/>
                    <a:pt x="229" y="171"/>
                  </a:cubicBezTo>
                  <a:cubicBezTo>
                    <a:pt x="229" y="177"/>
                    <a:pt x="235" y="177"/>
                    <a:pt x="235" y="182"/>
                  </a:cubicBezTo>
                  <a:cubicBezTo>
                    <a:pt x="235" y="182"/>
                    <a:pt x="235" y="182"/>
                    <a:pt x="229" y="188"/>
                  </a:cubicBezTo>
                  <a:cubicBezTo>
                    <a:pt x="235" y="188"/>
                    <a:pt x="241" y="188"/>
                    <a:pt x="247" y="194"/>
                  </a:cubicBezTo>
                  <a:cubicBezTo>
                    <a:pt x="247" y="194"/>
                    <a:pt x="247" y="200"/>
                    <a:pt x="247" y="194"/>
                  </a:cubicBezTo>
                  <a:cubicBezTo>
                    <a:pt x="247" y="200"/>
                    <a:pt x="247" y="200"/>
                    <a:pt x="247" y="206"/>
                  </a:cubicBezTo>
                  <a:cubicBezTo>
                    <a:pt x="241" y="206"/>
                    <a:pt x="241" y="206"/>
                    <a:pt x="241" y="212"/>
                  </a:cubicBezTo>
                  <a:cubicBezTo>
                    <a:pt x="241" y="212"/>
                    <a:pt x="235" y="206"/>
                    <a:pt x="229" y="206"/>
                  </a:cubicBezTo>
                  <a:cubicBezTo>
                    <a:pt x="229" y="212"/>
                    <a:pt x="235" y="212"/>
                    <a:pt x="235" y="218"/>
                  </a:cubicBezTo>
                  <a:cubicBezTo>
                    <a:pt x="235" y="224"/>
                    <a:pt x="229" y="224"/>
                    <a:pt x="235" y="235"/>
                  </a:cubicBezTo>
                  <a:cubicBezTo>
                    <a:pt x="223" y="230"/>
                    <a:pt x="217" y="224"/>
                    <a:pt x="211" y="218"/>
                  </a:cubicBezTo>
                  <a:cubicBezTo>
                    <a:pt x="206" y="218"/>
                    <a:pt x="200" y="218"/>
                    <a:pt x="200" y="212"/>
                  </a:cubicBezTo>
                  <a:cubicBezTo>
                    <a:pt x="200" y="200"/>
                    <a:pt x="211" y="206"/>
                    <a:pt x="217" y="194"/>
                  </a:cubicBezTo>
                  <a:cubicBezTo>
                    <a:pt x="217" y="188"/>
                    <a:pt x="206" y="194"/>
                    <a:pt x="211" y="182"/>
                  </a:cubicBezTo>
                  <a:cubicBezTo>
                    <a:pt x="206" y="188"/>
                    <a:pt x="200" y="177"/>
                    <a:pt x="200" y="182"/>
                  </a:cubicBezTo>
                  <a:cubicBezTo>
                    <a:pt x="194" y="182"/>
                    <a:pt x="194" y="182"/>
                    <a:pt x="188" y="182"/>
                  </a:cubicBezTo>
                  <a:lnTo>
                    <a:pt x="194" y="182"/>
                  </a:lnTo>
                  <a:cubicBezTo>
                    <a:pt x="194" y="188"/>
                    <a:pt x="194" y="194"/>
                    <a:pt x="194" y="200"/>
                  </a:cubicBezTo>
                  <a:cubicBezTo>
                    <a:pt x="188" y="206"/>
                    <a:pt x="182" y="206"/>
                    <a:pt x="170" y="206"/>
                  </a:cubicBezTo>
                  <a:cubicBezTo>
                    <a:pt x="170" y="212"/>
                    <a:pt x="170" y="212"/>
                    <a:pt x="170" y="212"/>
                  </a:cubicBezTo>
                  <a:cubicBezTo>
                    <a:pt x="164" y="212"/>
                    <a:pt x="164" y="224"/>
                    <a:pt x="159" y="230"/>
                  </a:cubicBezTo>
                  <a:cubicBezTo>
                    <a:pt x="159" y="230"/>
                    <a:pt x="153" y="235"/>
                    <a:pt x="147" y="235"/>
                  </a:cubicBezTo>
                  <a:cubicBezTo>
                    <a:pt x="147" y="241"/>
                    <a:pt x="147" y="241"/>
                    <a:pt x="147" y="241"/>
                  </a:cubicBezTo>
                  <a:cubicBezTo>
                    <a:pt x="147" y="247"/>
                    <a:pt x="153" y="247"/>
                    <a:pt x="153" y="253"/>
                  </a:cubicBezTo>
                  <a:cubicBezTo>
                    <a:pt x="159" y="259"/>
                    <a:pt x="164" y="259"/>
                    <a:pt x="164" y="265"/>
                  </a:cubicBezTo>
                  <a:cubicBezTo>
                    <a:pt x="170" y="265"/>
                    <a:pt x="170" y="265"/>
                    <a:pt x="170" y="265"/>
                  </a:cubicBezTo>
                  <a:cubicBezTo>
                    <a:pt x="176" y="265"/>
                    <a:pt x="176" y="265"/>
                    <a:pt x="176" y="265"/>
                  </a:cubicBezTo>
                  <a:cubicBezTo>
                    <a:pt x="176" y="271"/>
                    <a:pt x="182" y="282"/>
                    <a:pt x="182" y="282"/>
                  </a:cubicBezTo>
                  <a:cubicBezTo>
                    <a:pt x="182" y="277"/>
                    <a:pt x="182" y="271"/>
                    <a:pt x="188" y="265"/>
                  </a:cubicBezTo>
                  <a:lnTo>
                    <a:pt x="182" y="265"/>
                  </a:lnTo>
                  <a:cubicBezTo>
                    <a:pt x="188" y="259"/>
                    <a:pt x="188" y="265"/>
                    <a:pt x="194" y="265"/>
                  </a:cubicBezTo>
                  <a:cubicBezTo>
                    <a:pt x="188" y="253"/>
                    <a:pt x="194" y="241"/>
                    <a:pt x="194" y="224"/>
                  </a:cubicBezTo>
                  <a:cubicBezTo>
                    <a:pt x="200" y="224"/>
                    <a:pt x="200" y="224"/>
                    <a:pt x="200" y="224"/>
                  </a:cubicBezTo>
                  <a:cubicBezTo>
                    <a:pt x="206" y="224"/>
                    <a:pt x="206" y="230"/>
                    <a:pt x="206" y="224"/>
                  </a:cubicBezTo>
                  <a:cubicBezTo>
                    <a:pt x="211" y="224"/>
                    <a:pt x="211" y="235"/>
                    <a:pt x="217" y="230"/>
                  </a:cubicBezTo>
                  <a:cubicBezTo>
                    <a:pt x="217" y="235"/>
                    <a:pt x="217" y="241"/>
                    <a:pt x="217" y="247"/>
                  </a:cubicBezTo>
                  <a:cubicBezTo>
                    <a:pt x="217" y="247"/>
                    <a:pt x="223" y="247"/>
                    <a:pt x="229" y="247"/>
                  </a:cubicBezTo>
                  <a:lnTo>
                    <a:pt x="229" y="241"/>
                  </a:lnTo>
                  <a:cubicBezTo>
                    <a:pt x="241" y="241"/>
                    <a:pt x="235" y="253"/>
                    <a:pt x="241" y="253"/>
                  </a:cubicBezTo>
                  <a:cubicBezTo>
                    <a:pt x="241" y="259"/>
                    <a:pt x="241" y="259"/>
                    <a:pt x="241" y="265"/>
                  </a:cubicBezTo>
                  <a:cubicBezTo>
                    <a:pt x="241" y="271"/>
                    <a:pt x="247" y="271"/>
                    <a:pt x="247" y="277"/>
                  </a:cubicBezTo>
                  <a:cubicBezTo>
                    <a:pt x="253" y="277"/>
                    <a:pt x="253" y="277"/>
                    <a:pt x="253" y="277"/>
                  </a:cubicBezTo>
                  <a:cubicBezTo>
                    <a:pt x="253" y="289"/>
                    <a:pt x="253" y="289"/>
                    <a:pt x="253" y="300"/>
                  </a:cubicBezTo>
                  <a:cubicBezTo>
                    <a:pt x="259" y="300"/>
                    <a:pt x="259" y="306"/>
                    <a:pt x="265" y="306"/>
                  </a:cubicBezTo>
                  <a:cubicBezTo>
                    <a:pt x="259" y="312"/>
                    <a:pt x="259" y="318"/>
                    <a:pt x="265" y="318"/>
                  </a:cubicBezTo>
                  <a:cubicBezTo>
                    <a:pt x="259" y="324"/>
                    <a:pt x="253" y="312"/>
                    <a:pt x="253" y="318"/>
                  </a:cubicBezTo>
                  <a:lnTo>
                    <a:pt x="253" y="312"/>
                  </a:lnTo>
                  <a:cubicBezTo>
                    <a:pt x="247" y="312"/>
                    <a:pt x="247" y="318"/>
                    <a:pt x="241" y="312"/>
                  </a:cubicBezTo>
                  <a:cubicBezTo>
                    <a:pt x="241" y="306"/>
                    <a:pt x="247" y="300"/>
                    <a:pt x="253" y="289"/>
                  </a:cubicBezTo>
                  <a:cubicBezTo>
                    <a:pt x="247" y="289"/>
                    <a:pt x="241" y="300"/>
                    <a:pt x="235" y="294"/>
                  </a:cubicBezTo>
                  <a:cubicBezTo>
                    <a:pt x="229" y="300"/>
                    <a:pt x="235" y="300"/>
                    <a:pt x="235" y="306"/>
                  </a:cubicBezTo>
                  <a:cubicBezTo>
                    <a:pt x="229" y="306"/>
                    <a:pt x="229" y="306"/>
                    <a:pt x="229" y="312"/>
                  </a:cubicBezTo>
                  <a:cubicBezTo>
                    <a:pt x="223" y="318"/>
                    <a:pt x="235" y="318"/>
                    <a:pt x="235" y="318"/>
                  </a:cubicBezTo>
                  <a:cubicBezTo>
                    <a:pt x="235" y="324"/>
                    <a:pt x="229" y="324"/>
                    <a:pt x="223" y="330"/>
                  </a:cubicBezTo>
                  <a:cubicBezTo>
                    <a:pt x="223" y="324"/>
                    <a:pt x="223" y="324"/>
                    <a:pt x="223" y="324"/>
                  </a:cubicBezTo>
                  <a:cubicBezTo>
                    <a:pt x="217" y="324"/>
                    <a:pt x="211" y="330"/>
                    <a:pt x="206" y="330"/>
                  </a:cubicBezTo>
                  <a:cubicBezTo>
                    <a:pt x="206" y="336"/>
                    <a:pt x="206" y="336"/>
                    <a:pt x="206" y="341"/>
                  </a:cubicBezTo>
                  <a:cubicBezTo>
                    <a:pt x="200" y="341"/>
                    <a:pt x="200" y="347"/>
                    <a:pt x="194" y="347"/>
                  </a:cubicBezTo>
                  <a:cubicBezTo>
                    <a:pt x="194" y="359"/>
                    <a:pt x="188" y="359"/>
                    <a:pt x="188" y="365"/>
                  </a:cubicBezTo>
                  <a:cubicBezTo>
                    <a:pt x="188" y="365"/>
                    <a:pt x="188" y="365"/>
                    <a:pt x="182" y="365"/>
                  </a:cubicBezTo>
                  <a:cubicBezTo>
                    <a:pt x="182" y="371"/>
                    <a:pt x="182" y="371"/>
                    <a:pt x="182" y="377"/>
                  </a:cubicBezTo>
                  <a:cubicBezTo>
                    <a:pt x="176" y="377"/>
                    <a:pt x="170" y="383"/>
                    <a:pt x="164" y="394"/>
                  </a:cubicBezTo>
                  <a:cubicBezTo>
                    <a:pt x="164" y="400"/>
                    <a:pt x="170" y="400"/>
                    <a:pt x="170" y="406"/>
                  </a:cubicBezTo>
                  <a:cubicBezTo>
                    <a:pt x="170" y="412"/>
                    <a:pt x="170" y="412"/>
                    <a:pt x="170" y="418"/>
                  </a:cubicBezTo>
                  <a:cubicBezTo>
                    <a:pt x="164" y="418"/>
                    <a:pt x="159" y="412"/>
                    <a:pt x="159" y="406"/>
                  </a:cubicBezTo>
                  <a:cubicBezTo>
                    <a:pt x="159" y="400"/>
                    <a:pt x="153" y="400"/>
                    <a:pt x="147" y="400"/>
                  </a:cubicBezTo>
                  <a:cubicBezTo>
                    <a:pt x="141" y="400"/>
                    <a:pt x="141" y="400"/>
                    <a:pt x="141" y="406"/>
                  </a:cubicBezTo>
                  <a:cubicBezTo>
                    <a:pt x="135" y="406"/>
                    <a:pt x="135" y="400"/>
                    <a:pt x="123" y="400"/>
                  </a:cubicBezTo>
                  <a:cubicBezTo>
                    <a:pt x="123" y="400"/>
                    <a:pt x="117" y="406"/>
                    <a:pt x="111" y="406"/>
                  </a:cubicBezTo>
                  <a:cubicBezTo>
                    <a:pt x="117" y="418"/>
                    <a:pt x="106" y="447"/>
                    <a:pt x="123" y="447"/>
                  </a:cubicBezTo>
                  <a:cubicBezTo>
                    <a:pt x="129" y="447"/>
                    <a:pt x="129" y="436"/>
                    <a:pt x="129" y="436"/>
                  </a:cubicBezTo>
                  <a:cubicBezTo>
                    <a:pt x="135" y="436"/>
                    <a:pt x="135" y="436"/>
                    <a:pt x="147" y="436"/>
                  </a:cubicBezTo>
                  <a:cubicBezTo>
                    <a:pt x="147" y="447"/>
                    <a:pt x="141" y="447"/>
                    <a:pt x="141" y="453"/>
                  </a:cubicBezTo>
                  <a:cubicBezTo>
                    <a:pt x="147" y="459"/>
                    <a:pt x="153" y="459"/>
                    <a:pt x="159" y="459"/>
                  </a:cubicBezTo>
                  <a:cubicBezTo>
                    <a:pt x="159" y="471"/>
                    <a:pt x="153" y="477"/>
                    <a:pt x="159" y="489"/>
                  </a:cubicBezTo>
                  <a:lnTo>
                    <a:pt x="164" y="483"/>
                  </a:lnTo>
                  <a:cubicBezTo>
                    <a:pt x="170" y="483"/>
                    <a:pt x="170" y="483"/>
                    <a:pt x="170" y="489"/>
                  </a:cubicBezTo>
                  <a:cubicBezTo>
                    <a:pt x="176" y="483"/>
                    <a:pt x="182" y="483"/>
                    <a:pt x="182" y="477"/>
                  </a:cubicBezTo>
                  <a:cubicBezTo>
                    <a:pt x="188" y="477"/>
                    <a:pt x="188" y="471"/>
                    <a:pt x="188" y="471"/>
                  </a:cubicBezTo>
                  <a:cubicBezTo>
                    <a:pt x="194" y="471"/>
                    <a:pt x="194" y="477"/>
                    <a:pt x="194" y="477"/>
                  </a:cubicBezTo>
                  <a:cubicBezTo>
                    <a:pt x="200" y="477"/>
                    <a:pt x="200" y="471"/>
                    <a:pt x="200" y="471"/>
                  </a:cubicBezTo>
                  <a:cubicBezTo>
                    <a:pt x="200" y="477"/>
                    <a:pt x="211" y="477"/>
                    <a:pt x="211" y="483"/>
                  </a:cubicBezTo>
                  <a:cubicBezTo>
                    <a:pt x="211" y="483"/>
                    <a:pt x="211" y="483"/>
                    <a:pt x="217" y="483"/>
                  </a:cubicBezTo>
                  <a:cubicBezTo>
                    <a:pt x="223" y="483"/>
                    <a:pt x="229" y="489"/>
                    <a:pt x="235" y="489"/>
                  </a:cubicBezTo>
                  <a:cubicBezTo>
                    <a:pt x="235" y="500"/>
                    <a:pt x="241" y="500"/>
                    <a:pt x="241" y="506"/>
                  </a:cubicBezTo>
                  <a:cubicBezTo>
                    <a:pt x="253" y="500"/>
                    <a:pt x="265" y="518"/>
                    <a:pt x="259" y="524"/>
                  </a:cubicBezTo>
                  <a:cubicBezTo>
                    <a:pt x="259" y="530"/>
                    <a:pt x="265" y="530"/>
                    <a:pt x="270" y="530"/>
                  </a:cubicBezTo>
                  <a:cubicBezTo>
                    <a:pt x="270" y="536"/>
                    <a:pt x="276" y="536"/>
                    <a:pt x="282" y="536"/>
                  </a:cubicBezTo>
                  <a:lnTo>
                    <a:pt x="288" y="536"/>
                  </a:lnTo>
                  <a:cubicBezTo>
                    <a:pt x="294" y="542"/>
                    <a:pt x="300" y="542"/>
                    <a:pt x="300" y="548"/>
                  </a:cubicBezTo>
                  <a:cubicBezTo>
                    <a:pt x="306" y="548"/>
                    <a:pt x="306" y="542"/>
                    <a:pt x="312" y="548"/>
                  </a:cubicBezTo>
                  <a:cubicBezTo>
                    <a:pt x="312" y="548"/>
                    <a:pt x="312" y="553"/>
                    <a:pt x="312" y="559"/>
                  </a:cubicBezTo>
                  <a:cubicBezTo>
                    <a:pt x="312" y="565"/>
                    <a:pt x="312" y="565"/>
                    <a:pt x="312" y="571"/>
                  </a:cubicBezTo>
                  <a:cubicBezTo>
                    <a:pt x="306" y="571"/>
                    <a:pt x="312" y="577"/>
                    <a:pt x="306" y="577"/>
                  </a:cubicBezTo>
                  <a:cubicBezTo>
                    <a:pt x="306" y="583"/>
                    <a:pt x="300" y="583"/>
                    <a:pt x="300" y="589"/>
                  </a:cubicBezTo>
                  <a:cubicBezTo>
                    <a:pt x="300" y="589"/>
                    <a:pt x="300" y="595"/>
                    <a:pt x="294" y="595"/>
                  </a:cubicBezTo>
                  <a:lnTo>
                    <a:pt x="294" y="601"/>
                  </a:lnTo>
                  <a:cubicBezTo>
                    <a:pt x="300" y="612"/>
                    <a:pt x="294" y="618"/>
                    <a:pt x="288" y="630"/>
                  </a:cubicBezTo>
                  <a:cubicBezTo>
                    <a:pt x="282" y="636"/>
                    <a:pt x="288" y="636"/>
                    <a:pt x="276" y="636"/>
                  </a:cubicBezTo>
                  <a:cubicBezTo>
                    <a:pt x="276" y="636"/>
                    <a:pt x="276" y="642"/>
                    <a:pt x="270" y="648"/>
                  </a:cubicBezTo>
                  <a:cubicBezTo>
                    <a:pt x="270" y="648"/>
                    <a:pt x="270" y="653"/>
                    <a:pt x="270" y="659"/>
                  </a:cubicBezTo>
                  <a:cubicBezTo>
                    <a:pt x="270" y="659"/>
                    <a:pt x="265" y="665"/>
                    <a:pt x="265" y="671"/>
                  </a:cubicBezTo>
                  <a:cubicBezTo>
                    <a:pt x="259" y="671"/>
                    <a:pt x="259" y="677"/>
                    <a:pt x="259" y="683"/>
                  </a:cubicBezTo>
                  <a:lnTo>
                    <a:pt x="253" y="683"/>
                  </a:lnTo>
                  <a:lnTo>
                    <a:pt x="247" y="683"/>
                  </a:lnTo>
                  <a:cubicBezTo>
                    <a:pt x="247" y="689"/>
                    <a:pt x="247" y="689"/>
                    <a:pt x="247" y="701"/>
                  </a:cubicBezTo>
                  <a:cubicBezTo>
                    <a:pt x="241" y="701"/>
                    <a:pt x="241" y="706"/>
                    <a:pt x="229" y="706"/>
                  </a:cubicBezTo>
                  <a:cubicBezTo>
                    <a:pt x="229" y="712"/>
                    <a:pt x="229" y="718"/>
                    <a:pt x="223" y="718"/>
                  </a:cubicBezTo>
                  <a:cubicBezTo>
                    <a:pt x="229" y="718"/>
                    <a:pt x="223" y="736"/>
                    <a:pt x="223" y="736"/>
                  </a:cubicBezTo>
                  <a:cubicBezTo>
                    <a:pt x="217" y="742"/>
                    <a:pt x="223" y="742"/>
                    <a:pt x="223" y="748"/>
                  </a:cubicBezTo>
                  <a:cubicBezTo>
                    <a:pt x="223" y="754"/>
                    <a:pt x="223" y="754"/>
                    <a:pt x="217" y="754"/>
                  </a:cubicBezTo>
                  <a:cubicBezTo>
                    <a:pt x="217" y="760"/>
                    <a:pt x="217" y="760"/>
                    <a:pt x="217" y="771"/>
                  </a:cubicBezTo>
                  <a:cubicBezTo>
                    <a:pt x="211" y="777"/>
                    <a:pt x="223" y="771"/>
                    <a:pt x="217" y="777"/>
                  </a:cubicBezTo>
                  <a:cubicBezTo>
                    <a:pt x="223" y="783"/>
                    <a:pt x="223" y="783"/>
                    <a:pt x="229" y="783"/>
                  </a:cubicBezTo>
                  <a:cubicBezTo>
                    <a:pt x="229" y="789"/>
                    <a:pt x="217" y="783"/>
                    <a:pt x="211" y="789"/>
                  </a:cubicBezTo>
                  <a:cubicBezTo>
                    <a:pt x="211" y="783"/>
                    <a:pt x="206" y="783"/>
                    <a:pt x="206" y="783"/>
                  </a:cubicBezTo>
                  <a:lnTo>
                    <a:pt x="206" y="783"/>
                  </a:lnTo>
                  <a:cubicBezTo>
                    <a:pt x="206" y="777"/>
                    <a:pt x="206" y="777"/>
                    <a:pt x="206" y="777"/>
                  </a:cubicBezTo>
                  <a:cubicBezTo>
                    <a:pt x="200" y="771"/>
                    <a:pt x="200" y="765"/>
                    <a:pt x="194" y="760"/>
                  </a:cubicBezTo>
                  <a:cubicBezTo>
                    <a:pt x="200" y="748"/>
                    <a:pt x="194" y="742"/>
                    <a:pt x="194" y="736"/>
                  </a:cubicBezTo>
                  <a:cubicBezTo>
                    <a:pt x="194" y="730"/>
                    <a:pt x="188" y="724"/>
                    <a:pt x="194" y="718"/>
                  </a:cubicBezTo>
                  <a:cubicBezTo>
                    <a:pt x="194" y="718"/>
                    <a:pt x="188" y="718"/>
                    <a:pt x="188" y="712"/>
                  </a:cubicBezTo>
                  <a:cubicBezTo>
                    <a:pt x="194" y="712"/>
                    <a:pt x="200" y="712"/>
                    <a:pt x="200" y="701"/>
                  </a:cubicBezTo>
                  <a:cubicBezTo>
                    <a:pt x="194" y="701"/>
                    <a:pt x="194" y="706"/>
                    <a:pt x="188" y="701"/>
                  </a:cubicBezTo>
                  <a:cubicBezTo>
                    <a:pt x="194" y="689"/>
                    <a:pt x="188" y="671"/>
                    <a:pt x="200" y="665"/>
                  </a:cubicBezTo>
                  <a:cubicBezTo>
                    <a:pt x="200" y="659"/>
                    <a:pt x="194" y="648"/>
                    <a:pt x="200" y="642"/>
                  </a:cubicBezTo>
                  <a:lnTo>
                    <a:pt x="194" y="636"/>
                  </a:lnTo>
                  <a:cubicBezTo>
                    <a:pt x="194" y="636"/>
                    <a:pt x="194" y="630"/>
                    <a:pt x="200" y="630"/>
                  </a:cubicBezTo>
                  <a:cubicBezTo>
                    <a:pt x="200" y="618"/>
                    <a:pt x="194" y="612"/>
                    <a:pt x="188" y="606"/>
                  </a:cubicBezTo>
                  <a:cubicBezTo>
                    <a:pt x="182" y="606"/>
                    <a:pt x="182" y="595"/>
                    <a:pt x="176" y="589"/>
                  </a:cubicBezTo>
                  <a:cubicBezTo>
                    <a:pt x="176" y="589"/>
                    <a:pt x="176" y="589"/>
                    <a:pt x="176" y="583"/>
                  </a:cubicBezTo>
                  <a:cubicBezTo>
                    <a:pt x="170" y="577"/>
                    <a:pt x="164" y="577"/>
                    <a:pt x="164" y="559"/>
                  </a:cubicBezTo>
                  <a:lnTo>
                    <a:pt x="170" y="559"/>
                  </a:lnTo>
                  <a:cubicBezTo>
                    <a:pt x="170" y="553"/>
                    <a:pt x="164" y="553"/>
                    <a:pt x="164" y="553"/>
                  </a:cubicBezTo>
                  <a:cubicBezTo>
                    <a:pt x="164" y="548"/>
                    <a:pt x="159" y="542"/>
                    <a:pt x="164" y="530"/>
                  </a:cubicBezTo>
                  <a:cubicBezTo>
                    <a:pt x="164" y="524"/>
                    <a:pt x="170" y="524"/>
                    <a:pt x="164" y="512"/>
                  </a:cubicBezTo>
                  <a:cubicBezTo>
                    <a:pt x="164" y="506"/>
                    <a:pt x="170" y="512"/>
                    <a:pt x="170" y="506"/>
                  </a:cubicBezTo>
                  <a:cubicBezTo>
                    <a:pt x="170" y="500"/>
                    <a:pt x="164" y="500"/>
                    <a:pt x="164" y="494"/>
                  </a:cubicBezTo>
                  <a:cubicBezTo>
                    <a:pt x="164" y="494"/>
                    <a:pt x="164" y="494"/>
                    <a:pt x="164" y="500"/>
                  </a:cubicBezTo>
                  <a:cubicBezTo>
                    <a:pt x="153" y="494"/>
                    <a:pt x="153" y="489"/>
                    <a:pt x="147" y="489"/>
                  </a:cubicBezTo>
                  <a:lnTo>
                    <a:pt x="147" y="483"/>
                  </a:lnTo>
                  <a:cubicBezTo>
                    <a:pt x="141" y="483"/>
                    <a:pt x="141" y="477"/>
                    <a:pt x="141" y="477"/>
                  </a:cubicBezTo>
                  <a:cubicBezTo>
                    <a:pt x="135" y="477"/>
                    <a:pt x="135" y="471"/>
                    <a:pt x="129" y="471"/>
                  </a:cubicBezTo>
                  <a:cubicBezTo>
                    <a:pt x="123" y="471"/>
                    <a:pt x="123" y="465"/>
                    <a:pt x="123" y="459"/>
                  </a:cubicBezTo>
                  <a:cubicBezTo>
                    <a:pt x="106" y="465"/>
                    <a:pt x="100" y="459"/>
                    <a:pt x="88" y="453"/>
                  </a:cubicBezTo>
                  <a:cubicBezTo>
                    <a:pt x="88" y="447"/>
                    <a:pt x="82" y="442"/>
                    <a:pt x="82" y="430"/>
                  </a:cubicBezTo>
                  <a:cubicBezTo>
                    <a:pt x="82" y="424"/>
                    <a:pt x="76" y="418"/>
                    <a:pt x="76" y="418"/>
                  </a:cubicBezTo>
                  <a:cubicBezTo>
                    <a:pt x="76" y="412"/>
                    <a:pt x="76" y="412"/>
                    <a:pt x="70" y="412"/>
                  </a:cubicBezTo>
                  <a:cubicBezTo>
                    <a:pt x="70" y="424"/>
                    <a:pt x="76" y="418"/>
                    <a:pt x="76" y="424"/>
                  </a:cubicBezTo>
                  <a:cubicBezTo>
                    <a:pt x="70" y="430"/>
                    <a:pt x="70" y="424"/>
                    <a:pt x="64" y="424"/>
                  </a:cubicBezTo>
                  <a:cubicBezTo>
                    <a:pt x="64" y="418"/>
                    <a:pt x="58" y="412"/>
                    <a:pt x="58" y="406"/>
                  </a:cubicBezTo>
                  <a:cubicBezTo>
                    <a:pt x="58" y="406"/>
                    <a:pt x="53" y="406"/>
                    <a:pt x="58" y="406"/>
                  </a:cubicBezTo>
                  <a:cubicBezTo>
                    <a:pt x="53" y="400"/>
                    <a:pt x="53" y="389"/>
                    <a:pt x="47" y="383"/>
                  </a:cubicBezTo>
                  <a:lnTo>
                    <a:pt x="47" y="377"/>
                  </a:lnTo>
                  <a:cubicBezTo>
                    <a:pt x="58" y="306"/>
                    <a:pt x="88" y="241"/>
                    <a:pt x="135" y="188"/>
                  </a:cubicBezTo>
                  <a:close/>
                  <a:moveTo>
                    <a:pt x="182" y="135"/>
                  </a:moveTo>
                  <a:lnTo>
                    <a:pt x="182" y="135"/>
                  </a:lnTo>
                  <a:cubicBezTo>
                    <a:pt x="206" y="118"/>
                    <a:pt x="235" y="100"/>
                    <a:pt x="259" y="88"/>
                  </a:cubicBezTo>
                  <a:lnTo>
                    <a:pt x="265" y="88"/>
                  </a:lnTo>
                  <a:cubicBezTo>
                    <a:pt x="259" y="100"/>
                    <a:pt x="253" y="94"/>
                    <a:pt x="247" y="100"/>
                  </a:cubicBezTo>
                  <a:cubicBezTo>
                    <a:pt x="247" y="100"/>
                    <a:pt x="247" y="100"/>
                    <a:pt x="247" y="106"/>
                  </a:cubicBezTo>
                  <a:cubicBezTo>
                    <a:pt x="241" y="106"/>
                    <a:pt x="241" y="106"/>
                    <a:pt x="235" y="112"/>
                  </a:cubicBezTo>
                  <a:cubicBezTo>
                    <a:pt x="229" y="112"/>
                    <a:pt x="229" y="118"/>
                    <a:pt x="223" y="118"/>
                  </a:cubicBezTo>
                  <a:cubicBezTo>
                    <a:pt x="223" y="129"/>
                    <a:pt x="211" y="129"/>
                    <a:pt x="211" y="135"/>
                  </a:cubicBezTo>
                  <a:lnTo>
                    <a:pt x="206" y="135"/>
                  </a:lnTo>
                  <a:cubicBezTo>
                    <a:pt x="206" y="141"/>
                    <a:pt x="211" y="135"/>
                    <a:pt x="211" y="141"/>
                  </a:cubicBezTo>
                  <a:cubicBezTo>
                    <a:pt x="211" y="147"/>
                    <a:pt x="206" y="147"/>
                    <a:pt x="206" y="147"/>
                  </a:cubicBezTo>
                  <a:cubicBezTo>
                    <a:pt x="200" y="159"/>
                    <a:pt x="188" y="147"/>
                    <a:pt x="176" y="147"/>
                  </a:cubicBezTo>
                  <a:lnTo>
                    <a:pt x="176" y="147"/>
                  </a:lnTo>
                  <a:cubicBezTo>
                    <a:pt x="176" y="147"/>
                    <a:pt x="176" y="141"/>
                    <a:pt x="182" y="141"/>
                  </a:cubicBezTo>
                  <a:cubicBezTo>
                    <a:pt x="182" y="141"/>
                    <a:pt x="188" y="147"/>
                    <a:pt x="194" y="141"/>
                  </a:cubicBezTo>
                  <a:cubicBezTo>
                    <a:pt x="194" y="141"/>
                    <a:pt x="188" y="135"/>
                    <a:pt x="182" y="135"/>
                  </a:cubicBezTo>
                  <a:close/>
                  <a:moveTo>
                    <a:pt x="817" y="259"/>
                  </a:moveTo>
                  <a:lnTo>
                    <a:pt x="817" y="259"/>
                  </a:lnTo>
                  <a:cubicBezTo>
                    <a:pt x="811" y="265"/>
                    <a:pt x="811" y="265"/>
                    <a:pt x="811" y="271"/>
                  </a:cubicBezTo>
                  <a:cubicBezTo>
                    <a:pt x="811" y="277"/>
                    <a:pt x="817" y="271"/>
                    <a:pt x="817" y="271"/>
                  </a:cubicBezTo>
                  <a:cubicBezTo>
                    <a:pt x="823" y="277"/>
                    <a:pt x="823" y="282"/>
                    <a:pt x="829" y="282"/>
                  </a:cubicBezTo>
                  <a:cubicBezTo>
                    <a:pt x="829" y="294"/>
                    <a:pt x="829" y="300"/>
                    <a:pt x="829" y="312"/>
                  </a:cubicBezTo>
                  <a:cubicBezTo>
                    <a:pt x="823" y="318"/>
                    <a:pt x="817" y="324"/>
                    <a:pt x="817" y="330"/>
                  </a:cubicBezTo>
                  <a:cubicBezTo>
                    <a:pt x="811" y="336"/>
                    <a:pt x="811" y="336"/>
                    <a:pt x="805" y="336"/>
                  </a:cubicBezTo>
                  <a:cubicBezTo>
                    <a:pt x="799" y="353"/>
                    <a:pt x="811" y="371"/>
                    <a:pt x="799" y="377"/>
                  </a:cubicBezTo>
                  <a:cubicBezTo>
                    <a:pt x="799" y="371"/>
                    <a:pt x="793" y="371"/>
                    <a:pt x="793" y="365"/>
                  </a:cubicBezTo>
                  <a:cubicBezTo>
                    <a:pt x="793" y="359"/>
                    <a:pt x="788" y="353"/>
                    <a:pt x="788" y="353"/>
                  </a:cubicBezTo>
                  <a:cubicBezTo>
                    <a:pt x="776" y="353"/>
                    <a:pt x="788" y="359"/>
                    <a:pt x="782" y="359"/>
                  </a:cubicBezTo>
                  <a:cubicBezTo>
                    <a:pt x="782" y="365"/>
                    <a:pt x="782" y="365"/>
                    <a:pt x="782" y="365"/>
                  </a:cubicBezTo>
                  <a:cubicBezTo>
                    <a:pt x="782" y="371"/>
                    <a:pt x="776" y="365"/>
                    <a:pt x="776" y="371"/>
                  </a:cubicBezTo>
                  <a:cubicBezTo>
                    <a:pt x="776" y="377"/>
                    <a:pt x="782" y="377"/>
                    <a:pt x="782" y="383"/>
                  </a:cubicBezTo>
                  <a:cubicBezTo>
                    <a:pt x="782" y="383"/>
                    <a:pt x="782" y="389"/>
                    <a:pt x="788" y="389"/>
                  </a:cubicBezTo>
                  <a:cubicBezTo>
                    <a:pt x="782" y="394"/>
                    <a:pt x="788" y="406"/>
                    <a:pt x="782" y="412"/>
                  </a:cubicBezTo>
                  <a:lnTo>
                    <a:pt x="782" y="412"/>
                  </a:lnTo>
                  <a:cubicBezTo>
                    <a:pt x="776" y="424"/>
                    <a:pt x="770" y="430"/>
                    <a:pt x="764" y="436"/>
                  </a:cubicBezTo>
                  <a:cubicBezTo>
                    <a:pt x="758" y="436"/>
                    <a:pt x="752" y="436"/>
                    <a:pt x="752" y="442"/>
                  </a:cubicBezTo>
                  <a:lnTo>
                    <a:pt x="758" y="447"/>
                  </a:lnTo>
                  <a:cubicBezTo>
                    <a:pt x="758" y="447"/>
                    <a:pt x="758" y="453"/>
                    <a:pt x="752" y="453"/>
                  </a:cubicBezTo>
                  <a:cubicBezTo>
                    <a:pt x="752" y="477"/>
                    <a:pt x="752" y="489"/>
                    <a:pt x="735" y="489"/>
                  </a:cubicBezTo>
                  <a:cubicBezTo>
                    <a:pt x="735" y="489"/>
                    <a:pt x="735" y="489"/>
                    <a:pt x="735" y="483"/>
                  </a:cubicBezTo>
                  <a:cubicBezTo>
                    <a:pt x="729" y="483"/>
                    <a:pt x="729" y="477"/>
                    <a:pt x="723" y="471"/>
                  </a:cubicBezTo>
                  <a:cubicBezTo>
                    <a:pt x="717" y="471"/>
                    <a:pt x="723" y="483"/>
                    <a:pt x="723" y="489"/>
                  </a:cubicBezTo>
                  <a:cubicBezTo>
                    <a:pt x="723" y="494"/>
                    <a:pt x="729" y="494"/>
                    <a:pt x="729" y="500"/>
                  </a:cubicBezTo>
                  <a:cubicBezTo>
                    <a:pt x="729" y="506"/>
                    <a:pt x="741" y="512"/>
                    <a:pt x="741" y="524"/>
                  </a:cubicBezTo>
                  <a:cubicBezTo>
                    <a:pt x="729" y="518"/>
                    <a:pt x="723" y="506"/>
                    <a:pt x="717" y="500"/>
                  </a:cubicBezTo>
                  <a:cubicBezTo>
                    <a:pt x="717" y="494"/>
                    <a:pt x="717" y="494"/>
                    <a:pt x="717" y="489"/>
                  </a:cubicBezTo>
                  <a:cubicBezTo>
                    <a:pt x="711" y="483"/>
                    <a:pt x="717" y="483"/>
                    <a:pt x="717" y="483"/>
                  </a:cubicBezTo>
                  <a:cubicBezTo>
                    <a:pt x="717" y="477"/>
                    <a:pt x="717" y="471"/>
                    <a:pt x="711" y="471"/>
                  </a:cubicBezTo>
                  <a:cubicBezTo>
                    <a:pt x="711" y="465"/>
                    <a:pt x="711" y="465"/>
                    <a:pt x="711" y="459"/>
                  </a:cubicBezTo>
                  <a:cubicBezTo>
                    <a:pt x="711" y="459"/>
                    <a:pt x="699" y="465"/>
                    <a:pt x="699" y="459"/>
                  </a:cubicBezTo>
                  <a:cubicBezTo>
                    <a:pt x="699" y="453"/>
                    <a:pt x="699" y="453"/>
                    <a:pt x="699" y="447"/>
                  </a:cubicBezTo>
                  <a:cubicBezTo>
                    <a:pt x="693" y="447"/>
                    <a:pt x="693" y="442"/>
                    <a:pt x="693" y="436"/>
                  </a:cubicBezTo>
                  <a:cubicBezTo>
                    <a:pt x="687" y="436"/>
                    <a:pt x="682" y="436"/>
                    <a:pt x="682" y="442"/>
                  </a:cubicBezTo>
                  <a:cubicBezTo>
                    <a:pt x="676" y="447"/>
                    <a:pt x="670" y="447"/>
                    <a:pt x="670" y="453"/>
                  </a:cubicBezTo>
                  <a:cubicBezTo>
                    <a:pt x="670" y="453"/>
                    <a:pt x="670" y="459"/>
                    <a:pt x="664" y="459"/>
                  </a:cubicBezTo>
                  <a:cubicBezTo>
                    <a:pt x="664" y="459"/>
                    <a:pt x="664" y="459"/>
                    <a:pt x="664" y="465"/>
                  </a:cubicBezTo>
                  <a:cubicBezTo>
                    <a:pt x="664" y="465"/>
                    <a:pt x="664" y="465"/>
                    <a:pt x="658" y="465"/>
                  </a:cubicBezTo>
                  <a:cubicBezTo>
                    <a:pt x="658" y="477"/>
                    <a:pt x="658" y="483"/>
                    <a:pt x="652" y="494"/>
                  </a:cubicBezTo>
                  <a:lnTo>
                    <a:pt x="646" y="494"/>
                  </a:lnTo>
                  <a:cubicBezTo>
                    <a:pt x="646" y="489"/>
                    <a:pt x="646" y="489"/>
                    <a:pt x="646" y="483"/>
                  </a:cubicBezTo>
                  <a:cubicBezTo>
                    <a:pt x="646" y="477"/>
                    <a:pt x="640" y="477"/>
                    <a:pt x="640" y="471"/>
                  </a:cubicBezTo>
                  <a:cubicBezTo>
                    <a:pt x="634" y="465"/>
                    <a:pt x="634" y="453"/>
                    <a:pt x="629" y="453"/>
                  </a:cubicBezTo>
                  <a:cubicBezTo>
                    <a:pt x="629" y="447"/>
                    <a:pt x="629" y="447"/>
                    <a:pt x="629" y="442"/>
                  </a:cubicBezTo>
                  <a:cubicBezTo>
                    <a:pt x="629" y="436"/>
                    <a:pt x="623" y="436"/>
                    <a:pt x="617" y="436"/>
                  </a:cubicBezTo>
                  <a:cubicBezTo>
                    <a:pt x="623" y="430"/>
                    <a:pt x="623" y="430"/>
                    <a:pt x="623" y="430"/>
                  </a:cubicBezTo>
                  <a:cubicBezTo>
                    <a:pt x="617" y="430"/>
                    <a:pt x="617" y="424"/>
                    <a:pt x="606" y="424"/>
                  </a:cubicBezTo>
                  <a:cubicBezTo>
                    <a:pt x="600" y="424"/>
                    <a:pt x="600" y="424"/>
                    <a:pt x="600" y="418"/>
                  </a:cubicBezTo>
                  <a:cubicBezTo>
                    <a:pt x="594" y="418"/>
                    <a:pt x="594" y="424"/>
                    <a:pt x="588" y="424"/>
                  </a:cubicBezTo>
                  <a:cubicBezTo>
                    <a:pt x="588" y="418"/>
                    <a:pt x="582" y="418"/>
                    <a:pt x="582" y="418"/>
                  </a:cubicBezTo>
                  <a:cubicBezTo>
                    <a:pt x="571" y="418"/>
                    <a:pt x="571" y="400"/>
                    <a:pt x="565" y="394"/>
                  </a:cubicBezTo>
                  <a:cubicBezTo>
                    <a:pt x="565" y="394"/>
                    <a:pt x="565" y="400"/>
                    <a:pt x="559" y="400"/>
                  </a:cubicBezTo>
                  <a:cubicBezTo>
                    <a:pt x="565" y="400"/>
                    <a:pt x="565" y="406"/>
                    <a:pt x="565" y="406"/>
                  </a:cubicBezTo>
                  <a:cubicBezTo>
                    <a:pt x="565" y="412"/>
                    <a:pt x="571" y="418"/>
                    <a:pt x="571" y="424"/>
                  </a:cubicBezTo>
                  <a:cubicBezTo>
                    <a:pt x="577" y="418"/>
                    <a:pt x="577" y="418"/>
                    <a:pt x="582" y="418"/>
                  </a:cubicBezTo>
                  <a:cubicBezTo>
                    <a:pt x="582" y="430"/>
                    <a:pt x="588" y="430"/>
                    <a:pt x="594" y="436"/>
                  </a:cubicBezTo>
                  <a:cubicBezTo>
                    <a:pt x="594" y="442"/>
                    <a:pt x="588" y="442"/>
                    <a:pt x="588" y="447"/>
                  </a:cubicBezTo>
                  <a:cubicBezTo>
                    <a:pt x="582" y="447"/>
                    <a:pt x="582" y="453"/>
                    <a:pt x="577" y="453"/>
                  </a:cubicBezTo>
                  <a:cubicBezTo>
                    <a:pt x="571" y="453"/>
                    <a:pt x="571" y="459"/>
                    <a:pt x="571" y="459"/>
                  </a:cubicBezTo>
                  <a:cubicBezTo>
                    <a:pt x="559" y="465"/>
                    <a:pt x="553" y="471"/>
                    <a:pt x="541" y="477"/>
                  </a:cubicBezTo>
                  <a:cubicBezTo>
                    <a:pt x="535" y="471"/>
                    <a:pt x="535" y="459"/>
                    <a:pt x="535" y="453"/>
                  </a:cubicBezTo>
                  <a:cubicBezTo>
                    <a:pt x="530" y="447"/>
                    <a:pt x="524" y="436"/>
                    <a:pt x="518" y="430"/>
                  </a:cubicBezTo>
                  <a:cubicBezTo>
                    <a:pt x="518" y="424"/>
                    <a:pt x="518" y="418"/>
                    <a:pt x="512" y="418"/>
                  </a:cubicBezTo>
                  <a:cubicBezTo>
                    <a:pt x="512" y="418"/>
                    <a:pt x="512" y="424"/>
                    <a:pt x="512" y="430"/>
                  </a:cubicBezTo>
                  <a:cubicBezTo>
                    <a:pt x="518" y="430"/>
                    <a:pt x="518" y="436"/>
                    <a:pt x="524" y="436"/>
                  </a:cubicBezTo>
                  <a:cubicBezTo>
                    <a:pt x="518" y="447"/>
                    <a:pt x="530" y="447"/>
                    <a:pt x="530" y="459"/>
                  </a:cubicBezTo>
                  <a:cubicBezTo>
                    <a:pt x="530" y="465"/>
                    <a:pt x="541" y="471"/>
                    <a:pt x="541" y="477"/>
                  </a:cubicBezTo>
                  <a:cubicBezTo>
                    <a:pt x="541" y="477"/>
                    <a:pt x="547" y="477"/>
                    <a:pt x="553" y="477"/>
                  </a:cubicBezTo>
                  <a:cubicBezTo>
                    <a:pt x="559" y="483"/>
                    <a:pt x="559" y="471"/>
                    <a:pt x="565" y="477"/>
                  </a:cubicBezTo>
                  <a:cubicBezTo>
                    <a:pt x="565" y="477"/>
                    <a:pt x="565" y="489"/>
                    <a:pt x="565" y="494"/>
                  </a:cubicBezTo>
                  <a:cubicBezTo>
                    <a:pt x="559" y="500"/>
                    <a:pt x="553" y="518"/>
                    <a:pt x="547" y="524"/>
                  </a:cubicBezTo>
                  <a:cubicBezTo>
                    <a:pt x="541" y="530"/>
                    <a:pt x="541" y="530"/>
                    <a:pt x="535" y="536"/>
                  </a:cubicBezTo>
                  <a:cubicBezTo>
                    <a:pt x="535" y="542"/>
                    <a:pt x="530" y="548"/>
                    <a:pt x="530" y="553"/>
                  </a:cubicBezTo>
                  <a:cubicBezTo>
                    <a:pt x="530" y="571"/>
                    <a:pt x="530" y="589"/>
                    <a:pt x="530" y="601"/>
                  </a:cubicBezTo>
                  <a:cubicBezTo>
                    <a:pt x="518" y="606"/>
                    <a:pt x="512" y="618"/>
                    <a:pt x="512" y="636"/>
                  </a:cubicBezTo>
                  <a:cubicBezTo>
                    <a:pt x="506" y="636"/>
                    <a:pt x="506" y="642"/>
                    <a:pt x="506" y="642"/>
                  </a:cubicBezTo>
                  <a:cubicBezTo>
                    <a:pt x="506" y="648"/>
                    <a:pt x="500" y="648"/>
                    <a:pt x="500" y="653"/>
                  </a:cubicBezTo>
                  <a:cubicBezTo>
                    <a:pt x="494" y="659"/>
                    <a:pt x="494" y="665"/>
                    <a:pt x="488" y="677"/>
                  </a:cubicBezTo>
                  <a:cubicBezTo>
                    <a:pt x="477" y="677"/>
                    <a:pt x="471" y="689"/>
                    <a:pt x="459" y="689"/>
                  </a:cubicBezTo>
                  <a:cubicBezTo>
                    <a:pt x="453" y="677"/>
                    <a:pt x="453" y="665"/>
                    <a:pt x="447" y="653"/>
                  </a:cubicBezTo>
                  <a:cubicBezTo>
                    <a:pt x="447" y="648"/>
                    <a:pt x="447" y="648"/>
                    <a:pt x="447" y="642"/>
                  </a:cubicBezTo>
                  <a:cubicBezTo>
                    <a:pt x="441" y="630"/>
                    <a:pt x="441" y="624"/>
                    <a:pt x="435" y="612"/>
                  </a:cubicBezTo>
                  <a:cubicBezTo>
                    <a:pt x="435" y="606"/>
                    <a:pt x="435" y="595"/>
                    <a:pt x="441" y="589"/>
                  </a:cubicBezTo>
                  <a:cubicBezTo>
                    <a:pt x="435" y="577"/>
                    <a:pt x="435" y="571"/>
                    <a:pt x="435" y="565"/>
                  </a:cubicBezTo>
                  <a:cubicBezTo>
                    <a:pt x="435" y="553"/>
                    <a:pt x="429" y="548"/>
                    <a:pt x="423" y="542"/>
                  </a:cubicBezTo>
                  <a:cubicBezTo>
                    <a:pt x="423" y="530"/>
                    <a:pt x="429" y="524"/>
                    <a:pt x="429" y="512"/>
                  </a:cubicBezTo>
                  <a:cubicBezTo>
                    <a:pt x="423" y="506"/>
                    <a:pt x="423" y="512"/>
                    <a:pt x="418" y="512"/>
                  </a:cubicBezTo>
                  <a:cubicBezTo>
                    <a:pt x="418" y="512"/>
                    <a:pt x="412" y="506"/>
                    <a:pt x="406" y="512"/>
                  </a:cubicBezTo>
                  <a:cubicBezTo>
                    <a:pt x="406" y="506"/>
                    <a:pt x="406" y="506"/>
                    <a:pt x="406" y="506"/>
                  </a:cubicBezTo>
                  <a:cubicBezTo>
                    <a:pt x="400" y="500"/>
                    <a:pt x="400" y="506"/>
                    <a:pt x="394" y="512"/>
                  </a:cubicBezTo>
                  <a:cubicBezTo>
                    <a:pt x="388" y="512"/>
                    <a:pt x="382" y="512"/>
                    <a:pt x="376" y="512"/>
                  </a:cubicBezTo>
                  <a:cubicBezTo>
                    <a:pt x="365" y="512"/>
                    <a:pt x="365" y="506"/>
                    <a:pt x="359" y="500"/>
                  </a:cubicBezTo>
                  <a:cubicBezTo>
                    <a:pt x="353" y="489"/>
                    <a:pt x="353" y="483"/>
                    <a:pt x="347" y="477"/>
                  </a:cubicBezTo>
                  <a:cubicBezTo>
                    <a:pt x="347" y="465"/>
                    <a:pt x="347" y="447"/>
                    <a:pt x="347" y="436"/>
                  </a:cubicBezTo>
                  <a:cubicBezTo>
                    <a:pt x="347" y="430"/>
                    <a:pt x="353" y="424"/>
                    <a:pt x="353" y="418"/>
                  </a:cubicBezTo>
                  <a:cubicBezTo>
                    <a:pt x="353" y="412"/>
                    <a:pt x="365" y="406"/>
                    <a:pt x="365" y="400"/>
                  </a:cubicBezTo>
                  <a:cubicBezTo>
                    <a:pt x="371" y="394"/>
                    <a:pt x="365" y="389"/>
                    <a:pt x="371" y="377"/>
                  </a:cubicBezTo>
                  <a:cubicBezTo>
                    <a:pt x="376" y="377"/>
                    <a:pt x="376" y="377"/>
                    <a:pt x="382" y="371"/>
                  </a:cubicBezTo>
                  <a:lnTo>
                    <a:pt x="388" y="371"/>
                  </a:lnTo>
                  <a:cubicBezTo>
                    <a:pt x="394" y="365"/>
                    <a:pt x="406" y="365"/>
                    <a:pt x="412" y="365"/>
                  </a:cubicBezTo>
                  <a:cubicBezTo>
                    <a:pt x="418" y="365"/>
                    <a:pt x="429" y="365"/>
                    <a:pt x="435" y="365"/>
                  </a:cubicBezTo>
                  <a:lnTo>
                    <a:pt x="435" y="371"/>
                  </a:lnTo>
                  <a:cubicBezTo>
                    <a:pt x="435" y="371"/>
                    <a:pt x="435" y="371"/>
                    <a:pt x="435" y="377"/>
                  </a:cubicBezTo>
                  <a:cubicBezTo>
                    <a:pt x="441" y="389"/>
                    <a:pt x="453" y="389"/>
                    <a:pt x="459" y="394"/>
                  </a:cubicBezTo>
                  <a:cubicBezTo>
                    <a:pt x="465" y="394"/>
                    <a:pt x="465" y="389"/>
                    <a:pt x="471" y="383"/>
                  </a:cubicBezTo>
                  <a:cubicBezTo>
                    <a:pt x="482" y="383"/>
                    <a:pt x="494" y="389"/>
                    <a:pt x="506" y="389"/>
                  </a:cubicBezTo>
                  <a:cubicBezTo>
                    <a:pt x="512" y="389"/>
                    <a:pt x="506" y="377"/>
                    <a:pt x="512" y="377"/>
                  </a:cubicBezTo>
                  <a:cubicBezTo>
                    <a:pt x="512" y="371"/>
                    <a:pt x="512" y="371"/>
                    <a:pt x="512" y="365"/>
                  </a:cubicBezTo>
                  <a:cubicBezTo>
                    <a:pt x="506" y="365"/>
                    <a:pt x="512" y="377"/>
                    <a:pt x="506" y="377"/>
                  </a:cubicBezTo>
                  <a:cubicBezTo>
                    <a:pt x="500" y="377"/>
                    <a:pt x="506" y="371"/>
                    <a:pt x="500" y="365"/>
                  </a:cubicBezTo>
                  <a:cubicBezTo>
                    <a:pt x="500" y="371"/>
                    <a:pt x="488" y="371"/>
                    <a:pt x="482" y="365"/>
                  </a:cubicBezTo>
                  <a:cubicBezTo>
                    <a:pt x="482" y="365"/>
                    <a:pt x="482" y="359"/>
                    <a:pt x="477" y="359"/>
                  </a:cubicBezTo>
                  <a:cubicBezTo>
                    <a:pt x="482" y="353"/>
                    <a:pt x="477" y="353"/>
                    <a:pt x="482" y="347"/>
                  </a:cubicBezTo>
                  <a:cubicBezTo>
                    <a:pt x="477" y="347"/>
                    <a:pt x="477" y="347"/>
                    <a:pt x="477" y="347"/>
                  </a:cubicBezTo>
                  <a:cubicBezTo>
                    <a:pt x="471" y="353"/>
                    <a:pt x="477" y="359"/>
                    <a:pt x="477" y="365"/>
                  </a:cubicBezTo>
                  <a:cubicBezTo>
                    <a:pt x="477" y="365"/>
                    <a:pt x="482" y="365"/>
                    <a:pt x="482" y="371"/>
                  </a:cubicBezTo>
                  <a:cubicBezTo>
                    <a:pt x="477" y="371"/>
                    <a:pt x="477" y="371"/>
                    <a:pt x="471" y="371"/>
                  </a:cubicBezTo>
                  <a:cubicBezTo>
                    <a:pt x="477" y="371"/>
                    <a:pt x="477" y="371"/>
                    <a:pt x="477" y="365"/>
                  </a:cubicBezTo>
                  <a:cubicBezTo>
                    <a:pt x="471" y="365"/>
                    <a:pt x="465" y="365"/>
                    <a:pt x="465" y="365"/>
                  </a:cubicBezTo>
                  <a:cubicBezTo>
                    <a:pt x="465" y="365"/>
                    <a:pt x="465" y="359"/>
                    <a:pt x="465" y="353"/>
                  </a:cubicBezTo>
                  <a:cubicBezTo>
                    <a:pt x="465" y="353"/>
                    <a:pt x="465" y="353"/>
                    <a:pt x="465" y="347"/>
                  </a:cubicBezTo>
                  <a:cubicBezTo>
                    <a:pt x="459" y="347"/>
                    <a:pt x="459" y="341"/>
                    <a:pt x="459" y="341"/>
                  </a:cubicBezTo>
                  <a:cubicBezTo>
                    <a:pt x="453" y="336"/>
                    <a:pt x="447" y="330"/>
                    <a:pt x="441" y="324"/>
                  </a:cubicBezTo>
                  <a:cubicBezTo>
                    <a:pt x="441" y="336"/>
                    <a:pt x="459" y="341"/>
                    <a:pt x="459" y="347"/>
                  </a:cubicBezTo>
                  <a:cubicBezTo>
                    <a:pt x="459" y="353"/>
                    <a:pt x="453" y="341"/>
                    <a:pt x="453" y="347"/>
                  </a:cubicBezTo>
                  <a:cubicBezTo>
                    <a:pt x="453" y="347"/>
                    <a:pt x="459" y="347"/>
                    <a:pt x="453" y="353"/>
                  </a:cubicBezTo>
                  <a:cubicBezTo>
                    <a:pt x="453" y="353"/>
                    <a:pt x="447" y="359"/>
                    <a:pt x="447" y="365"/>
                  </a:cubicBezTo>
                  <a:cubicBezTo>
                    <a:pt x="447" y="359"/>
                    <a:pt x="441" y="359"/>
                    <a:pt x="441" y="353"/>
                  </a:cubicBezTo>
                  <a:cubicBezTo>
                    <a:pt x="447" y="353"/>
                    <a:pt x="447" y="353"/>
                    <a:pt x="447" y="353"/>
                  </a:cubicBezTo>
                  <a:cubicBezTo>
                    <a:pt x="447" y="347"/>
                    <a:pt x="441" y="341"/>
                    <a:pt x="435" y="341"/>
                  </a:cubicBezTo>
                  <a:cubicBezTo>
                    <a:pt x="435" y="341"/>
                    <a:pt x="435" y="336"/>
                    <a:pt x="429" y="336"/>
                  </a:cubicBezTo>
                  <a:cubicBezTo>
                    <a:pt x="429" y="347"/>
                    <a:pt x="435" y="353"/>
                    <a:pt x="429" y="353"/>
                  </a:cubicBezTo>
                  <a:cubicBezTo>
                    <a:pt x="423" y="347"/>
                    <a:pt x="423" y="336"/>
                    <a:pt x="429" y="330"/>
                  </a:cubicBezTo>
                  <a:cubicBezTo>
                    <a:pt x="423" y="330"/>
                    <a:pt x="418" y="336"/>
                    <a:pt x="412" y="330"/>
                  </a:cubicBezTo>
                  <a:cubicBezTo>
                    <a:pt x="406" y="330"/>
                    <a:pt x="406" y="341"/>
                    <a:pt x="400" y="347"/>
                  </a:cubicBezTo>
                  <a:cubicBezTo>
                    <a:pt x="400" y="353"/>
                    <a:pt x="400" y="359"/>
                    <a:pt x="394" y="365"/>
                  </a:cubicBezTo>
                  <a:cubicBezTo>
                    <a:pt x="388" y="365"/>
                    <a:pt x="388" y="365"/>
                    <a:pt x="382" y="365"/>
                  </a:cubicBezTo>
                  <a:cubicBezTo>
                    <a:pt x="382" y="365"/>
                    <a:pt x="376" y="365"/>
                    <a:pt x="371" y="365"/>
                  </a:cubicBezTo>
                  <a:cubicBezTo>
                    <a:pt x="371" y="359"/>
                    <a:pt x="371" y="353"/>
                    <a:pt x="371" y="347"/>
                  </a:cubicBezTo>
                  <a:cubicBezTo>
                    <a:pt x="376" y="347"/>
                    <a:pt x="371" y="336"/>
                    <a:pt x="371" y="330"/>
                  </a:cubicBezTo>
                  <a:cubicBezTo>
                    <a:pt x="382" y="336"/>
                    <a:pt x="388" y="330"/>
                    <a:pt x="394" y="330"/>
                  </a:cubicBezTo>
                  <a:cubicBezTo>
                    <a:pt x="394" y="330"/>
                    <a:pt x="394" y="330"/>
                    <a:pt x="394" y="324"/>
                  </a:cubicBezTo>
                  <a:cubicBezTo>
                    <a:pt x="400" y="318"/>
                    <a:pt x="388" y="318"/>
                    <a:pt x="388" y="312"/>
                  </a:cubicBezTo>
                  <a:lnTo>
                    <a:pt x="382" y="312"/>
                  </a:lnTo>
                  <a:cubicBezTo>
                    <a:pt x="382" y="306"/>
                    <a:pt x="382" y="306"/>
                    <a:pt x="388" y="306"/>
                  </a:cubicBezTo>
                  <a:cubicBezTo>
                    <a:pt x="394" y="300"/>
                    <a:pt x="394" y="294"/>
                    <a:pt x="400" y="300"/>
                  </a:cubicBezTo>
                  <a:lnTo>
                    <a:pt x="400" y="294"/>
                  </a:lnTo>
                  <a:cubicBezTo>
                    <a:pt x="394" y="294"/>
                    <a:pt x="388" y="294"/>
                    <a:pt x="376" y="294"/>
                  </a:cubicBezTo>
                  <a:cubicBezTo>
                    <a:pt x="376" y="289"/>
                    <a:pt x="382" y="294"/>
                    <a:pt x="388" y="289"/>
                  </a:cubicBezTo>
                  <a:cubicBezTo>
                    <a:pt x="382" y="289"/>
                    <a:pt x="382" y="282"/>
                    <a:pt x="382" y="277"/>
                  </a:cubicBezTo>
                  <a:cubicBezTo>
                    <a:pt x="382" y="277"/>
                    <a:pt x="388" y="277"/>
                    <a:pt x="388" y="271"/>
                  </a:cubicBezTo>
                  <a:cubicBezTo>
                    <a:pt x="388" y="271"/>
                    <a:pt x="388" y="271"/>
                    <a:pt x="382" y="265"/>
                  </a:cubicBezTo>
                  <a:cubicBezTo>
                    <a:pt x="382" y="259"/>
                    <a:pt x="382" y="253"/>
                    <a:pt x="382" y="247"/>
                  </a:cubicBezTo>
                  <a:cubicBezTo>
                    <a:pt x="388" y="247"/>
                    <a:pt x="388" y="241"/>
                    <a:pt x="394" y="241"/>
                  </a:cubicBezTo>
                  <a:cubicBezTo>
                    <a:pt x="394" y="247"/>
                    <a:pt x="394" y="247"/>
                    <a:pt x="388" y="247"/>
                  </a:cubicBezTo>
                  <a:cubicBezTo>
                    <a:pt x="394" y="253"/>
                    <a:pt x="394" y="253"/>
                    <a:pt x="394" y="253"/>
                  </a:cubicBezTo>
                  <a:cubicBezTo>
                    <a:pt x="394" y="265"/>
                    <a:pt x="400" y="265"/>
                    <a:pt x="400" y="271"/>
                  </a:cubicBezTo>
                  <a:cubicBezTo>
                    <a:pt x="400" y="277"/>
                    <a:pt x="406" y="277"/>
                    <a:pt x="406" y="277"/>
                  </a:cubicBezTo>
                  <a:cubicBezTo>
                    <a:pt x="400" y="282"/>
                    <a:pt x="400" y="289"/>
                    <a:pt x="400" y="294"/>
                  </a:cubicBezTo>
                  <a:cubicBezTo>
                    <a:pt x="406" y="294"/>
                    <a:pt x="400" y="282"/>
                    <a:pt x="412" y="289"/>
                  </a:cubicBezTo>
                  <a:cubicBezTo>
                    <a:pt x="412" y="282"/>
                    <a:pt x="412" y="282"/>
                    <a:pt x="412" y="277"/>
                  </a:cubicBezTo>
                  <a:cubicBezTo>
                    <a:pt x="418" y="277"/>
                    <a:pt x="418" y="277"/>
                    <a:pt x="423" y="271"/>
                  </a:cubicBezTo>
                  <a:lnTo>
                    <a:pt x="423" y="271"/>
                  </a:lnTo>
                  <a:cubicBezTo>
                    <a:pt x="423" y="265"/>
                    <a:pt x="423" y="265"/>
                    <a:pt x="429" y="259"/>
                  </a:cubicBezTo>
                  <a:cubicBezTo>
                    <a:pt x="423" y="253"/>
                    <a:pt x="418" y="259"/>
                    <a:pt x="418" y="253"/>
                  </a:cubicBezTo>
                  <a:cubicBezTo>
                    <a:pt x="418" y="247"/>
                    <a:pt x="418" y="241"/>
                    <a:pt x="412" y="235"/>
                  </a:cubicBezTo>
                  <a:cubicBezTo>
                    <a:pt x="418" y="230"/>
                    <a:pt x="418" y="218"/>
                    <a:pt x="429" y="218"/>
                  </a:cubicBezTo>
                  <a:lnTo>
                    <a:pt x="429" y="212"/>
                  </a:lnTo>
                  <a:lnTo>
                    <a:pt x="429" y="212"/>
                  </a:lnTo>
                  <a:cubicBezTo>
                    <a:pt x="435" y="206"/>
                    <a:pt x="435" y="200"/>
                    <a:pt x="441" y="194"/>
                  </a:cubicBezTo>
                  <a:cubicBezTo>
                    <a:pt x="447" y="188"/>
                    <a:pt x="453" y="182"/>
                    <a:pt x="453" y="177"/>
                  </a:cubicBezTo>
                  <a:cubicBezTo>
                    <a:pt x="459" y="177"/>
                    <a:pt x="459" y="177"/>
                    <a:pt x="459" y="177"/>
                  </a:cubicBezTo>
                  <a:cubicBezTo>
                    <a:pt x="465" y="177"/>
                    <a:pt x="465" y="171"/>
                    <a:pt x="471" y="171"/>
                  </a:cubicBezTo>
                  <a:cubicBezTo>
                    <a:pt x="477" y="171"/>
                    <a:pt x="477" y="171"/>
                    <a:pt x="482" y="171"/>
                  </a:cubicBezTo>
                  <a:cubicBezTo>
                    <a:pt x="488" y="171"/>
                    <a:pt x="488" y="177"/>
                    <a:pt x="488" y="177"/>
                  </a:cubicBezTo>
                  <a:cubicBezTo>
                    <a:pt x="494" y="177"/>
                    <a:pt x="500" y="182"/>
                    <a:pt x="500" y="182"/>
                  </a:cubicBezTo>
                  <a:cubicBezTo>
                    <a:pt x="512" y="188"/>
                    <a:pt x="524" y="188"/>
                    <a:pt x="518" y="200"/>
                  </a:cubicBezTo>
                  <a:cubicBezTo>
                    <a:pt x="524" y="200"/>
                    <a:pt x="524" y="194"/>
                    <a:pt x="524" y="182"/>
                  </a:cubicBezTo>
                  <a:cubicBezTo>
                    <a:pt x="530" y="188"/>
                    <a:pt x="530" y="188"/>
                    <a:pt x="535" y="188"/>
                  </a:cubicBezTo>
                  <a:lnTo>
                    <a:pt x="535" y="194"/>
                  </a:lnTo>
                  <a:cubicBezTo>
                    <a:pt x="541" y="194"/>
                    <a:pt x="547" y="188"/>
                    <a:pt x="553" y="182"/>
                  </a:cubicBezTo>
                  <a:cubicBezTo>
                    <a:pt x="559" y="188"/>
                    <a:pt x="565" y="182"/>
                    <a:pt x="571" y="182"/>
                  </a:cubicBezTo>
                  <a:cubicBezTo>
                    <a:pt x="571" y="177"/>
                    <a:pt x="565" y="182"/>
                    <a:pt x="565" y="177"/>
                  </a:cubicBezTo>
                  <a:cubicBezTo>
                    <a:pt x="577" y="177"/>
                    <a:pt x="577" y="177"/>
                    <a:pt x="582" y="177"/>
                  </a:cubicBezTo>
                  <a:cubicBezTo>
                    <a:pt x="588" y="171"/>
                    <a:pt x="594" y="165"/>
                    <a:pt x="600" y="159"/>
                  </a:cubicBezTo>
                  <a:cubicBezTo>
                    <a:pt x="606" y="159"/>
                    <a:pt x="606" y="165"/>
                    <a:pt x="606" y="165"/>
                  </a:cubicBezTo>
                  <a:cubicBezTo>
                    <a:pt x="612" y="171"/>
                    <a:pt x="606" y="159"/>
                    <a:pt x="612" y="165"/>
                  </a:cubicBezTo>
                  <a:cubicBezTo>
                    <a:pt x="612" y="165"/>
                    <a:pt x="612" y="171"/>
                    <a:pt x="617" y="171"/>
                  </a:cubicBezTo>
                  <a:lnTo>
                    <a:pt x="617" y="165"/>
                  </a:lnTo>
                  <a:cubicBezTo>
                    <a:pt x="623" y="159"/>
                    <a:pt x="629" y="165"/>
                    <a:pt x="629" y="171"/>
                  </a:cubicBezTo>
                  <a:cubicBezTo>
                    <a:pt x="634" y="159"/>
                    <a:pt x="623" y="165"/>
                    <a:pt x="623" y="159"/>
                  </a:cubicBezTo>
                  <a:cubicBezTo>
                    <a:pt x="623" y="153"/>
                    <a:pt x="629" y="159"/>
                    <a:pt x="634" y="159"/>
                  </a:cubicBezTo>
                  <a:cubicBezTo>
                    <a:pt x="634" y="153"/>
                    <a:pt x="634" y="153"/>
                    <a:pt x="634" y="147"/>
                  </a:cubicBezTo>
                  <a:cubicBezTo>
                    <a:pt x="640" y="147"/>
                    <a:pt x="640" y="147"/>
                    <a:pt x="646" y="141"/>
                  </a:cubicBezTo>
                  <a:cubicBezTo>
                    <a:pt x="652" y="141"/>
                    <a:pt x="658" y="141"/>
                    <a:pt x="658" y="135"/>
                  </a:cubicBezTo>
                  <a:cubicBezTo>
                    <a:pt x="664" y="135"/>
                    <a:pt x="664" y="141"/>
                    <a:pt x="664" y="141"/>
                  </a:cubicBezTo>
                  <a:cubicBezTo>
                    <a:pt x="670" y="141"/>
                    <a:pt x="670" y="135"/>
                    <a:pt x="676" y="135"/>
                  </a:cubicBezTo>
                  <a:cubicBezTo>
                    <a:pt x="676" y="129"/>
                    <a:pt x="676" y="129"/>
                    <a:pt x="682" y="124"/>
                  </a:cubicBezTo>
                  <a:cubicBezTo>
                    <a:pt x="687" y="124"/>
                    <a:pt x="687" y="129"/>
                    <a:pt x="687" y="129"/>
                  </a:cubicBezTo>
                  <a:cubicBezTo>
                    <a:pt x="693" y="129"/>
                    <a:pt x="699" y="135"/>
                    <a:pt x="705" y="129"/>
                  </a:cubicBezTo>
                  <a:cubicBezTo>
                    <a:pt x="705" y="135"/>
                    <a:pt x="711" y="135"/>
                    <a:pt x="711" y="141"/>
                  </a:cubicBezTo>
                  <a:cubicBezTo>
                    <a:pt x="711" y="147"/>
                    <a:pt x="711" y="147"/>
                    <a:pt x="711" y="153"/>
                  </a:cubicBezTo>
                  <a:cubicBezTo>
                    <a:pt x="717" y="147"/>
                    <a:pt x="717" y="153"/>
                    <a:pt x="723" y="153"/>
                  </a:cubicBezTo>
                  <a:lnTo>
                    <a:pt x="729" y="153"/>
                  </a:lnTo>
                  <a:cubicBezTo>
                    <a:pt x="729" y="153"/>
                    <a:pt x="735" y="159"/>
                    <a:pt x="741" y="159"/>
                  </a:cubicBezTo>
                  <a:cubicBezTo>
                    <a:pt x="770" y="188"/>
                    <a:pt x="793" y="224"/>
                    <a:pt x="817" y="259"/>
                  </a:cubicBezTo>
                  <a:close/>
                  <a:moveTo>
                    <a:pt x="846" y="336"/>
                  </a:moveTo>
                  <a:lnTo>
                    <a:pt x="846" y="336"/>
                  </a:lnTo>
                  <a:lnTo>
                    <a:pt x="846" y="336"/>
                  </a:lnTo>
                  <a:cubicBezTo>
                    <a:pt x="841" y="336"/>
                    <a:pt x="841" y="330"/>
                    <a:pt x="841" y="330"/>
                  </a:cubicBezTo>
                  <a:cubicBezTo>
                    <a:pt x="835" y="330"/>
                    <a:pt x="835" y="341"/>
                    <a:pt x="829" y="336"/>
                  </a:cubicBezTo>
                  <a:cubicBezTo>
                    <a:pt x="829" y="330"/>
                    <a:pt x="835" y="324"/>
                    <a:pt x="835" y="318"/>
                  </a:cubicBezTo>
                  <a:lnTo>
                    <a:pt x="841" y="318"/>
                  </a:lnTo>
                  <a:cubicBezTo>
                    <a:pt x="841" y="324"/>
                    <a:pt x="841" y="330"/>
                    <a:pt x="846" y="336"/>
                  </a:cubicBezTo>
                  <a:close/>
                  <a:moveTo>
                    <a:pt x="793" y="477"/>
                  </a:moveTo>
                  <a:lnTo>
                    <a:pt x="793" y="477"/>
                  </a:lnTo>
                  <a:cubicBezTo>
                    <a:pt x="799" y="477"/>
                    <a:pt x="799" y="471"/>
                    <a:pt x="805" y="477"/>
                  </a:cubicBezTo>
                  <a:cubicBezTo>
                    <a:pt x="805" y="471"/>
                    <a:pt x="805" y="465"/>
                    <a:pt x="805" y="465"/>
                  </a:cubicBezTo>
                  <a:cubicBezTo>
                    <a:pt x="811" y="465"/>
                    <a:pt x="811" y="465"/>
                    <a:pt x="811" y="471"/>
                  </a:cubicBezTo>
                  <a:cubicBezTo>
                    <a:pt x="811" y="477"/>
                    <a:pt x="817" y="471"/>
                    <a:pt x="817" y="483"/>
                  </a:cubicBezTo>
                  <a:cubicBezTo>
                    <a:pt x="811" y="483"/>
                    <a:pt x="805" y="483"/>
                    <a:pt x="805" y="489"/>
                  </a:cubicBezTo>
                  <a:cubicBezTo>
                    <a:pt x="799" y="489"/>
                    <a:pt x="805" y="483"/>
                    <a:pt x="805" y="477"/>
                  </a:cubicBezTo>
                  <a:cubicBezTo>
                    <a:pt x="799" y="477"/>
                    <a:pt x="799" y="483"/>
                    <a:pt x="793" y="477"/>
                  </a:cubicBezTo>
                  <a:close/>
                  <a:moveTo>
                    <a:pt x="799" y="548"/>
                  </a:moveTo>
                  <a:lnTo>
                    <a:pt x="799" y="548"/>
                  </a:lnTo>
                  <a:cubicBezTo>
                    <a:pt x="793" y="548"/>
                    <a:pt x="793" y="542"/>
                    <a:pt x="793" y="542"/>
                  </a:cubicBezTo>
                  <a:cubicBezTo>
                    <a:pt x="788" y="542"/>
                    <a:pt x="788" y="548"/>
                    <a:pt x="788" y="553"/>
                  </a:cubicBezTo>
                  <a:cubicBezTo>
                    <a:pt x="776" y="542"/>
                    <a:pt x="782" y="524"/>
                    <a:pt x="788" y="518"/>
                  </a:cubicBezTo>
                  <a:cubicBezTo>
                    <a:pt x="793" y="524"/>
                    <a:pt x="799" y="524"/>
                    <a:pt x="799" y="530"/>
                  </a:cubicBezTo>
                  <a:lnTo>
                    <a:pt x="793" y="530"/>
                  </a:lnTo>
                  <a:cubicBezTo>
                    <a:pt x="793" y="536"/>
                    <a:pt x="799" y="542"/>
                    <a:pt x="799" y="548"/>
                  </a:cubicBezTo>
                  <a:close/>
                  <a:moveTo>
                    <a:pt x="782" y="530"/>
                  </a:moveTo>
                  <a:lnTo>
                    <a:pt x="782" y="530"/>
                  </a:lnTo>
                  <a:cubicBezTo>
                    <a:pt x="776" y="530"/>
                    <a:pt x="782" y="542"/>
                    <a:pt x="776" y="542"/>
                  </a:cubicBezTo>
                  <a:lnTo>
                    <a:pt x="776" y="542"/>
                  </a:lnTo>
                  <a:cubicBezTo>
                    <a:pt x="776" y="548"/>
                    <a:pt x="776" y="548"/>
                    <a:pt x="776" y="548"/>
                  </a:cubicBezTo>
                  <a:cubicBezTo>
                    <a:pt x="764" y="553"/>
                    <a:pt x="764" y="542"/>
                    <a:pt x="758" y="542"/>
                  </a:cubicBezTo>
                  <a:cubicBezTo>
                    <a:pt x="758" y="536"/>
                    <a:pt x="752" y="536"/>
                    <a:pt x="752" y="530"/>
                  </a:cubicBezTo>
                  <a:cubicBezTo>
                    <a:pt x="752" y="512"/>
                    <a:pt x="770" y="518"/>
                    <a:pt x="770" y="500"/>
                  </a:cubicBezTo>
                  <a:cubicBezTo>
                    <a:pt x="776" y="500"/>
                    <a:pt x="782" y="500"/>
                    <a:pt x="788" y="506"/>
                  </a:cubicBezTo>
                  <a:cubicBezTo>
                    <a:pt x="788" y="512"/>
                    <a:pt x="782" y="512"/>
                    <a:pt x="782" y="512"/>
                  </a:cubicBezTo>
                  <a:cubicBezTo>
                    <a:pt x="782" y="518"/>
                    <a:pt x="782" y="524"/>
                    <a:pt x="782" y="530"/>
                  </a:cubicBezTo>
                  <a:close/>
                  <a:moveTo>
                    <a:pt x="776" y="565"/>
                  </a:moveTo>
                  <a:lnTo>
                    <a:pt x="776" y="565"/>
                  </a:lnTo>
                  <a:cubicBezTo>
                    <a:pt x="758" y="571"/>
                    <a:pt x="752" y="559"/>
                    <a:pt x="741" y="559"/>
                  </a:cubicBezTo>
                  <a:cubicBezTo>
                    <a:pt x="741" y="553"/>
                    <a:pt x="741" y="553"/>
                    <a:pt x="741" y="553"/>
                  </a:cubicBezTo>
                  <a:cubicBezTo>
                    <a:pt x="752" y="553"/>
                    <a:pt x="758" y="559"/>
                    <a:pt x="770" y="559"/>
                  </a:cubicBezTo>
                  <a:cubicBezTo>
                    <a:pt x="770" y="565"/>
                    <a:pt x="776" y="559"/>
                    <a:pt x="776" y="565"/>
                  </a:cubicBezTo>
                  <a:close/>
                  <a:moveTo>
                    <a:pt x="782" y="436"/>
                  </a:moveTo>
                  <a:lnTo>
                    <a:pt x="782" y="436"/>
                  </a:lnTo>
                  <a:cubicBezTo>
                    <a:pt x="782" y="430"/>
                    <a:pt x="782" y="424"/>
                    <a:pt x="782" y="424"/>
                  </a:cubicBezTo>
                  <a:cubicBezTo>
                    <a:pt x="782" y="418"/>
                    <a:pt x="788" y="412"/>
                    <a:pt x="788" y="418"/>
                  </a:cubicBezTo>
                  <a:cubicBezTo>
                    <a:pt x="788" y="424"/>
                    <a:pt x="788" y="430"/>
                    <a:pt x="782" y="436"/>
                  </a:cubicBezTo>
                  <a:close/>
                  <a:moveTo>
                    <a:pt x="799" y="447"/>
                  </a:moveTo>
                  <a:lnTo>
                    <a:pt x="799" y="447"/>
                  </a:lnTo>
                  <a:cubicBezTo>
                    <a:pt x="799" y="453"/>
                    <a:pt x="793" y="453"/>
                    <a:pt x="793" y="459"/>
                  </a:cubicBezTo>
                  <a:cubicBezTo>
                    <a:pt x="788" y="459"/>
                    <a:pt x="788" y="453"/>
                    <a:pt x="788" y="453"/>
                  </a:cubicBezTo>
                  <a:cubicBezTo>
                    <a:pt x="782" y="442"/>
                    <a:pt x="793" y="442"/>
                    <a:pt x="799" y="447"/>
                  </a:cubicBezTo>
                  <a:close/>
                  <a:moveTo>
                    <a:pt x="829" y="524"/>
                  </a:moveTo>
                  <a:lnTo>
                    <a:pt x="829" y="524"/>
                  </a:lnTo>
                  <a:cubicBezTo>
                    <a:pt x="829" y="530"/>
                    <a:pt x="823" y="530"/>
                    <a:pt x="817" y="530"/>
                  </a:cubicBezTo>
                  <a:cubicBezTo>
                    <a:pt x="817" y="518"/>
                    <a:pt x="829" y="518"/>
                    <a:pt x="829" y="524"/>
                  </a:cubicBezTo>
                  <a:close/>
                  <a:moveTo>
                    <a:pt x="829" y="383"/>
                  </a:moveTo>
                  <a:lnTo>
                    <a:pt x="829" y="383"/>
                  </a:lnTo>
                  <a:cubicBezTo>
                    <a:pt x="823" y="383"/>
                    <a:pt x="823" y="377"/>
                    <a:pt x="823" y="383"/>
                  </a:cubicBezTo>
                  <a:cubicBezTo>
                    <a:pt x="817" y="383"/>
                    <a:pt x="817" y="383"/>
                    <a:pt x="811" y="389"/>
                  </a:cubicBezTo>
                  <a:cubicBezTo>
                    <a:pt x="811" y="389"/>
                    <a:pt x="805" y="389"/>
                    <a:pt x="805" y="383"/>
                  </a:cubicBezTo>
                  <a:cubicBezTo>
                    <a:pt x="811" y="383"/>
                    <a:pt x="811" y="383"/>
                    <a:pt x="817" y="383"/>
                  </a:cubicBezTo>
                  <a:cubicBezTo>
                    <a:pt x="817" y="377"/>
                    <a:pt x="811" y="383"/>
                    <a:pt x="811" y="377"/>
                  </a:cubicBezTo>
                  <a:cubicBezTo>
                    <a:pt x="811" y="371"/>
                    <a:pt x="817" y="371"/>
                    <a:pt x="823" y="371"/>
                  </a:cubicBezTo>
                  <a:cubicBezTo>
                    <a:pt x="829" y="365"/>
                    <a:pt x="829" y="359"/>
                    <a:pt x="835" y="359"/>
                  </a:cubicBezTo>
                  <a:lnTo>
                    <a:pt x="835" y="353"/>
                  </a:lnTo>
                  <a:cubicBezTo>
                    <a:pt x="835" y="347"/>
                    <a:pt x="835" y="341"/>
                    <a:pt x="835" y="336"/>
                  </a:cubicBezTo>
                  <a:lnTo>
                    <a:pt x="841" y="336"/>
                  </a:lnTo>
                  <a:cubicBezTo>
                    <a:pt x="841" y="347"/>
                    <a:pt x="846" y="359"/>
                    <a:pt x="846" y="371"/>
                  </a:cubicBezTo>
                  <a:cubicBezTo>
                    <a:pt x="841" y="377"/>
                    <a:pt x="829" y="377"/>
                    <a:pt x="829" y="383"/>
                  </a:cubicBezTo>
                  <a:close/>
                  <a:moveTo>
                    <a:pt x="829" y="300"/>
                  </a:moveTo>
                  <a:lnTo>
                    <a:pt x="829" y="300"/>
                  </a:lnTo>
                  <a:cubicBezTo>
                    <a:pt x="835" y="300"/>
                    <a:pt x="835" y="306"/>
                    <a:pt x="841" y="312"/>
                  </a:cubicBezTo>
                  <a:cubicBezTo>
                    <a:pt x="835" y="312"/>
                    <a:pt x="835" y="306"/>
                    <a:pt x="829" y="300"/>
                  </a:cubicBezTo>
                  <a:close/>
                  <a:moveTo>
                    <a:pt x="705" y="506"/>
                  </a:moveTo>
                  <a:lnTo>
                    <a:pt x="705" y="506"/>
                  </a:lnTo>
                  <a:cubicBezTo>
                    <a:pt x="711" y="500"/>
                    <a:pt x="711" y="506"/>
                    <a:pt x="711" y="500"/>
                  </a:cubicBezTo>
                  <a:cubicBezTo>
                    <a:pt x="717" y="500"/>
                    <a:pt x="717" y="506"/>
                    <a:pt x="717" y="506"/>
                  </a:cubicBezTo>
                  <a:cubicBezTo>
                    <a:pt x="717" y="512"/>
                    <a:pt x="723" y="512"/>
                    <a:pt x="723" y="518"/>
                  </a:cubicBezTo>
                  <a:cubicBezTo>
                    <a:pt x="729" y="518"/>
                    <a:pt x="729" y="524"/>
                    <a:pt x="735" y="530"/>
                  </a:cubicBezTo>
                  <a:cubicBezTo>
                    <a:pt x="735" y="536"/>
                    <a:pt x="741" y="542"/>
                    <a:pt x="741" y="548"/>
                  </a:cubicBezTo>
                  <a:cubicBezTo>
                    <a:pt x="729" y="553"/>
                    <a:pt x="729" y="542"/>
                    <a:pt x="723" y="542"/>
                  </a:cubicBezTo>
                  <a:cubicBezTo>
                    <a:pt x="723" y="518"/>
                    <a:pt x="705" y="524"/>
                    <a:pt x="705" y="506"/>
                  </a:cubicBezTo>
                  <a:close/>
                  <a:moveTo>
                    <a:pt x="658" y="483"/>
                  </a:moveTo>
                  <a:lnTo>
                    <a:pt x="658" y="483"/>
                  </a:lnTo>
                  <a:cubicBezTo>
                    <a:pt x="664" y="489"/>
                    <a:pt x="664" y="489"/>
                    <a:pt x="664" y="494"/>
                  </a:cubicBezTo>
                  <a:cubicBezTo>
                    <a:pt x="664" y="494"/>
                    <a:pt x="664" y="500"/>
                    <a:pt x="658" y="500"/>
                  </a:cubicBezTo>
                  <a:cubicBezTo>
                    <a:pt x="652" y="494"/>
                    <a:pt x="664" y="494"/>
                    <a:pt x="658" y="483"/>
                  </a:cubicBezTo>
                  <a:close/>
                  <a:moveTo>
                    <a:pt x="559" y="612"/>
                  </a:moveTo>
                  <a:lnTo>
                    <a:pt x="559" y="612"/>
                  </a:lnTo>
                  <a:cubicBezTo>
                    <a:pt x="559" y="618"/>
                    <a:pt x="559" y="618"/>
                    <a:pt x="553" y="618"/>
                  </a:cubicBezTo>
                  <a:lnTo>
                    <a:pt x="553" y="624"/>
                  </a:lnTo>
                  <a:cubicBezTo>
                    <a:pt x="553" y="636"/>
                    <a:pt x="553" y="636"/>
                    <a:pt x="553" y="642"/>
                  </a:cubicBezTo>
                  <a:cubicBezTo>
                    <a:pt x="547" y="642"/>
                    <a:pt x="541" y="648"/>
                    <a:pt x="541" y="648"/>
                  </a:cubicBezTo>
                  <a:cubicBezTo>
                    <a:pt x="535" y="642"/>
                    <a:pt x="535" y="636"/>
                    <a:pt x="535" y="624"/>
                  </a:cubicBezTo>
                  <a:cubicBezTo>
                    <a:pt x="535" y="624"/>
                    <a:pt x="535" y="618"/>
                    <a:pt x="541" y="618"/>
                  </a:cubicBezTo>
                  <a:cubicBezTo>
                    <a:pt x="541" y="612"/>
                    <a:pt x="535" y="612"/>
                    <a:pt x="535" y="606"/>
                  </a:cubicBezTo>
                  <a:cubicBezTo>
                    <a:pt x="541" y="601"/>
                    <a:pt x="547" y="595"/>
                    <a:pt x="553" y="595"/>
                  </a:cubicBezTo>
                  <a:cubicBezTo>
                    <a:pt x="553" y="589"/>
                    <a:pt x="553" y="583"/>
                    <a:pt x="553" y="577"/>
                  </a:cubicBezTo>
                  <a:cubicBezTo>
                    <a:pt x="559" y="577"/>
                    <a:pt x="559" y="589"/>
                    <a:pt x="559" y="589"/>
                  </a:cubicBezTo>
                  <a:cubicBezTo>
                    <a:pt x="559" y="601"/>
                    <a:pt x="559" y="606"/>
                    <a:pt x="559" y="612"/>
                  </a:cubicBezTo>
                  <a:close/>
                  <a:moveTo>
                    <a:pt x="247" y="760"/>
                  </a:moveTo>
                  <a:lnTo>
                    <a:pt x="247" y="760"/>
                  </a:lnTo>
                  <a:cubicBezTo>
                    <a:pt x="247" y="754"/>
                    <a:pt x="253" y="754"/>
                    <a:pt x="253" y="760"/>
                  </a:cubicBezTo>
                  <a:cubicBezTo>
                    <a:pt x="253" y="760"/>
                    <a:pt x="253" y="760"/>
                    <a:pt x="247" y="760"/>
                  </a:cubicBezTo>
                  <a:close/>
                  <a:moveTo>
                    <a:pt x="300" y="235"/>
                  </a:moveTo>
                  <a:lnTo>
                    <a:pt x="300" y="235"/>
                  </a:lnTo>
                  <a:cubicBezTo>
                    <a:pt x="300" y="235"/>
                    <a:pt x="294" y="241"/>
                    <a:pt x="294" y="247"/>
                  </a:cubicBezTo>
                  <a:cubicBezTo>
                    <a:pt x="288" y="247"/>
                    <a:pt x="294" y="235"/>
                    <a:pt x="288" y="235"/>
                  </a:cubicBezTo>
                  <a:cubicBezTo>
                    <a:pt x="282" y="235"/>
                    <a:pt x="282" y="235"/>
                    <a:pt x="276" y="235"/>
                  </a:cubicBezTo>
                  <a:cubicBezTo>
                    <a:pt x="270" y="230"/>
                    <a:pt x="276" y="212"/>
                    <a:pt x="270" y="200"/>
                  </a:cubicBezTo>
                  <a:cubicBezTo>
                    <a:pt x="265" y="194"/>
                    <a:pt x="276" y="194"/>
                    <a:pt x="270" y="194"/>
                  </a:cubicBezTo>
                  <a:cubicBezTo>
                    <a:pt x="276" y="188"/>
                    <a:pt x="276" y="188"/>
                    <a:pt x="282" y="182"/>
                  </a:cubicBezTo>
                  <a:cubicBezTo>
                    <a:pt x="282" y="177"/>
                    <a:pt x="270" y="182"/>
                    <a:pt x="270" y="177"/>
                  </a:cubicBezTo>
                  <a:cubicBezTo>
                    <a:pt x="270" y="177"/>
                    <a:pt x="276" y="177"/>
                    <a:pt x="276" y="171"/>
                  </a:cubicBezTo>
                  <a:cubicBezTo>
                    <a:pt x="276" y="165"/>
                    <a:pt x="270" y="177"/>
                    <a:pt x="270" y="171"/>
                  </a:cubicBezTo>
                  <a:cubicBezTo>
                    <a:pt x="265" y="165"/>
                    <a:pt x="270" y="165"/>
                    <a:pt x="270" y="159"/>
                  </a:cubicBezTo>
                  <a:cubicBezTo>
                    <a:pt x="265" y="153"/>
                    <a:pt x="265" y="153"/>
                    <a:pt x="265" y="147"/>
                  </a:cubicBezTo>
                  <a:cubicBezTo>
                    <a:pt x="259" y="147"/>
                    <a:pt x="253" y="141"/>
                    <a:pt x="247" y="141"/>
                  </a:cubicBezTo>
                  <a:cubicBezTo>
                    <a:pt x="247" y="141"/>
                    <a:pt x="247" y="147"/>
                    <a:pt x="241" y="141"/>
                  </a:cubicBezTo>
                  <a:cubicBezTo>
                    <a:pt x="241" y="141"/>
                    <a:pt x="235" y="141"/>
                    <a:pt x="229" y="135"/>
                  </a:cubicBezTo>
                  <a:cubicBezTo>
                    <a:pt x="235" y="129"/>
                    <a:pt x="241" y="135"/>
                    <a:pt x="247" y="129"/>
                  </a:cubicBezTo>
                  <a:cubicBezTo>
                    <a:pt x="247" y="124"/>
                    <a:pt x="241" y="129"/>
                    <a:pt x="241" y="129"/>
                  </a:cubicBezTo>
                  <a:cubicBezTo>
                    <a:pt x="241" y="124"/>
                    <a:pt x="235" y="124"/>
                    <a:pt x="235" y="129"/>
                  </a:cubicBezTo>
                  <a:cubicBezTo>
                    <a:pt x="229" y="129"/>
                    <a:pt x="229" y="124"/>
                    <a:pt x="229" y="129"/>
                  </a:cubicBezTo>
                  <a:cubicBezTo>
                    <a:pt x="229" y="124"/>
                    <a:pt x="235" y="118"/>
                    <a:pt x="235" y="124"/>
                  </a:cubicBezTo>
                  <a:cubicBezTo>
                    <a:pt x="241" y="118"/>
                    <a:pt x="247" y="118"/>
                    <a:pt x="253" y="112"/>
                  </a:cubicBezTo>
                  <a:cubicBezTo>
                    <a:pt x="253" y="112"/>
                    <a:pt x="247" y="112"/>
                    <a:pt x="247" y="106"/>
                  </a:cubicBezTo>
                  <a:cubicBezTo>
                    <a:pt x="259" y="106"/>
                    <a:pt x="265" y="94"/>
                    <a:pt x="282" y="94"/>
                  </a:cubicBezTo>
                  <a:cubicBezTo>
                    <a:pt x="288" y="94"/>
                    <a:pt x="294" y="94"/>
                    <a:pt x="306" y="94"/>
                  </a:cubicBezTo>
                  <a:cubicBezTo>
                    <a:pt x="306" y="94"/>
                    <a:pt x="306" y="88"/>
                    <a:pt x="306" y="82"/>
                  </a:cubicBezTo>
                  <a:cubicBezTo>
                    <a:pt x="306" y="77"/>
                    <a:pt x="312" y="82"/>
                    <a:pt x="318" y="82"/>
                  </a:cubicBezTo>
                  <a:cubicBezTo>
                    <a:pt x="323" y="77"/>
                    <a:pt x="341" y="82"/>
                    <a:pt x="347" y="77"/>
                  </a:cubicBezTo>
                  <a:cubicBezTo>
                    <a:pt x="347" y="77"/>
                    <a:pt x="353" y="77"/>
                    <a:pt x="353" y="82"/>
                  </a:cubicBezTo>
                  <a:cubicBezTo>
                    <a:pt x="353" y="77"/>
                    <a:pt x="359" y="77"/>
                    <a:pt x="365" y="82"/>
                  </a:cubicBezTo>
                  <a:cubicBezTo>
                    <a:pt x="371" y="82"/>
                    <a:pt x="376" y="82"/>
                    <a:pt x="382" y="88"/>
                  </a:cubicBezTo>
                  <a:cubicBezTo>
                    <a:pt x="376" y="94"/>
                    <a:pt x="365" y="88"/>
                    <a:pt x="365" y="94"/>
                  </a:cubicBezTo>
                  <a:cubicBezTo>
                    <a:pt x="371" y="100"/>
                    <a:pt x="376" y="94"/>
                    <a:pt x="382" y="94"/>
                  </a:cubicBezTo>
                  <a:cubicBezTo>
                    <a:pt x="388" y="94"/>
                    <a:pt x="388" y="100"/>
                    <a:pt x="388" y="100"/>
                  </a:cubicBezTo>
                  <a:cubicBezTo>
                    <a:pt x="388" y="100"/>
                    <a:pt x="394" y="100"/>
                    <a:pt x="394" y="106"/>
                  </a:cubicBezTo>
                  <a:cubicBezTo>
                    <a:pt x="394" y="112"/>
                    <a:pt x="388" y="106"/>
                    <a:pt x="382" y="106"/>
                  </a:cubicBezTo>
                  <a:cubicBezTo>
                    <a:pt x="382" y="106"/>
                    <a:pt x="382" y="112"/>
                    <a:pt x="376" y="112"/>
                  </a:cubicBezTo>
                  <a:cubicBezTo>
                    <a:pt x="376" y="118"/>
                    <a:pt x="376" y="118"/>
                    <a:pt x="376" y="124"/>
                  </a:cubicBezTo>
                  <a:cubicBezTo>
                    <a:pt x="371" y="118"/>
                    <a:pt x="376" y="124"/>
                    <a:pt x="371" y="124"/>
                  </a:cubicBezTo>
                  <a:cubicBezTo>
                    <a:pt x="371" y="129"/>
                    <a:pt x="382" y="129"/>
                    <a:pt x="382" y="135"/>
                  </a:cubicBezTo>
                  <a:cubicBezTo>
                    <a:pt x="376" y="135"/>
                    <a:pt x="371" y="135"/>
                    <a:pt x="371" y="135"/>
                  </a:cubicBezTo>
                  <a:cubicBezTo>
                    <a:pt x="371" y="141"/>
                    <a:pt x="376" y="159"/>
                    <a:pt x="365" y="159"/>
                  </a:cubicBezTo>
                  <a:cubicBezTo>
                    <a:pt x="365" y="165"/>
                    <a:pt x="365" y="165"/>
                    <a:pt x="365" y="171"/>
                  </a:cubicBezTo>
                  <a:cubicBezTo>
                    <a:pt x="365" y="171"/>
                    <a:pt x="365" y="171"/>
                    <a:pt x="359" y="165"/>
                  </a:cubicBezTo>
                  <a:cubicBezTo>
                    <a:pt x="359" y="171"/>
                    <a:pt x="365" y="171"/>
                    <a:pt x="365" y="177"/>
                  </a:cubicBezTo>
                  <a:cubicBezTo>
                    <a:pt x="353" y="177"/>
                    <a:pt x="353" y="171"/>
                    <a:pt x="347" y="171"/>
                  </a:cubicBezTo>
                  <a:cubicBezTo>
                    <a:pt x="341" y="171"/>
                    <a:pt x="347" y="177"/>
                    <a:pt x="341" y="177"/>
                  </a:cubicBezTo>
                  <a:cubicBezTo>
                    <a:pt x="347" y="177"/>
                    <a:pt x="353" y="182"/>
                    <a:pt x="353" y="177"/>
                  </a:cubicBezTo>
                  <a:cubicBezTo>
                    <a:pt x="359" y="182"/>
                    <a:pt x="347" y="182"/>
                    <a:pt x="347" y="188"/>
                  </a:cubicBezTo>
                  <a:cubicBezTo>
                    <a:pt x="341" y="194"/>
                    <a:pt x="335" y="200"/>
                    <a:pt x="329" y="200"/>
                  </a:cubicBezTo>
                  <a:lnTo>
                    <a:pt x="323" y="206"/>
                  </a:lnTo>
                  <a:cubicBezTo>
                    <a:pt x="318" y="200"/>
                    <a:pt x="318" y="212"/>
                    <a:pt x="312" y="206"/>
                  </a:cubicBezTo>
                  <a:cubicBezTo>
                    <a:pt x="306" y="206"/>
                    <a:pt x="312" y="212"/>
                    <a:pt x="306" y="212"/>
                  </a:cubicBezTo>
                  <a:cubicBezTo>
                    <a:pt x="306" y="224"/>
                    <a:pt x="300" y="224"/>
                    <a:pt x="300" y="235"/>
                  </a:cubicBezTo>
                  <a:close/>
                  <a:moveTo>
                    <a:pt x="453" y="112"/>
                  </a:moveTo>
                  <a:lnTo>
                    <a:pt x="453" y="112"/>
                  </a:lnTo>
                  <a:cubicBezTo>
                    <a:pt x="453" y="112"/>
                    <a:pt x="459" y="118"/>
                    <a:pt x="459" y="112"/>
                  </a:cubicBezTo>
                  <a:cubicBezTo>
                    <a:pt x="465" y="124"/>
                    <a:pt x="471" y="124"/>
                    <a:pt x="471" y="135"/>
                  </a:cubicBezTo>
                  <a:cubicBezTo>
                    <a:pt x="459" y="135"/>
                    <a:pt x="459" y="129"/>
                    <a:pt x="453" y="124"/>
                  </a:cubicBezTo>
                  <a:cubicBezTo>
                    <a:pt x="453" y="129"/>
                    <a:pt x="453" y="135"/>
                    <a:pt x="453" y="141"/>
                  </a:cubicBezTo>
                  <a:cubicBezTo>
                    <a:pt x="447" y="141"/>
                    <a:pt x="441" y="141"/>
                    <a:pt x="441" y="141"/>
                  </a:cubicBezTo>
                  <a:cubicBezTo>
                    <a:pt x="435" y="141"/>
                    <a:pt x="435" y="135"/>
                    <a:pt x="435" y="135"/>
                  </a:cubicBezTo>
                  <a:cubicBezTo>
                    <a:pt x="435" y="129"/>
                    <a:pt x="441" y="129"/>
                    <a:pt x="441" y="124"/>
                  </a:cubicBezTo>
                  <a:cubicBezTo>
                    <a:pt x="435" y="118"/>
                    <a:pt x="435" y="129"/>
                    <a:pt x="429" y="129"/>
                  </a:cubicBezTo>
                  <a:cubicBezTo>
                    <a:pt x="423" y="124"/>
                    <a:pt x="429" y="124"/>
                    <a:pt x="429" y="118"/>
                  </a:cubicBezTo>
                  <a:cubicBezTo>
                    <a:pt x="429" y="118"/>
                    <a:pt x="423" y="118"/>
                    <a:pt x="423" y="112"/>
                  </a:cubicBezTo>
                  <a:cubicBezTo>
                    <a:pt x="423" y="94"/>
                    <a:pt x="435" y="106"/>
                    <a:pt x="435" y="112"/>
                  </a:cubicBezTo>
                  <a:cubicBezTo>
                    <a:pt x="441" y="112"/>
                    <a:pt x="435" y="106"/>
                    <a:pt x="441" y="100"/>
                  </a:cubicBezTo>
                  <a:cubicBezTo>
                    <a:pt x="447" y="100"/>
                    <a:pt x="447" y="106"/>
                    <a:pt x="447" y="112"/>
                  </a:cubicBezTo>
                  <a:cubicBezTo>
                    <a:pt x="447" y="112"/>
                    <a:pt x="447" y="112"/>
                    <a:pt x="453" y="112"/>
                  </a:cubicBezTo>
                  <a:close/>
                  <a:moveTo>
                    <a:pt x="453" y="100"/>
                  </a:moveTo>
                  <a:lnTo>
                    <a:pt x="453" y="100"/>
                  </a:lnTo>
                  <a:cubicBezTo>
                    <a:pt x="465" y="100"/>
                    <a:pt x="477" y="100"/>
                    <a:pt x="488" y="100"/>
                  </a:cubicBezTo>
                  <a:cubicBezTo>
                    <a:pt x="488" y="106"/>
                    <a:pt x="482" y="106"/>
                    <a:pt x="482" y="112"/>
                  </a:cubicBezTo>
                  <a:cubicBezTo>
                    <a:pt x="471" y="112"/>
                    <a:pt x="459" y="106"/>
                    <a:pt x="453" y="106"/>
                  </a:cubicBezTo>
                  <a:lnTo>
                    <a:pt x="453" y="100"/>
                  </a:lnTo>
                  <a:close/>
                  <a:moveTo>
                    <a:pt x="382" y="282"/>
                  </a:moveTo>
                  <a:lnTo>
                    <a:pt x="382" y="282"/>
                  </a:lnTo>
                  <a:cubicBezTo>
                    <a:pt x="376" y="282"/>
                    <a:pt x="371" y="282"/>
                    <a:pt x="371" y="282"/>
                  </a:cubicBezTo>
                  <a:cubicBezTo>
                    <a:pt x="365" y="282"/>
                    <a:pt x="371" y="277"/>
                    <a:pt x="365" y="271"/>
                  </a:cubicBezTo>
                  <a:cubicBezTo>
                    <a:pt x="371" y="271"/>
                    <a:pt x="371" y="277"/>
                    <a:pt x="371" y="265"/>
                  </a:cubicBezTo>
                  <a:cubicBezTo>
                    <a:pt x="376" y="265"/>
                    <a:pt x="376" y="265"/>
                    <a:pt x="382" y="265"/>
                  </a:cubicBezTo>
                  <a:cubicBezTo>
                    <a:pt x="382" y="277"/>
                    <a:pt x="376" y="277"/>
                    <a:pt x="382" y="282"/>
                  </a:cubicBezTo>
                  <a:close/>
                  <a:moveTo>
                    <a:pt x="371" y="218"/>
                  </a:moveTo>
                  <a:lnTo>
                    <a:pt x="371" y="218"/>
                  </a:lnTo>
                  <a:cubicBezTo>
                    <a:pt x="365" y="218"/>
                    <a:pt x="365" y="212"/>
                    <a:pt x="359" y="212"/>
                  </a:cubicBezTo>
                  <a:cubicBezTo>
                    <a:pt x="359" y="206"/>
                    <a:pt x="365" y="206"/>
                    <a:pt x="365" y="206"/>
                  </a:cubicBezTo>
                  <a:cubicBezTo>
                    <a:pt x="359" y="206"/>
                    <a:pt x="359" y="206"/>
                    <a:pt x="359" y="206"/>
                  </a:cubicBezTo>
                  <a:cubicBezTo>
                    <a:pt x="359" y="200"/>
                    <a:pt x="365" y="200"/>
                    <a:pt x="365" y="194"/>
                  </a:cubicBezTo>
                  <a:cubicBezTo>
                    <a:pt x="365" y="194"/>
                    <a:pt x="365" y="200"/>
                    <a:pt x="371" y="200"/>
                  </a:cubicBezTo>
                  <a:cubicBezTo>
                    <a:pt x="376" y="200"/>
                    <a:pt x="376" y="200"/>
                    <a:pt x="382" y="200"/>
                  </a:cubicBezTo>
                  <a:cubicBezTo>
                    <a:pt x="382" y="206"/>
                    <a:pt x="388" y="206"/>
                    <a:pt x="388" y="218"/>
                  </a:cubicBezTo>
                  <a:lnTo>
                    <a:pt x="382" y="218"/>
                  </a:lnTo>
                  <a:cubicBezTo>
                    <a:pt x="376" y="218"/>
                    <a:pt x="371" y="218"/>
                    <a:pt x="371" y="218"/>
                  </a:cubicBezTo>
                  <a:close/>
                  <a:moveTo>
                    <a:pt x="553" y="147"/>
                  </a:moveTo>
                  <a:lnTo>
                    <a:pt x="553" y="147"/>
                  </a:lnTo>
                  <a:cubicBezTo>
                    <a:pt x="565" y="141"/>
                    <a:pt x="571" y="135"/>
                    <a:pt x="582" y="135"/>
                  </a:cubicBezTo>
                  <a:cubicBezTo>
                    <a:pt x="582" y="135"/>
                    <a:pt x="582" y="135"/>
                    <a:pt x="582" y="129"/>
                  </a:cubicBezTo>
                  <a:lnTo>
                    <a:pt x="588" y="129"/>
                  </a:lnTo>
                  <a:cubicBezTo>
                    <a:pt x="588" y="141"/>
                    <a:pt x="582" y="147"/>
                    <a:pt x="577" y="141"/>
                  </a:cubicBezTo>
                  <a:cubicBezTo>
                    <a:pt x="571" y="147"/>
                    <a:pt x="565" y="153"/>
                    <a:pt x="553" y="159"/>
                  </a:cubicBezTo>
                  <a:cubicBezTo>
                    <a:pt x="553" y="165"/>
                    <a:pt x="559" y="171"/>
                    <a:pt x="559" y="177"/>
                  </a:cubicBezTo>
                  <a:cubicBezTo>
                    <a:pt x="559" y="177"/>
                    <a:pt x="559" y="177"/>
                    <a:pt x="559" y="182"/>
                  </a:cubicBezTo>
                  <a:cubicBezTo>
                    <a:pt x="553" y="177"/>
                    <a:pt x="547" y="177"/>
                    <a:pt x="541" y="171"/>
                  </a:cubicBezTo>
                  <a:cubicBezTo>
                    <a:pt x="541" y="165"/>
                    <a:pt x="547" y="165"/>
                    <a:pt x="547" y="159"/>
                  </a:cubicBezTo>
                  <a:cubicBezTo>
                    <a:pt x="547" y="153"/>
                    <a:pt x="553" y="153"/>
                    <a:pt x="553" y="147"/>
                  </a:cubicBezTo>
                  <a:close/>
                  <a:moveTo>
                    <a:pt x="553" y="112"/>
                  </a:moveTo>
                  <a:lnTo>
                    <a:pt x="553" y="112"/>
                  </a:lnTo>
                  <a:cubicBezTo>
                    <a:pt x="553" y="100"/>
                    <a:pt x="565" y="100"/>
                    <a:pt x="565" y="106"/>
                  </a:cubicBezTo>
                  <a:cubicBezTo>
                    <a:pt x="559" y="106"/>
                    <a:pt x="559" y="112"/>
                    <a:pt x="553" y="112"/>
                  </a:cubicBezTo>
                  <a:close/>
                  <a:moveTo>
                    <a:pt x="646" y="106"/>
                  </a:moveTo>
                  <a:lnTo>
                    <a:pt x="646" y="106"/>
                  </a:lnTo>
                  <a:cubicBezTo>
                    <a:pt x="652" y="106"/>
                    <a:pt x="664" y="106"/>
                    <a:pt x="670" y="112"/>
                  </a:cubicBezTo>
                  <a:cubicBezTo>
                    <a:pt x="664" y="124"/>
                    <a:pt x="652" y="118"/>
                    <a:pt x="640" y="118"/>
                  </a:cubicBezTo>
                  <a:cubicBezTo>
                    <a:pt x="646" y="112"/>
                    <a:pt x="640" y="106"/>
                    <a:pt x="646" y="106"/>
                  </a:cubicBezTo>
                  <a:close/>
                  <a:moveTo>
                    <a:pt x="194" y="218"/>
                  </a:moveTo>
                  <a:lnTo>
                    <a:pt x="194" y="218"/>
                  </a:lnTo>
                  <a:cubicBezTo>
                    <a:pt x="188" y="230"/>
                    <a:pt x="182" y="212"/>
                    <a:pt x="182" y="224"/>
                  </a:cubicBezTo>
                  <a:cubicBezTo>
                    <a:pt x="176" y="224"/>
                    <a:pt x="170" y="224"/>
                    <a:pt x="170" y="218"/>
                  </a:cubicBezTo>
                  <a:cubicBezTo>
                    <a:pt x="176" y="224"/>
                    <a:pt x="176" y="212"/>
                    <a:pt x="176" y="212"/>
                  </a:cubicBezTo>
                  <a:cubicBezTo>
                    <a:pt x="182" y="212"/>
                    <a:pt x="182" y="212"/>
                    <a:pt x="188" y="212"/>
                  </a:cubicBezTo>
                  <a:cubicBezTo>
                    <a:pt x="188" y="218"/>
                    <a:pt x="188" y="218"/>
                    <a:pt x="194" y="218"/>
                  </a:cubicBezTo>
                  <a:close/>
                  <a:moveTo>
                    <a:pt x="217" y="447"/>
                  </a:moveTo>
                  <a:lnTo>
                    <a:pt x="217" y="447"/>
                  </a:lnTo>
                  <a:cubicBezTo>
                    <a:pt x="217" y="453"/>
                    <a:pt x="211" y="453"/>
                    <a:pt x="206" y="453"/>
                  </a:cubicBezTo>
                  <a:lnTo>
                    <a:pt x="206" y="447"/>
                  </a:lnTo>
                  <a:cubicBezTo>
                    <a:pt x="211" y="447"/>
                    <a:pt x="211" y="447"/>
                    <a:pt x="217" y="447"/>
                  </a:cubicBezTo>
                  <a:close/>
                  <a:moveTo>
                    <a:pt x="176" y="442"/>
                  </a:moveTo>
                  <a:lnTo>
                    <a:pt x="176" y="442"/>
                  </a:lnTo>
                  <a:cubicBezTo>
                    <a:pt x="170" y="442"/>
                    <a:pt x="170" y="436"/>
                    <a:pt x="164" y="436"/>
                  </a:cubicBezTo>
                  <a:cubicBezTo>
                    <a:pt x="159" y="430"/>
                    <a:pt x="159" y="436"/>
                    <a:pt x="153" y="436"/>
                  </a:cubicBezTo>
                  <a:cubicBezTo>
                    <a:pt x="153" y="430"/>
                    <a:pt x="153" y="430"/>
                    <a:pt x="153" y="430"/>
                  </a:cubicBezTo>
                  <a:cubicBezTo>
                    <a:pt x="164" y="430"/>
                    <a:pt x="170" y="430"/>
                    <a:pt x="176" y="430"/>
                  </a:cubicBezTo>
                  <a:cubicBezTo>
                    <a:pt x="176" y="436"/>
                    <a:pt x="182" y="436"/>
                    <a:pt x="182" y="436"/>
                  </a:cubicBezTo>
                  <a:cubicBezTo>
                    <a:pt x="182" y="436"/>
                    <a:pt x="188" y="436"/>
                    <a:pt x="188" y="442"/>
                  </a:cubicBezTo>
                  <a:cubicBezTo>
                    <a:pt x="194" y="442"/>
                    <a:pt x="200" y="442"/>
                    <a:pt x="206" y="453"/>
                  </a:cubicBezTo>
                  <a:cubicBezTo>
                    <a:pt x="200" y="453"/>
                    <a:pt x="194" y="447"/>
                    <a:pt x="194" y="453"/>
                  </a:cubicBezTo>
                  <a:cubicBezTo>
                    <a:pt x="194" y="453"/>
                    <a:pt x="188" y="447"/>
                    <a:pt x="188" y="453"/>
                  </a:cubicBezTo>
                  <a:cubicBezTo>
                    <a:pt x="182" y="447"/>
                    <a:pt x="182" y="442"/>
                    <a:pt x="188" y="442"/>
                  </a:cubicBezTo>
                  <a:cubicBezTo>
                    <a:pt x="188" y="442"/>
                    <a:pt x="182" y="442"/>
                    <a:pt x="176" y="442"/>
                  </a:cubicBezTo>
                  <a:close/>
                  <a:moveTo>
                    <a:pt x="182" y="453"/>
                  </a:moveTo>
                  <a:lnTo>
                    <a:pt x="182" y="453"/>
                  </a:lnTo>
                  <a:cubicBezTo>
                    <a:pt x="176" y="453"/>
                    <a:pt x="176" y="453"/>
                    <a:pt x="170" y="453"/>
                  </a:cubicBezTo>
                  <a:lnTo>
                    <a:pt x="170" y="447"/>
                  </a:lnTo>
                  <a:cubicBezTo>
                    <a:pt x="176" y="447"/>
                    <a:pt x="182" y="447"/>
                    <a:pt x="182" y="453"/>
                  </a:cubicBezTo>
                  <a:close/>
                  <a:moveTo>
                    <a:pt x="170" y="424"/>
                  </a:moveTo>
                  <a:lnTo>
                    <a:pt x="170" y="424"/>
                  </a:lnTo>
                  <a:lnTo>
                    <a:pt x="170" y="418"/>
                  </a:lnTo>
                  <a:cubicBezTo>
                    <a:pt x="176" y="418"/>
                    <a:pt x="176" y="418"/>
                    <a:pt x="176" y="424"/>
                  </a:cubicBezTo>
                  <a:lnTo>
                    <a:pt x="170" y="424"/>
                  </a:lnTo>
                  <a:close/>
                  <a:moveTo>
                    <a:pt x="182" y="418"/>
                  </a:moveTo>
                  <a:lnTo>
                    <a:pt x="182" y="418"/>
                  </a:lnTo>
                  <a:cubicBezTo>
                    <a:pt x="182" y="418"/>
                    <a:pt x="182" y="418"/>
                    <a:pt x="188" y="418"/>
                  </a:cubicBezTo>
                  <a:lnTo>
                    <a:pt x="188" y="424"/>
                  </a:lnTo>
                  <a:cubicBezTo>
                    <a:pt x="182" y="430"/>
                    <a:pt x="182" y="424"/>
                    <a:pt x="182" y="418"/>
                  </a:cubicBezTo>
                  <a:close/>
                  <a:moveTo>
                    <a:pt x="188" y="436"/>
                  </a:moveTo>
                  <a:lnTo>
                    <a:pt x="188" y="436"/>
                  </a:lnTo>
                  <a:cubicBezTo>
                    <a:pt x="188" y="430"/>
                    <a:pt x="188" y="430"/>
                    <a:pt x="188" y="424"/>
                  </a:cubicBezTo>
                  <a:cubicBezTo>
                    <a:pt x="194" y="424"/>
                    <a:pt x="194" y="430"/>
                    <a:pt x="194" y="430"/>
                  </a:cubicBezTo>
                  <a:cubicBezTo>
                    <a:pt x="194" y="430"/>
                    <a:pt x="200" y="430"/>
                    <a:pt x="200" y="436"/>
                  </a:cubicBezTo>
                  <a:cubicBezTo>
                    <a:pt x="200" y="436"/>
                    <a:pt x="188" y="436"/>
                    <a:pt x="194" y="430"/>
                  </a:cubicBezTo>
                  <a:lnTo>
                    <a:pt x="188" y="436"/>
                  </a:lnTo>
                  <a:close/>
                  <a:moveTo>
                    <a:pt x="846" y="565"/>
                  </a:moveTo>
                  <a:lnTo>
                    <a:pt x="846" y="565"/>
                  </a:lnTo>
                  <a:cubicBezTo>
                    <a:pt x="846" y="559"/>
                    <a:pt x="846" y="559"/>
                    <a:pt x="846" y="553"/>
                  </a:cubicBezTo>
                  <a:cubicBezTo>
                    <a:pt x="841" y="548"/>
                    <a:pt x="835" y="542"/>
                    <a:pt x="829" y="536"/>
                  </a:cubicBezTo>
                  <a:cubicBezTo>
                    <a:pt x="823" y="536"/>
                    <a:pt x="823" y="542"/>
                    <a:pt x="823" y="536"/>
                  </a:cubicBezTo>
                  <a:cubicBezTo>
                    <a:pt x="817" y="530"/>
                    <a:pt x="823" y="536"/>
                    <a:pt x="823" y="530"/>
                  </a:cubicBezTo>
                  <a:cubicBezTo>
                    <a:pt x="829" y="530"/>
                    <a:pt x="829" y="536"/>
                    <a:pt x="829" y="536"/>
                  </a:cubicBezTo>
                  <a:cubicBezTo>
                    <a:pt x="835" y="536"/>
                    <a:pt x="835" y="530"/>
                    <a:pt x="835" y="530"/>
                  </a:cubicBezTo>
                  <a:cubicBezTo>
                    <a:pt x="841" y="530"/>
                    <a:pt x="841" y="530"/>
                    <a:pt x="846" y="530"/>
                  </a:cubicBezTo>
                  <a:cubicBezTo>
                    <a:pt x="852" y="530"/>
                    <a:pt x="852" y="530"/>
                    <a:pt x="852" y="536"/>
                  </a:cubicBezTo>
                  <a:cubicBezTo>
                    <a:pt x="852" y="542"/>
                    <a:pt x="846" y="553"/>
                    <a:pt x="846" y="565"/>
                  </a:cubicBezTo>
                  <a:close/>
                </a:path>
              </a:pathLst>
            </a:custGeom>
            <a:blipFill dpi="0"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rgbClr val="018D8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: Shape 43"/>
            <p:cNvSpPr/>
            <p:nvPr/>
          </p:nvSpPr>
          <p:spPr bwMode="auto">
            <a:xfrm>
              <a:off x="2959599" y="2782665"/>
              <a:ext cx="993" cy="1985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0 h 7"/>
                <a:gd name="T4" fmla="*/ 0 w 1"/>
                <a:gd name="T5" fmla="*/ 6 h 7"/>
                <a:gd name="T6" fmla="*/ 0 w 1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5" name="Freeform: Shape 44"/>
            <p:cNvSpPr/>
            <p:nvPr/>
          </p:nvSpPr>
          <p:spPr bwMode="auto">
            <a:xfrm>
              <a:off x="3087605" y="2829306"/>
              <a:ext cx="1985" cy="2977"/>
            </a:xfrm>
            <a:custGeom>
              <a:avLst/>
              <a:gdLst>
                <a:gd name="T0" fmla="*/ 6 w 7"/>
                <a:gd name="T1" fmla="*/ 6 h 13"/>
                <a:gd name="T2" fmla="*/ 6 w 7"/>
                <a:gd name="T3" fmla="*/ 6 h 13"/>
                <a:gd name="T4" fmla="*/ 6 w 7"/>
                <a:gd name="T5" fmla="*/ 0 h 13"/>
                <a:gd name="T6" fmla="*/ 0 w 7"/>
                <a:gd name="T7" fmla="*/ 6 h 13"/>
                <a:gd name="T8" fmla="*/ 6 w 7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3">
                  <a:moveTo>
                    <a:pt x="6" y="6"/>
                  </a:moveTo>
                  <a:lnTo>
                    <a:pt x="6" y="6"/>
                  </a:lnTo>
                  <a:cubicBezTo>
                    <a:pt x="6" y="6"/>
                    <a:pt x="6" y="6"/>
                    <a:pt x="6" y="0"/>
                  </a:cubicBezTo>
                  <a:cubicBezTo>
                    <a:pt x="0" y="0"/>
                    <a:pt x="0" y="6"/>
                    <a:pt x="0" y="6"/>
                  </a:cubicBezTo>
                  <a:cubicBezTo>
                    <a:pt x="0" y="6"/>
                    <a:pt x="6" y="12"/>
                    <a:pt x="6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6" name="Freeform: Shape 45"/>
            <p:cNvSpPr/>
            <p:nvPr/>
          </p:nvSpPr>
          <p:spPr bwMode="auto">
            <a:xfrm>
              <a:off x="3071729" y="2786634"/>
              <a:ext cx="992" cy="99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7" name="Freeform: Shape 46"/>
            <p:cNvSpPr/>
            <p:nvPr/>
          </p:nvSpPr>
          <p:spPr bwMode="auto">
            <a:xfrm>
              <a:off x="3071729" y="2785643"/>
              <a:ext cx="1985" cy="1985"/>
            </a:xfrm>
            <a:custGeom>
              <a:avLst/>
              <a:gdLst>
                <a:gd name="T0" fmla="*/ 6 w 7"/>
                <a:gd name="T1" fmla="*/ 6 h 7"/>
                <a:gd name="T2" fmla="*/ 6 w 7"/>
                <a:gd name="T3" fmla="*/ 6 h 7"/>
                <a:gd name="T4" fmla="*/ 6 w 7"/>
                <a:gd name="T5" fmla="*/ 0 h 7"/>
                <a:gd name="T6" fmla="*/ 6 w 7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6" y="6"/>
                  </a:moveTo>
                  <a:lnTo>
                    <a:pt x="6" y="6"/>
                  </a:lnTo>
                  <a:lnTo>
                    <a:pt x="6" y="0"/>
                  </a:lnTo>
                  <a:cubicBezTo>
                    <a:pt x="6" y="0"/>
                    <a:pt x="0" y="0"/>
                    <a:pt x="6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8" name="Freeform: Shape 47"/>
            <p:cNvSpPr/>
            <p:nvPr/>
          </p:nvSpPr>
          <p:spPr bwMode="auto">
            <a:xfrm>
              <a:off x="3050890" y="2791597"/>
              <a:ext cx="2978" cy="1985"/>
            </a:xfrm>
            <a:custGeom>
              <a:avLst/>
              <a:gdLst>
                <a:gd name="T0" fmla="*/ 0 w 12"/>
                <a:gd name="T1" fmla="*/ 0 h 7"/>
                <a:gd name="T2" fmla="*/ 0 w 12"/>
                <a:gd name="T3" fmla="*/ 0 h 7"/>
                <a:gd name="T4" fmla="*/ 6 w 12"/>
                <a:gd name="T5" fmla="*/ 6 h 7"/>
                <a:gd name="T6" fmla="*/ 0 w 12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0" y="0"/>
                  </a:moveTo>
                  <a:lnTo>
                    <a:pt x="0" y="0"/>
                  </a:lnTo>
                  <a:cubicBezTo>
                    <a:pt x="0" y="6"/>
                    <a:pt x="6" y="6"/>
                    <a:pt x="6" y="6"/>
                  </a:cubicBezTo>
                  <a:cubicBezTo>
                    <a:pt x="11" y="0"/>
                    <a:pt x="6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9" name="Freeform: Shape 48"/>
            <p:cNvSpPr/>
            <p:nvPr/>
          </p:nvSpPr>
          <p:spPr bwMode="auto">
            <a:xfrm>
              <a:off x="2929830" y="2843199"/>
              <a:ext cx="993" cy="99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0" name="Freeform: Shape 49"/>
            <p:cNvSpPr/>
            <p:nvPr/>
          </p:nvSpPr>
          <p:spPr bwMode="auto">
            <a:xfrm>
              <a:off x="3011198" y="2826329"/>
              <a:ext cx="993" cy="99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1" name="Freeform: Shape 50"/>
            <p:cNvSpPr/>
            <p:nvPr/>
          </p:nvSpPr>
          <p:spPr bwMode="auto">
            <a:xfrm>
              <a:off x="3011199" y="2797550"/>
              <a:ext cx="9923" cy="15878"/>
            </a:xfrm>
            <a:custGeom>
              <a:avLst/>
              <a:gdLst>
                <a:gd name="T0" fmla="*/ 42 w 43"/>
                <a:gd name="T1" fmla="*/ 0 h 72"/>
                <a:gd name="T2" fmla="*/ 42 w 43"/>
                <a:gd name="T3" fmla="*/ 0 h 72"/>
                <a:gd name="T4" fmla="*/ 24 w 43"/>
                <a:gd name="T5" fmla="*/ 29 h 72"/>
                <a:gd name="T6" fmla="*/ 24 w 43"/>
                <a:gd name="T7" fmla="*/ 41 h 72"/>
                <a:gd name="T8" fmla="*/ 18 w 43"/>
                <a:gd name="T9" fmla="*/ 59 h 72"/>
                <a:gd name="T10" fmla="*/ 0 w 43"/>
                <a:gd name="T11" fmla="*/ 47 h 72"/>
                <a:gd name="T12" fmla="*/ 6 w 43"/>
                <a:gd name="T13" fmla="*/ 59 h 72"/>
                <a:gd name="T14" fmla="*/ 6 w 43"/>
                <a:gd name="T15" fmla="*/ 65 h 72"/>
                <a:gd name="T16" fmla="*/ 12 w 43"/>
                <a:gd name="T17" fmla="*/ 65 h 72"/>
                <a:gd name="T18" fmla="*/ 18 w 43"/>
                <a:gd name="T19" fmla="*/ 65 h 72"/>
                <a:gd name="T20" fmla="*/ 30 w 43"/>
                <a:gd name="T21" fmla="*/ 65 h 72"/>
                <a:gd name="T22" fmla="*/ 36 w 43"/>
                <a:gd name="T23" fmla="*/ 41 h 72"/>
                <a:gd name="T24" fmla="*/ 42 w 43"/>
                <a:gd name="T25" fmla="*/ 47 h 72"/>
                <a:gd name="T26" fmla="*/ 42 w 43"/>
                <a:gd name="T27" fmla="*/ 29 h 72"/>
                <a:gd name="T28" fmla="*/ 30 w 43"/>
                <a:gd name="T29" fmla="*/ 24 h 72"/>
                <a:gd name="T30" fmla="*/ 42 w 43"/>
                <a:gd name="T3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" h="72">
                  <a:moveTo>
                    <a:pt x="42" y="0"/>
                  </a:moveTo>
                  <a:lnTo>
                    <a:pt x="42" y="0"/>
                  </a:lnTo>
                  <a:cubicBezTo>
                    <a:pt x="36" y="12"/>
                    <a:pt x="24" y="18"/>
                    <a:pt x="24" y="29"/>
                  </a:cubicBezTo>
                  <a:cubicBezTo>
                    <a:pt x="24" y="35"/>
                    <a:pt x="24" y="35"/>
                    <a:pt x="24" y="41"/>
                  </a:cubicBezTo>
                  <a:cubicBezTo>
                    <a:pt x="24" y="47"/>
                    <a:pt x="24" y="53"/>
                    <a:pt x="18" y="59"/>
                  </a:cubicBezTo>
                  <a:cubicBezTo>
                    <a:pt x="6" y="71"/>
                    <a:pt x="6" y="47"/>
                    <a:pt x="0" y="47"/>
                  </a:cubicBezTo>
                  <a:cubicBezTo>
                    <a:pt x="0" y="53"/>
                    <a:pt x="6" y="59"/>
                    <a:pt x="6" y="59"/>
                  </a:cubicBezTo>
                  <a:lnTo>
                    <a:pt x="6" y="65"/>
                  </a:lnTo>
                  <a:lnTo>
                    <a:pt x="12" y="65"/>
                  </a:lnTo>
                  <a:lnTo>
                    <a:pt x="18" y="65"/>
                  </a:lnTo>
                  <a:cubicBezTo>
                    <a:pt x="24" y="65"/>
                    <a:pt x="24" y="65"/>
                    <a:pt x="30" y="65"/>
                  </a:cubicBezTo>
                  <a:cubicBezTo>
                    <a:pt x="36" y="59"/>
                    <a:pt x="36" y="47"/>
                    <a:pt x="36" y="41"/>
                  </a:cubicBezTo>
                  <a:cubicBezTo>
                    <a:pt x="42" y="41"/>
                    <a:pt x="36" y="47"/>
                    <a:pt x="42" y="47"/>
                  </a:cubicBezTo>
                  <a:cubicBezTo>
                    <a:pt x="42" y="41"/>
                    <a:pt x="42" y="35"/>
                    <a:pt x="42" y="29"/>
                  </a:cubicBezTo>
                  <a:cubicBezTo>
                    <a:pt x="36" y="29"/>
                    <a:pt x="36" y="29"/>
                    <a:pt x="30" y="24"/>
                  </a:cubicBezTo>
                  <a:cubicBezTo>
                    <a:pt x="30" y="12"/>
                    <a:pt x="42" y="12"/>
                    <a:pt x="4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2" name="Freeform: Shape 51"/>
            <p:cNvSpPr/>
            <p:nvPr/>
          </p:nvSpPr>
          <p:spPr bwMode="auto">
            <a:xfrm>
              <a:off x="2968531" y="2813428"/>
              <a:ext cx="1985" cy="992"/>
            </a:xfrm>
            <a:custGeom>
              <a:avLst/>
              <a:gdLst>
                <a:gd name="T0" fmla="*/ 6 w 7"/>
                <a:gd name="T1" fmla="*/ 0 h 6"/>
                <a:gd name="T2" fmla="*/ 6 w 7"/>
                <a:gd name="T3" fmla="*/ 0 h 6"/>
                <a:gd name="T4" fmla="*/ 6 w 7"/>
                <a:gd name="T5" fmla="*/ 5 h 6"/>
                <a:gd name="T6" fmla="*/ 6 w 7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6" y="0"/>
                  </a:moveTo>
                  <a:lnTo>
                    <a:pt x="6" y="0"/>
                  </a:lnTo>
                  <a:cubicBezTo>
                    <a:pt x="6" y="0"/>
                    <a:pt x="0" y="0"/>
                    <a:pt x="6" y="5"/>
                  </a:cubicBezTo>
                  <a:lnTo>
                    <a:pt x="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3" name="Freeform: Shape 52"/>
            <p:cNvSpPr/>
            <p:nvPr/>
          </p:nvSpPr>
          <p:spPr bwMode="auto">
            <a:xfrm>
              <a:off x="3080659" y="2849153"/>
              <a:ext cx="2978" cy="3969"/>
            </a:xfrm>
            <a:custGeom>
              <a:avLst/>
              <a:gdLst>
                <a:gd name="T0" fmla="*/ 0 w 12"/>
                <a:gd name="T1" fmla="*/ 6 h 18"/>
                <a:gd name="T2" fmla="*/ 0 w 12"/>
                <a:gd name="T3" fmla="*/ 6 h 18"/>
                <a:gd name="T4" fmla="*/ 5 w 12"/>
                <a:gd name="T5" fmla="*/ 17 h 18"/>
                <a:gd name="T6" fmla="*/ 11 w 12"/>
                <a:gd name="T7" fmla="*/ 17 h 18"/>
                <a:gd name="T8" fmla="*/ 11 w 12"/>
                <a:gd name="T9" fmla="*/ 6 h 18"/>
                <a:gd name="T10" fmla="*/ 0 w 12"/>
                <a:gd name="T1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8">
                  <a:moveTo>
                    <a:pt x="0" y="6"/>
                  </a:moveTo>
                  <a:lnTo>
                    <a:pt x="0" y="6"/>
                  </a:lnTo>
                  <a:cubicBezTo>
                    <a:pt x="0" y="11"/>
                    <a:pt x="5" y="11"/>
                    <a:pt x="5" y="17"/>
                  </a:cubicBezTo>
                  <a:lnTo>
                    <a:pt x="11" y="17"/>
                  </a:lnTo>
                  <a:cubicBezTo>
                    <a:pt x="11" y="11"/>
                    <a:pt x="5" y="11"/>
                    <a:pt x="11" y="6"/>
                  </a:cubicBezTo>
                  <a:cubicBezTo>
                    <a:pt x="5" y="11"/>
                    <a:pt x="5" y="0"/>
                    <a:pt x="0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4" name="Freeform: Shape 53"/>
            <p:cNvSpPr/>
            <p:nvPr/>
          </p:nvSpPr>
          <p:spPr bwMode="auto">
            <a:xfrm>
              <a:off x="3027075" y="2795566"/>
              <a:ext cx="3969" cy="3969"/>
            </a:xfrm>
            <a:custGeom>
              <a:avLst/>
              <a:gdLst>
                <a:gd name="T0" fmla="*/ 0 w 19"/>
                <a:gd name="T1" fmla="*/ 0 h 19"/>
                <a:gd name="T2" fmla="*/ 0 w 19"/>
                <a:gd name="T3" fmla="*/ 0 h 19"/>
                <a:gd name="T4" fmla="*/ 6 w 19"/>
                <a:gd name="T5" fmla="*/ 12 h 19"/>
                <a:gd name="T6" fmla="*/ 12 w 19"/>
                <a:gd name="T7" fmla="*/ 6 h 19"/>
                <a:gd name="T8" fmla="*/ 18 w 19"/>
                <a:gd name="T9" fmla="*/ 0 h 19"/>
                <a:gd name="T10" fmla="*/ 0 w 19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9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18"/>
                    <a:pt x="6" y="12"/>
                  </a:cubicBezTo>
                  <a:cubicBezTo>
                    <a:pt x="12" y="12"/>
                    <a:pt x="6" y="12"/>
                    <a:pt x="12" y="6"/>
                  </a:cubicBezTo>
                  <a:cubicBezTo>
                    <a:pt x="12" y="6"/>
                    <a:pt x="18" y="6"/>
                    <a:pt x="18" y="0"/>
                  </a:cubicBezTo>
                  <a:cubicBezTo>
                    <a:pt x="12" y="0"/>
                    <a:pt x="6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5" name="Freeform: Shape 54"/>
            <p:cNvSpPr/>
            <p:nvPr/>
          </p:nvSpPr>
          <p:spPr bwMode="auto">
            <a:xfrm>
              <a:off x="3023106" y="2790603"/>
              <a:ext cx="1985" cy="993"/>
            </a:xfrm>
            <a:custGeom>
              <a:avLst/>
              <a:gdLst>
                <a:gd name="T0" fmla="*/ 6 w 7"/>
                <a:gd name="T1" fmla="*/ 5 h 6"/>
                <a:gd name="T2" fmla="*/ 6 w 7"/>
                <a:gd name="T3" fmla="*/ 5 h 6"/>
                <a:gd name="T4" fmla="*/ 6 w 7"/>
                <a:gd name="T5" fmla="*/ 0 h 6"/>
                <a:gd name="T6" fmla="*/ 6 w 7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6" y="5"/>
                  </a:moveTo>
                  <a:lnTo>
                    <a:pt x="6" y="5"/>
                  </a:lnTo>
                  <a:lnTo>
                    <a:pt x="6" y="0"/>
                  </a:lnTo>
                  <a:cubicBezTo>
                    <a:pt x="6" y="0"/>
                    <a:pt x="0" y="0"/>
                    <a:pt x="6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6" name="Freeform: Shape 55"/>
            <p:cNvSpPr/>
            <p:nvPr/>
          </p:nvSpPr>
          <p:spPr bwMode="auto">
            <a:xfrm>
              <a:off x="3029059" y="2843199"/>
              <a:ext cx="993" cy="99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7" name="Freeform: Shape 56"/>
            <p:cNvSpPr/>
            <p:nvPr/>
          </p:nvSpPr>
          <p:spPr bwMode="auto">
            <a:xfrm>
              <a:off x="3029059" y="2798542"/>
              <a:ext cx="993" cy="99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8" name="Freeform: Shape 57"/>
            <p:cNvSpPr/>
            <p:nvPr/>
          </p:nvSpPr>
          <p:spPr bwMode="auto">
            <a:xfrm>
              <a:off x="3050890" y="2791597"/>
              <a:ext cx="993" cy="99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9" name="Freeform: Shape 58"/>
            <p:cNvSpPr/>
            <p:nvPr/>
          </p:nvSpPr>
          <p:spPr bwMode="auto">
            <a:xfrm>
              <a:off x="3022114" y="2803505"/>
              <a:ext cx="992" cy="1985"/>
            </a:xfrm>
            <a:custGeom>
              <a:avLst/>
              <a:gdLst>
                <a:gd name="T0" fmla="*/ 0 w 6"/>
                <a:gd name="T1" fmla="*/ 6 h 7"/>
                <a:gd name="T2" fmla="*/ 0 w 6"/>
                <a:gd name="T3" fmla="*/ 6 h 7"/>
                <a:gd name="T4" fmla="*/ 5 w 6"/>
                <a:gd name="T5" fmla="*/ 0 h 7"/>
                <a:gd name="T6" fmla="*/ 0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0" y="6"/>
                  </a:moveTo>
                  <a:lnTo>
                    <a:pt x="0" y="6"/>
                  </a:lnTo>
                  <a:cubicBezTo>
                    <a:pt x="0" y="6"/>
                    <a:pt x="5" y="6"/>
                    <a:pt x="5" y="0"/>
                  </a:cubicBezTo>
                  <a:cubicBezTo>
                    <a:pt x="5" y="6"/>
                    <a:pt x="0" y="0"/>
                    <a:pt x="0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0" name="Freeform: Shape 59"/>
            <p:cNvSpPr/>
            <p:nvPr/>
          </p:nvSpPr>
          <p:spPr bwMode="auto">
            <a:xfrm>
              <a:off x="3072721" y="2785643"/>
              <a:ext cx="1985" cy="992"/>
            </a:xfrm>
            <a:custGeom>
              <a:avLst/>
              <a:gdLst>
                <a:gd name="T0" fmla="*/ 0 w 7"/>
                <a:gd name="T1" fmla="*/ 0 h 1"/>
                <a:gd name="T2" fmla="*/ 0 w 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" h="1">
                  <a:moveTo>
                    <a:pt x="0" y="0"/>
                  </a:moveTo>
                  <a:cubicBezTo>
                    <a:pt x="0" y="0"/>
                    <a:pt x="6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1" name="Freeform: Shape 60"/>
            <p:cNvSpPr/>
            <p:nvPr/>
          </p:nvSpPr>
          <p:spPr bwMode="auto">
            <a:xfrm>
              <a:off x="2991353" y="2770757"/>
              <a:ext cx="5954" cy="2978"/>
            </a:xfrm>
            <a:custGeom>
              <a:avLst/>
              <a:gdLst>
                <a:gd name="T0" fmla="*/ 18 w 25"/>
                <a:gd name="T1" fmla="*/ 12 h 13"/>
                <a:gd name="T2" fmla="*/ 18 w 25"/>
                <a:gd name="T3" fmla="*/ 12 h 13"/>
                <a:gd name="T4" fmla="*/ 24 w 25"/>
                <a:gd name="T5" fmla="*/ 0 h 13"/>
                <a:gd name="T6" fmla="*/ 0 w 25"/>
                <a:gd name="T7" fmla="*/ 6 h 13"/>
                <a:gd name="T8" fmla="*/ 18 w 25"/>
                <a:gd name="T9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3">
                  <a:moveTo>
                    <a:pt x="18" y="12"/>
                  </a:moveTo>
                  <a:lnTo>
                    <a:pt x="18" y="12"/>
                  </a:lnTo>
                  <a:cubicBezTo>
                    <a:pt x="24" y="6"/>
                    <a:pt x="24" y="6"/>
                    <a:pt x="24" y="0"/>
                  </a:cubicBezTo>
                  <a:cubicBezTo>
                    <a:pt x="18" y="0"/>
                    <a:pt x="6" y="0"/>
                    <a:pt x="0" y="6"/>
                  </a:cubicBezTo>
                  <a:cubicBezTo>
                    <a:pt x="6" y="6"/>
                    <a:pt x="12" y="6"/>
                    <a:pt x="18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2" name="Freeform: Shape 61"/>
            <p:cNvSpPr/>
            <p:nvPr/>
          </p:nvSpPr>
          <p:spPr bwMode="auto">
            <a:xfrm>
              <a:off x="2993337" y="2786634"/>
              <a:ext cx="1985" cy="1985"/>
            </a:xfrm>
            <a:custGeom>
              <a:avLst/>
              <a:gdLst>
                <a:gd name="T0" fmla="*/ 0 w 7"/>
                <a:gd name="T1" fmla="*/ 6 h 7"/>
                <a:gd name="T2" fmla="*/ 0 w 7"/>
                <a:gd name="T3" fmla="*/ 6 h 7"/>
                <a:gd name="T4" fmla="*/ 6 w 7"/>
                <a:gd name="T5" fmla="*/ 0 h 7"/>
                <a:gd name="T6" fmla="*/ 0 w 7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0" y="6"/>
                  </a:moveTo>
                  <a:lnTo>
                    <a:pt x="0" y="6"/>
                  </a:lnTo>
                  <a:cubicBezTo>
                    <a:pt x="6" y="6"/>
                    <a:pt x="6" y="0"/>
                    <a:pt x="6" y="0"/>
                  </a:cubicBezTo>
                  <a:cubicBezTo>
                    <a:pt x="0" y="0"/>
                    <a:pt x="0" y="6"/>
                    <a:pt x="0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3" name="Freeform: Shape 62"/>
            <p:cNvSpPr/>
            <p:nvPr/>
          </p:nvSpPr>
          <p:spPr bwMode="auto">
            <a:xfrm>
              <a:off x="2928839" y="2841215"/>
              <a:ext cx="1985" cy="2977"/>
            </a:xfrm>
            <a:custGeom>
              <a:avLst/>
              <a:gdLst>
                <a:gd name="T0" fmla="*/ 6 w 7"/>
                <a:gd name="T1" fmla="*/ 6 h 13"/>
                <a:gd name="T2" fmla="*/ 6 w 7"/>
                <a:gd name="T3" fmla="*/ 6 h 13"/>
                <a:gd name="T4" fmla="*/ 0 w 7"/>
                <a:gd name="T5" fmla="*/ 0 h 13"/>
                <a:gd name="T6" fmla="*/ 6 w 7"/>
                <a:gd name="T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3">
                  <a:moveTo>
                    <a:pt x="6" y="6"/>
                  </a:moveTo>
                  <a:lnTo>
                    <a:pt x="6" y="6"/>
                  </a:lnTo>
                  <a:cubicBezTo>
                    <a:pt x="0" y="6"/>
                    <a:pt x="0" y="0"/>
                    <a:pt x="0" y="0"/>
                  </a:cubicBezTo>
                  <a:cubicBezTo>
                    <a:pt x="0" y="6"/>
                    <a:pt x="6" y="12"/>
                    <a:pt x="6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4" name="Freeform: Shape 63"/>
            <p:cNvSpPr/>
            <p:nvPr/>
          </p:nvSpPr>
          <p:spPr bwMode="auto">
            <a:xfrm>
              <a:off x="2928839" y="2839230"/>
              <a:ext cx="992" cy="1985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cubicBezTo>
                    <a:pt x="0" y="0"/>
                    <a:pt x="0" y="6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5" name="Freeform: Shape 64"/>
            <p:cNvSpPr/>
            <p:nvPr/>
          </p:nvSpPr>
          <p:spPr bwMode="auto">
            <a:xfrm>
              <a:off x="2765361" y="5236769"/>
              <a:ext cx="562629" cy="561675"/>
            </a:xfrm>
            <a:custGeom>
              <a:avLst/>
              <a:gdLst>
                <a:gd name="T0" fmla="*/ 2501 w 2502"/>
                <a:gd name="T1" fmla="*/ 1249 h 2498"/>
                <a:gd name="T2" fmla="*/ 2501 w 2502"/>
                <a:gd name="T3" fmla="*/ 1249 h 2498"/>
                <a:gd name="T4" fmla="*/ 1248 w 2502"/>
                <a:gd name="T5" fmla="*/ 0 h 2498"/>
                <a:gd name="T6" fmla="*/ 0 w 2502"/>
                <a:gd name="T7" fmla="*/ 1249 h 2498"/>
                <a:gd name="T8" fmla="*/ 1248 w 2502"/>
                <a:gd name="T9" fmla="*/ 2497 h 2498"/>
                <a:gd name="T10" fmla="*/ 2501 w 2502"/>
                <a:gd name="T11" fmla="*/ 1249 h 2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2" h="2498">
                  <a:moveTo>
                    <a:pt x="2501" y="1249"/>
                  </a:moveTo>
                  <a:lnTo>
                    <a:pt x="2501" y="1249"/>
                  </a:lnTo>
                  <a:cubicBezTo>
                    <a:pt x="2501" y="560"/>
                    <a:pt x="1942" y="0"/>
                    <a:pt x="1248" y="0"/>
                  </a:cubicBezTo>
                  <a:cubicBezTo>
                    <a:pt x="559" y="0"/>
                    <a:pt x="0" y="560"/>
                    <a:pt x="0" y="1249"/>
                  </a:cubicBezTo>
                  <a:cubicBezTo>
                    <a:pt x="0" y="1937"/>
                    <a:pt x="559" y="2497"/>
                    <a:pt x="1248" y="2497"/>
                  </a:cubicBezTo>
                  <a:cubicBezTo>
                    <a:pt x="1942" y="2497"/>
                    <a:pt x="2501" y="1937"/>
                    <a:pt x="2501" y="1249"/>
                  </a:cubicBezTo>
                </a:path>
              </a:pathLst>
            </a:custGeom>
            <a:blipFill dpi="0"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rgbClr val="018D8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: Shape 65"/>
            <p:cNvSpPr/>
            <p:nvPr/>
          </p:nvSpPr>
          <p:spPr bwMode="auto">
            <a:xfrm>
              <a:off x="2878232" y="5495775"/>
              <a:ext cx="303642" cy="129007"/>
            </a:xfrm>
            <a:custGeom>
              <a:avLst/>
              <a:gdLst>
                <a:gd name="T0" fmla="*/ 1272 w 1349"/>
                <a:gd name="T1" fmla="*/ 65 h 572"/>
                <a:gd name="T2" fmla="*/ 1272 w 1349"/>
                <a:gd name="T3" fmla="*/ 65 h 572"/>
                <a:gd name="T4" fmla="*/ 666 w 1349"/>
                <a:gd name="T5" fmla="*/ 0 h 572"/>
                <a:gd name="T6" fmla="*/ 0 w 1349"/>
                <a:gd name="T7" fmla="*/ 88 h 572"/>
                <a:gd name="T8" fmla="*/ 0 w 1349"/>
                <a:gd name="T9" fmla="*/ 571 h 572"/>
                <a:gd name="T10" fmla="*/ 672 w 1349"/>
                <a:gd name="T11" fmla="*/ 483 h 572"/>
                <a:gd name="T12" fmla="*/ 672 w 1349"/>
                <a:gd name="T13" fmla="*/ 483 h 572"/>
                <a:gd name="T14" fmla="*/ 1236 w 1349"/>
                <a:gd name="T15" fmla="*/ 547 h 572"/>
                <a:gd name="T16" fmla="*/ 1348 w 1349"/>
                <a:gd name="T17" fmla="*/ 571 h 572"/>
                <a:gd name="T18" fmla="*/ 1348 w 1349"/>
                <a:gd name="T19" fmla="*/ 571 h 572"/>
                <a:gd name="T20" fmla="*/ 1348 w 1349"/>
                <a:gd name="T21" fmla="*/ 88 h 572"/>
                <a:gd name="T22" fmla="*/ 1348 w 1349"/>
                <a:gd name="T23" fmla="*/ 88 h 572"/>
                <a:gd name="T24" fmla="*/ 1272 w 1349"/>
                <a:gd name="T25" fmla="*/ 65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49" h="572">
                  <a:moveTo>
                    <a:pt x="1272" y="65"/>
                  </a:moveTo>
                  <a:lnTo>
                    <a:pt x="1272" y="65"/>
                  </a:lnTo>
                  <a:cubicBezTo>
                    <a:pt x="1171" y="41"/>
                    <a:pt x="959" y="0"/>
                    <a:pt x="666" y="0"/>
                  </a:cubicBezTo>
                  <a:cubicBezTo>
                    <a:pt x="236" y="0"/>
                    <a:pt x="0" y="88"/>
                    <a:pt x="0" y="88"/>
                  </a:cubicBezTo>
                  <a:cubicBezTo>
                    <a:pt x="0" y="571"/>
                    <a:pt x="0" y="571"/>
                    <a:pt x="0" y="571"/>
                  </a:cubicBezTo>
                  <a:cubicBezTo>
                    <a:pt x="0" y="571"/>
                    <a:pt x="324" y="483"/>
                    <a:pt x="672" y="483"/>
                  </a:cubicBezTo>
                  <a:lnTo>
                    <a:pt x="672" y="483"/>
                  </a:lnTo>
                  <a:cubicBezTo>
                    <a:pt x="895" y="483"/>
                    <a:pt x="1112" y="524"/>
                    <a:pt x="1236" y="547"/>
                  </a:cubicBezTo>
                  <a:cubicBezTo>
                    <a:pt x="1307" y="559"/>
                    <a:pt x="1348" y="571"/>
                    <a:pt x="1348" y="571"/>
                  </a:cubicBezTo>
                  <a:lnTo>
                    <a:pt x="1348" y="571"/>
                  </a:lnTo>
                  <a:cubicBezTo>
                    <a:pt x="1348" y="88"/>
                    <a:pt x="1348" y="88"/>
                    <a:pt x="1348" y="88"/>
                  </a:cubicBezTo>
                  <a:lnTo>
                    <a:pt x="1348" y="88"/>
                  </a:lnTo>
                  <a:cubicBezTo>
                    <a:pt x="1348" y="88"/>
                    <a:pt x="1319" y="77"/>
                    <a:pt x="1272" y="6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7" name="Freeform: Shape 66"/>
            <p:cNvSpPr/>
            <p:nvPr/>
          </p:nvSpPr>
          <p:spPr bwMode="auto">
            <a:xfrm>
              <a:off x="2775033" y="5375699"/>
              <a:ext cx="509047" cy="154808"/>
            </a:xfrm>
            <a:custGeom>
              <a:avLst/>
              <a:gdLst>
                <a:gd name="T0" fmla="*/ 436 w 2261"/>
                <a:gd name="T1" fmla="*/ 601 h 690"/>
                <a:gd name="T2" fmla="*/ 436 w 2261"/>
                <a:gd name="T3" fmla="*/ 601 h 690"/>
                <a:gd name="T4" fmla="*/ 1149 w 2261"/>
                <a:gd name="T5" fmla="*/ 506 h 690"/>
                <a:gd name="T6" fmla="*/ 1795 w 2261"/>
                <a:gd name="T7" fmla="*/ 577 h 690"/>
                <a:gd name="T8" fmla="*/ 1872 w 2261"/>
                <a:gd name="T9" fmla="*/ 601 h 690"/>
                <a:gd name="T10" fmla="*/ 1872 w 2261"/>
                <a:gd name="T11" fmla="*/ 601 h 690"/>
                <a:gd name="T12" fmla="*/ 1872 w 2261"/>
                <a:gd name="T13" fmla="*/ 665 h 690"/>
                <a:gd name="T14" fmla="*/ 2260 w 2261"/>
                <a:gd name="T15" fmla="*/ 495 h 690"/>
                <a:gd name="T16" fmla="*/ 1131 w 2261"/>
                <a:gd name="T17" fmla="*/ 0 h 690"/>
                <a:gd name="T18" fmla="*/ 0 w 2261"/>
                <a:gd name="T19" fmla="*/ 495 h 690"/>
                <a:gd name="T20" fmla="*/ 436 w 2261"/>
                <a:gd name="T21" fmla="*/ 689 h 690"/>
                <a:gd name="T22" fmla="*/ 436 w 2261"/>
                <a:gd name="T23" fmla="*/ 601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1" h="690">
                  <a:moveTo>
                    <a:pt x="436" y="601"/>
                  </a:moveTo>
                  <a:lnTo>
                    <a:pt x="436" y="601"/>
                  </a:lnTo>
                  <a:cubicBezTo>
                    <a:pt x="436" y="601"/>
                    <a:pt x="689" y="506"/>
                    <a:pt x="1149" y="506"/>
                  </a:cubicBezTo>
                  <a:cubicBezTo>
                    <a:pt x="1465" y="506"/>
                    <a:pt x="1683" y="548"/>
                    <a:pt x="1795" y="577"/>
                  </a:cubicBezTo>
                  <a:cubicBezTo>
                    <a:pt x="1842" y="589"/>
                    <a:pt x="1872" y="601"/>
                    <a:pt x="1872" y="601"/>
                  </a:cubicBezTo>
                  <a:lnTo>
                    <a:pt x="1872" y="601"/>
                  </a:lnTo>
                  <a:cubicBezTo>
                    <a:pt x="1872" y="665"/>
                    <a:pt x="1872" y="665"/>
                    <a:pt x="1872" y="665"/>
                  </a:cubicBezTo>
                  <a:cubicBezTo>
                    <a:pt x="2260" y="495"/>
                    <a:pt x="2260" y="495"/>
                    <a:pt x="2260" y="495"/>
                  </a:cubicBezTo>
                  <a:cubicBezTo>
                    <a:pt x="1131" y="0"/>
                    <a:pt x="1131" y="0"/>
                    <a:pt x="1131" y="0"/>
                  </a:cubicBezTo>
                  <a:cubicBezTo>
                    <a:pt x="0" y="495"/>
                    <a:pt x="0" y="495"/>
                    <a:pt x="0" y="495"/>
                  </a:cubicBezTo>
                  <a:cubicBezTo>
                    <a:pt x="436" y="689"/>
                    <a:pt x="436" y="689"/>
                    <a:pt x="436" y="689"/>
                  </a:cubicBezTo>
                  <a:lnTo>
                    <a:pt x="436" y="60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8" name="Freeform: Shape 67"/>
            <p:cNvSpPr/>
            <p:nvPr/>
          </p:nvSpPr>
          <p:spPr bwMode="auto">
            <a:xfrm>
              <a:off x="3209657" y="5459058"/>
              <a:ext cx="28777" cy="156793"/>
            </a:xfrm>
            <a:custGeom>
              <a:avLst/>
              <a:gdLst>
                <a:gd name="T0" fmla="*/ 129 w 130"/>
                <a:gd name="T1" fmla="*/ 648 h 696"/>
                <a:gd name="T2" fmla="*/ 129 w 130"/>
                <a:gd name="T3" fmla="*/ 648 h 696"/>
                <a:gd name="T4" fmla="*/ 100 w 130"/>
                <a:gd name="T5" fmla="*/ 506 h 696"/>
                <a:gd name="T6" fmla="*/ 82 w 130"/>
                <a:gd name="T7" fmla="*/ 477 h 696"/>
                <a:gd name="T8" fmla="*/ 82 w 130"/>
                <a:gd name="T9" fmla="*/ 447 h 696"/>
                <a:gd name="T10" fmla="*/ 100 w 130"/>
                <a:gd name="T11" fmla="*/ 412 h 696"/>
                <a:gd name="T12" fmla="*/ 76 w 130"/>
                <a:gd name="T13" fmla="*/ 377 h 696"/>
                <a:gd name="T14" fmla="*/ 76 w 130"/>
                <a:gd name="T15" fmla="*/ 18 h 696"/>
                <a:gd name="T16" fmla="*/ 64 w 130"/>
                <a:gd name="T17" fmla="*/ 0 h 696"/>
                <a:gd name="T18" fmla="*/ 53 w 130"/>
                <a:gd name="T19" fmla="*/ 18 h 696"/>
                <a:gd name="T20" fmla="*/ 53 w 130"/>
                <a:gd name="T21" fmla="*/ 377 h 696"/>
                <a:gd name="T22" fmla="*/ 29 w 130"/>
                <a:gd name="T23" fmla="*/ 412 h 696"/>
                <a:gd name="T24" fmla="*/ 47 w 130"/>
                <a:gd name="T25" fmla="*/ 447 h 696"/>
                <a:gd name="T26" fmla="*/ 47 w 130"/>
                <a:gd name="T27" fmla="*/ 477 h 696"/>
                <a:gd name="T28" fmla="*/ 29 w 130"/>
                <a:gd name="T29" fmla="*/ 506 h 696"/>
                <a:gd name="T30" fmla="*/ 0 w 130"/>
                <a:gd name="T31" fmla="*/ 648 h 696"/>
                <a:gd name="T32" fmla="*/ 64 w 130"/>
                <a:gd name="T33" fmla="*/ 695 h 696"/>
                <a:gd name="T34" fmla="*/ 64 w 130"/>
                <a:gd name="T35" fmla="*/ 695 h 696"/>
                <a:gd name="T36" fmla="*/ 64 w 130"/>
                <a:gd name="T37" fmla="*/ 695 h 696"/>
                <a:gd name="T38" fmla="*/ 129 w 130"/>
                <a:gd name="T39" fmla="*/ 648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696">
                  <a:moveTo>
                    <a:pt x="129" y="648"/>
                  </a:moveTo>
                  <a:lnTo>
                    <a:pt x="129" y="648"/>
                  </a:lnTo>
                  <a:cubicBezTo>
                    <a:pt x="112" y="630"/>
                    <a:pt x="106" y="601"/>
                    <a:pt x="100" y="506"/>
                  </a:cubicBezTo>
                  <a:cubicBezTo>
                    <a:pt x="100" y="495"/>
                    <a:pt x="94" y="483"/>
                    <a:pt x="82" y="477"/>
                  </a:cubicBezTo>
                  <a:cubicBezTo>
                    <a:pt x="82" y="447"/>
                    <a:pt x="82" y="447"/>
                    <a:pt x="82" y="447"/>
                  </a:cubicBezTo>
                  <a:cubicBezTo>
                    <a:pt x="94" y="442"/>
                    <a:pt x="100" y="430"/>
                    <a:pt x="100" y="412"/>
                  </a:cubicBezTo>
                  <a:cubicBezTo>
                    <a:pt x="100" y="395"/>
                    <a:pt x="88" y="383"/>
                    <a:pt x="76" y="377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6" y="12"/>
                    <a:pt x="70" y="0"/>
                    <a:pt x="64" y="0"/>
                  </a:cubicBezTo>
                  <a:cubicBezTo>
                    <a:pt x="58" y="0"/>
                    <a:pt x="53" y="12"/>
                    <a:pt x="53" y="18"/>
                  </a:cubicBezTo>
                  <a:cubicBezTo>
                    <a:pt x="53" y="377"/>
                    <a:pt x="53" y="377"/>
                    <a:pt x="53" y="377"/>
                  </a:cubicBezTo>
                  <a:cubicBezTo>
                    <a:pt x="41" y="383"/>
                    <a:pt x="29" y="395"/>
                    <a:pt x="29" y="412"/>
                  </a:cubicBezTo>
                  <a:cubicBezTo>
                    <a:pt x="29" y="430"/>
                    <a:pt x="35" y="442"/>
                    <a:pt x="47" y="447"/>
                  </a:cubicBezTo>
                  <a:cubicBezTo>
                    <a:pt x="47" y="477"/>
                    <a:pt x="47" y="477"/>
                    <a:pt x="47" y="477"/>
                  </a:cubicBezTo>
                  <a:cubicBezTo>
                    <a:pt x="35" y="483"/>
                    <a:pt x="29" y="495"/>
                    <a:pt x="29" y="506"/>
                  </a:cubicBezTo>
                  <a:cubicBezTo>
                    <a:pt x="17" y="601"/>
                    <a:pt x="17" y="630"/>
                    <a:pt x="0" y="648"/>
                  </a:cubicBezTo>
                  <a:cubicBezTo>
                    <a:pt x="0" y="665"/>
                    <a:pt x="23" y="695"/>
                    <a:pt x="64" y="695"/>
                  </a:cubicBezTo>
                  <a:lnTo>
                    <a:pt x="64" y="695"/>
                  </a:lnTo>
                  <a:lnTo>
                    <a:pt x="64" y="695"/>
                  </a:lnTo>
                  <a:cubicBezTo>
                    <a:pt x="106" y="695"/>
                    <a:pt x="129" y="665"/>
                    <a:pt x="129" y="64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9" name="Freeform: Shape 68"/>
            <p:cNvSpPr/>
            <p:nvPr/>
          </p:nvSpPr>
          <p:spPr bwMode="auto">
            <a:xfrm>
              <a:off x="3851672" y="3402890"/>
              <a:ext cx="290742" cy="311600"/>
            </a:xfrm>
            <a:custGeom>
              <a:avLst/>
              <a:gdLst>
                <a:gd name="T0" fmla="*/ 1131 w 1291"/>
                <a:gd name="T1" fmla="*/ 642 h 1383"/>
                <a:gd name="T2" fmla="*/ 1249 w 1291"/>
                <a:gd name="T3" fmla="*/ 565 h 1383"/>
                <a:gd name="T4" fmla="*/ 1072 w 1291"/>
                <a:gd name="T5" fmla="*/ 277 h 1383"/>
                <a:gd name="T6" fmla="*/ 424 w 1291"/>
                <a:gd name="T7" fmla="*/ 312 h 1383"/>
                <a:gd name="T8" fmla="*/ 242 w 1291"/>
                <a:gd name="T9" fmla="*/ 200 h 1383"/>
                <a:gd name="T10" fmla="*/ 206 w 1291"/>
                <a:gd name="T11" fmla="*/ 695 h 1383"/>
                <a:gd name="T12" fmla="*/ 218 w 1291"/>
                <a:gd name="T13" fmla="*/ 1106 h 1383"/>
                <a:gd name="T14" fmla="*/ 424 w 1291"/>
                <a:gd name="T15" fmla="*/ 1212 h 1383"/>
                <a:gd name="T16" fmla="*/ 642 w 1291"/>
                <a:gd name="T17" fmla="*/ 1382 h 1383"/>
                <a:gd name="T18" fmla="*/ 1243 w 1291"/>
                <a:gd name="T19" fmla="*/ 1035 h 1383"/>
                <a:gd name="T20" fmla="*/ 218 w 1291"/>
                <a:gd name="T21" fmla="*/ 1065 h 1383"/>
                <a:gd name="T22" fmla="*/ 389 w 1291"/>
                <a:gd name="T23" fmla="*/ 841 h 1383"/>
                <a:gd name="T24" fmla="*/ 383 w 1291"/>
                <a:gd name="T25" fmla="*/ 782 h 1383"/>
                <a:gd name="T26" fmla="*/ 383 w 1291"/>
                <a:gd name="T27" fmla="*/ 600 h 1383"/>
                <a:gd name="T28" fmla="*/ 389 w 1291"/>
                <a:gd name="T29" fmla="*/ 547 h 1383"/>
                <a:gd name="T30" fmla="*/ 83 w 1291"/>
                <a:gd name="T31" fmla="*/ 371 h 1383"/>
                <a:gd name="T32" fmla="*/ 318 w 1291"/>
                <a:gd name="T33" fmla="*/ 329 h 1383"/>
                <a:gd name="T34" fmla="*/ 854 w 1291"/>
                <a:gd name="T35" fmla="*/ 512 h 1383"/>
                <a:gd name="T36" fmla="*/ 695 w 1291"/>
                <a:gd name="T37" fmla="*/ 424 h 1383"/>
                <a:gd name="T38" fmla="*/ 642 w 1291"/>
                <a:gd name="T39" fmla="*/ 47 h 1383"/>
                <a:gd name="T40" fmla="*/ 642 w 1291"/>
                <a:gd name="T41" fmla="*/ 394 h 1383"/>
                <a:gd name="T42" fmla="*/ 454 w 1291"/>
                <a:gd name="T43" fmla="*/ 365 h 1383"/>
                <a:gd name="T44" fmla="*/ 513 w 1291"/>
                <a:gd name="T45" fmla="*/ 465 h 1383"/>
                <a:gd name="T46" fmla="*/ 436 w 1291"/>
                <a:gd name="T47" fmla="*/ 870 h 1383"/>
                <a:gd name="T48" fmla="*/ 595 w 1291"/>
                <a:gd name="T49" fmla="*/ 964 h 1383"/>
                <a:gd name="T50" fmla="*/ 642 w 1291"/>
                <a:gd name="T51" fmla="*/ 1341 h 1383"/>
                <a:gd name="T52" fmla="*/ 601 w 1291"/>
                <a:gd name="T53" fmla="*/ 1212 h 1383"/>
                <a:gd name="T54" fmla="*/ 466 w 1291"/>
                <a:gd name="T55" fmla="*/ 1059 h 1383"/>
                <a:gd name="T56" fmla="*/ 642 w 1291"/>
                <a:gd name="T57" fmla="*/ 1341 h 1383"/>
                <a:gd name="T58" fmla="*/ 695 w 1291"/>
                <a:gd name="T59" fmla="*/ 964 h 1383"/>
                <a:gd name="T60" fmla="*/ 837 w 1291"/>
                <a:gd name="T61" fmla="*/ 1018 h 1383"/>
                <a:gd name="T62" fmla="*/ 754 w 1291"/>
                <a:gd name="T63" fmla="*/ 882 h 1383"/>
                <a:gd name="T64" fmla="*/ 430 w 1291"/>
                <a:gd name="T65" fmla="*/ 817 h 1383"/>
                <a:gd name="T66" fmla="*/ 536 w 1291"/>
                <a:gd name="T67" fmla="*/ 500 h 1383"/>
                <a:gd name="T68" fmla="*/ 860 w 1291"/>
                <a:gd name="T69" fmla="*/ 571 h 1383"/>
                <a:gd name="T70" fmla="*/ 1072 w 1291"/>
                <a:gd name="T71" fmla="*/ 318 h 1383"/>
                <a:gd name="T72" fmla="*/ 1196 w 1291"/>
                <a:gd name="T73" fmla="*/ 483 h 1383"/>
                <a:gd name="T74" fmla="*/ 1084 w 1291"/>
                <a:gd name="T75" fmla="*/ 595 h 1383"/>
                <a:gd name="T76" fmla="*/ 1096 w 1291"/>
                <a:gd name="T77" fmla="*/ 618 h 1383"/>
                <a:gd name="T78" fmla="*/ 872 w 1291"/>
                <a:gd name="T79" fmla="*/ 353 h 1383"/>
                <a:gd name="T80" fmla="*/ 907 w 1291"/>
                <a:gd name="T81" fmla="*/ 600 h 1383"/>
                <a:gd name="T82" fmla="*/ 907 w 1291"/>
                <a:gd name="T83" fmla="*/ 695 h 1383"/>
                <a:gd name="T84" fmla="*/ 1208 w 1291"/>
                <a:gd name="T85" fmla="*/ 1018 h 1383"/>
                <a:gd name="T86" fmla="*/ 901 w 1291"/>
                <a:gd name="T87" fmla="*/ 841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91" h="1383">
                  <a:moveTo>
                    <a:pt x="1084" y="695"/>
                  </a:moveTo>
                  <a:lnTo>
                    <a:pt x="1084" y="695"/>
                  </a:lnTo>
                  <a:cubicBezTo>
                    <a:pt x="1101" y="677"/>
                    <a:pt x="1119" y="659"/>
                    <a:pt x="1131" y="642"/>
                  </a:cubicBezTo>
                  <a:cubicBezTo>
                    <a:pt x="1143" y="648"/>
                    <a:pt x="1154" y="648"/>
                    <a:pt x="1160" y="648"/>
                  </a:cubicBezTo>
                  <a:cubicBezTo>
                    <a:pt x="1166" y="648"/>
                    <a:pt x="1172" y="648"/>
                    <a:pt x="1178" y="648"/>
                  </a:cubicBezTo>
                  <a:cubicBezTo>
                    <a:pt x="1219" y="642"/>
                    <a:pt x="1249" y="606"/>
                    <a:pt x="1249" y="565"/>
                  </a:cubicBezTo>
                  <a:cubicBezTo>
                    <a:pt x="1249" y="541"/>
                    <a:pt x="1243" y="524"/>
                    <a:pt x="1231" y="506"/>
                  </a:cubicBezTo>
                  <a:cubicBezTo>
                    <a:pt x="1261" y="447"/>
                    <a:pt x="1266" y="388"/>
                    <a:pt x="1243" y="347"/>
                  </a:cubicBezTo>
                  <a:cubicBezTo>
                    <a:pt x="1219" y="300"/>
                    <a:pt x="1160" y="277"/>
                    <a:pt x="1072" y="277"/>
                  </a:cubicBezTo>
                  <a:cubicBezTo>
                    <a:pt x="1013" y="277"/>
                    <a:pt x="942" y="288"/>
                    <a:pt x="866" y="312"/>
                  </a:cubicBezTo>
                  <a:cubicBezTo>
                    <a:pt x="819" y="124"/>
                    <a:pt x="737" y="0"/>
                    <a:pt x="642" y="0"/>
                  </a:cubicBezTo>
                  <a:cubicBezTo>
                    <a:pt x="554" y="0"/>
                    <a:pt x="471" y="124"/>
                    <a:pt x="424" y="312"/>
                  </a:cubicBezTo>
                  <a:cubicBezTo>
                    <a:pt x="389" y="300"/>
                    <a:pt x="360" y="294"/>
                    <a:pt x="330" y="288"/>
                  </a:cubicBezTo>
                  <a:lnTo>
                    <a:pt x="330" y="288"/>
                  </a:lnTo>
                  <a:cubicBezTo>
                    <a:pt x="330" y="241"/>
                    <a:pt x="289" y="200"/>
                    <a:pt x="242" y="200"/>
                  </a:cubicBezTo>
                  <a:cubicBezTo>
                    <a:pt x="195" y="200"/>
                    <a:pt x="159" y="235"/>
                    <a:pt x="154" y="282"/>
                  </a:cubicBezTo>
                  <a:cubicBezTo>
                    <a:pt x="101" y="288"/>
                    <a:pt x="65" y="312"/>
                    <a:pt x="47" y="347"/>
                  </a:cubicBezTo>
                  <a:cubicBezTo>
                    <a:pt x="0" y="430"/>
                    <a:pt x="65" y="559"/>
                    <a:pt x="206" y="695"/>
                  </a:cubicBezTo>
                  <a:cubicBezTo>
                    <a:pt x="65" y="823"/>
                    <a:pt x="0" y="959"/>
                    <a:pt x="47" y="1035"/>
                  </a:cubicBezTo>
                  <a:cubicBezTo>
                    <a:pt x="71" y="1082"/>
                    <a:pt x="130" y="1106"/>
                    <a:pt x="218" y="1106"/>
                  </a:cubicBezTo>
                  <a:lnTo>
                    <a:pt x="218" y="1106"/>
                  </a:lnTo>
                  <a:cubicBezTo>
                    <a:pt x="277" y="1106"/>
                    <a:pt x="348" y="1094"/>
                    <a:pt x="424" y="1070"/>
                  </a:cubicBezTo>
                  <a:cubicBezTo>
                    <a:pt x="430" y="1100"/>
                    <a:pt x="442" y="1129"/>
                    <a:pt x="448" y="1153"/>
                  </a:cubicBezTo>
                  <a:cubicBezTo>
                    <a:pt x="436" y="1171"/>
                    <a:pt x="424" y="1188"/>
                    <a:pt x="424" y="1212"/>
                  </a:cubicBezTo>
                  <a:cubicBezTo>
                    <a:pt x="424" y="1259"/>
                    <a:pt x="466" y="1300"/>
                    <a:pt x="513" y="1300"/>
                  </a:cubicBezTo>
                  <a:lnTo>
                    <a:pt x="519" y="1300"/>
                  </a:lnTo>
                  <a:cubicBezTo>
                    <a:pt x="554" y="1353"/>
                    <a:pt x="601" y="1382"/>
                    <a:pt x="642" y="1382"/>
                  </a:cubicBezTo>
                  <a:cubicBezTo>
                    <a:pt x="737" y="1382"/>
                    <a:pt x="819" y="1259"/>
                    <a:pt x="866" y="1070"/>
                  </a:cubicBezTo>
                  <a:cubicBezTo>
                    <a:pt x="942" y="1094"/>
                    <a:pt x="1013" y="1106"/>
                    <a:pt x="1072" y="1106"/>
                  </a:cubicBezTo>
                  <a:cubicBezTo>
                    <a:pt x="1160" y="1106"/>
                    <a:pt x="1219" y="1082"/>
                    <a:pt x="1243" y="1035"/>
                  </a:cubicBezTo>
                  <a:cubicBezTo>
                    <a:pt x="1290" y="959"/>
                    <a:pt x="1225" y="823"/>
                    <a:pt x="1084" y="695"/>
                  </a:cubicBezTo>
                  <a:close/>
                  <a:moveTo>
                    <a:pt x="218" y="1065"/>
                  </a:moveTo>
                  <a:lnTo>
                    <a:pt x="218" y="1065"/>
                  </a:lnTo>
                  <a:cubicBezTo>
                    <a:pt x="171" y="1065"/>
                    <a:pt x="106" y="1059"/>
                    <a:pt x="83" y="1018"/>
                  </a:cubicBezTo>
                  <a:cubicBezTo>
                    <a:pt x="53" y="959"/>
                    <a:pt x="106" y="847"/>
                    <a:pt x="236" y="723"/>
                  </a:cubicBezTo>
                  <a:cubicBezTo>
                    <a:pt x="283" y="758"/>
                    <a:pt x="330" y="800"/>
                    <a:pt x="389" y="841"/>
                  </a:cubicBezTo>
                  <a:cubicBezTo>
                    <a:pt x="395" y="906"/>
                    <a:pt x="401" y="970"/>
                    <a:pt x="413" y="1029"/>
                  </a:cubicBezTo>
                  <a:cubicBezTo>
                    <a:pt x="342" y="1053"/>
                    <a:pt x="271" y="1065"/>
                    <a:pt x="218" y="1065"/>
                  </a:cubicBezTo>
                  <a:close/>
                  <a:moveTo>
                    <a:pt x="383" y="782"/>
                  </a:moveTo>
                  <a:lnTo>
                    <a:pt x="383" y="782"/>
                  </a:lnTo>
                  <a:cubicBezTo>
                    <a:pt x="342" y="752"/>
                    <a:pt x="301" y="723"/>
                    <a:pt x="265" y="695"/>
                  </a:cubicBezTo>
                  <a:cubicBezTo>
                    <a:pt x="301" y="659"/>
                    <a:pt x="342" y="630"/>
                    <a:pt x="383" y="600"/>
                  </a:cubicBezTo>
                  <a:cubicBezTo>
                    <a:pt x="383" y="630"/>
                    <a:pt x="383" y="659"/>
                    <a:pt x="383" y="695"/>
                  </a:cubicBezTo>
                  <a:cubicBezTo>
                    <a:pt x="383" y="723"/>
                    <a:pt x="383" y="752"/>
                    <a:pt x="383" y="782"/>
                  </a:cubicBezTo>
                  <a:close/>
                  <a:moveTo>
                    <a:pt x="389" y="547"/>
                  </a:moveTo>
                  <a:lnTo>
                    <a:pt x="389" y="547"/>
                  </a:lnTo>
                  <a:cubicBezTo>
                    <a:pt x="330" y="583"/>
                    <a:pt x="283" y="624"/>
                    <a:pt x="236" y="665"/>
                  </a:cubicBezTo>
                  <a:cubicBezTo>
                    <a:pt x="106" y="541"/>
                    <a:pt x="53" y="430"/>
                    <a:pt x="83" y="371"/>
                  </a:cubicBezTo>
                  <a:cubicBezTo>
                    <a:pt x="101" y="341"/>
                    <a:pt x="130" y="329"/>
                    <a:pt x="165" y="324"/>
                  </a:cubicBezTo>
                  <a:cubicBezTo>
                    <a:pt x="177" y="353"/>
                    <a:pt x="206" y="377"/>
                    <a:pt x="242" y="377"/>
                  </a:cubicBezTo>
                  <a:cubicBezTo>
                    <a:pt x="271" y="377"/>
                    <a:pt x="301" y="359"/>
                    <a:pt x="318" y="329"/>
                  </a:cubicBezTo>
                  <a:cubicBezTo>
                    <a:pt x="348" y="335"/>
                    <a:pt x="383" y="341"/>
                    <a:pt x="413" y="353"/>
                  </a:cubicBezTo>
                  <a:cubicBezTo>
                    <a:pt x="401" y="412"/>
                    <a:pt x="395" y="477"/>
                    <a:pt x="389" y="547"/>
                  </a:cubicBezTo>
                  <a:close/>
                  <a:moveTo>
                    <a:pt x="854" y="512"/>
                  </a:moveTo>
                  <a:lnTo>
                    <a:pt x="854" y="512"/>
                  </a:lnTo>
                  <a:cubicBezTo>
                    <a:pt x="831" y="500"/>
                    <a:pt x="801" y="483"/>
                    <a:pt x="778" y="465"/>
                  </a:cubicBezTo>
                  <a:cubicBezTo>
                    <a:pt x="748" y="447"/>
                    <a:pt x="725" y="436"/>
                    <a:pt x="695" y="424"/>
                  </a:cubicBezTo>
                  <a:cubicBezTo>
                    <a:pt x="742" y="400"/>
                    <a:pt x="789" y="383"/>
                    <a:pt x="837" y="365"/>
                  </a:cubicBezTo>
                  <a:cubicBezTo>
                    <a:pt x="842" y="412"/>
                    <a:pt x="848" y="459"/>
                    <a:pt x="854" y="512"/>
                  </a:cubicBezTo>
                  <a:close/>
                  <a:moveTo>
                    <a:pt x="642" y="47"/>
                  </a:moveTo>
                  <a:lnTo>
                    <a:pt x="642" y="47"/>
                  </a:lnTo>
                  <a:cubicBezTo>
                    <a:pt x="713" y="47"/>
                    <a:pt x="784" y="147"/>
                    <a:pt x="825" y="324"/>
                  </a:cubicBezTo>
                  <a:cubicBezTo>
                    <a:pt x="766" y="341"/>
                    <a:pt x="707" y="365"/>
                    <a:pt x="642" y="394"/>
                  </a:cubicBezTo>
                  <a:cubicBezTo>
                    <a:pt x="583" y="365"/>
                    <a:pt x="525" y="341"/>
                    <a:pt x="466" y="324"/>
                  </a:cubicBezTo>
                  <a:cubicBezTo>
                    <a:pt x="507" y="147"/>
                    <a:pt x="577" y="47"/>
                    <a:pt x="642" y="47"/>
                  </a:cubicBezTo>
                  <a:close/>
                  <a:moveTo>
                    <a:pt x="454" y="365"/>
                  </a:moveTo>
                  <a:lnTo>
                    <a:pt x="454" y="365"/>
                  </a:lnTo>
                  <a:cubicBezTo>
                    <a:pt x="501" y="383"/>
                    <a:pt x="548" y="400"/>
                    <a:pt x="595" y="424"/>
                  </a:cubicBezTo>
                  <a:cubicBezTo>
                    <a:pt x="566" y="436"/>
                    <a:pt x="542" y="447"/>
                    <a:pt x="513" y="465"/>
                  </a:cubicBezTo>
                  <a:cubicBezTo>
                    <a:pt x="489" y="483"/>
                    <a:pt x="460" y="500"/>
                    <a:pt x="436" y="512"/>
                  </a:cubicBezTo>
                  <a:cubicBezTo>
                    <a:pt x="442" y="459"/>
                    <a:pt x="448" y="412"/>
                    <a:pt x="454" y="365"/>
                  </a:cubicBezTo>
                  <a:close/>
                  <a:moveTo>
                    <a:pt x="436" y="870"/>
                  </a:moveTo>
                  <a:lnTo>
                    <a:pt x="436" y="870"/>
                  </a:lnTo>
                  <a:cubicBezTo>
                    <a:pt x="460" y="888"/>
                    <a:pt x="489" y="906"/>
                    <a:pt x="513" y="917"/>
                  </a:cubicBezTo>
                  <a:cubicBezTo>
                    <a:pt x="542" y="935"/>
                    <a:pt x="566" y="947"/>
                    <a:pt x="595" y="964"/>
                  </a:cubicBezTo>
                  <a:cubicBezTo>
                    <a:pt x="548" y="982"/>
                    <a:pt x="501" y="1006"/>
                    <a:pt x="454" y="1018"/>
                  </a:cubicBezTo>
                  <a:cubicBezTo>
                    <a:pt x="448" y="970"/>
                    <a:pt x="442" y="923"/>
                    <a:pt x="436" y="870"/>
                  </a:cubicBezTo>
                  <a:close/>
                  <a:moveTo>
                    <a:pt x="642" y="1341"/>
                  </a:moveTo>
                  <a:lnTo>
                    <a:pt x="642" y="1341"/>
                  </a:lnTo>
                  <a:cubicBezTo>
                    <a:pt x="619" y="1341"/>
                    <a:pt x="589" y="1318"/>
                    <a:pt x="560" y="1282"/>
                  </a:cubicBezTo>
                  <a:cubicBezTo>
                    <a:pt x="583" y="1271"/>
                    <a:pt x="601" y="1241"/>
                    <a:pt x="601" y="1212"/>
                  </a:cubicBezTo>
                  <a:cubicBezTo>
                    <a:pt x="601" y="1165"/>
                    <a:pt x="560" y="1123"/>
                    <a:pt x="513" y="1123"/>
                  </a:cubicBezTo>
                  <a:cubicBezTo>
                    <a:pt x="501" y="1123"/>
                    <a:pt x="495" y="1129"/>
                    <a:pt x="483" y="1129"/>
                  </a:cubicBezTo>
                  <a:cubicBezTo>
                    <a:pt x="477" y="1106"/>
                    <a:pt x="471" y="1088"/>
                    <a:pt x="466" y="1059"/>
                  </a:cubicBezTo>
                  <a:cubicBezTo>
                    <a:pt x="525" y="1041"/>
                    <a:pt x="583" y="1018"/>
                    <a:pt x="642" y="988"/>
                  </a:cubicBezTo>
                  <a:cubicBezTo>
                    <a:pt x="707" y="1018"/>
                    <a:pt x="766" y="1041"/>
                    <a:pt x="825" y="1059"/>
                  </a:cubicBezTo>
                  <a:cubicBezTo>
                    <a:pt x="784" y="1235"/>
                    <a:pt x="713" y="1341"/>
                    <a:pt x="642" y="1341"/>
                  </a:cubicBezTo>
                  <a:close/>
                  <a:moveTo>
                    <a:pt x="837" y="1018"/>
                  </a:moveTo>
                  <a:lnTo>
                    <a:pt x="837" y="1018"/>
                  </a:lnTo>
                  <a:cubicBezTo>
                    <a:pt x="789" y="1006"/>
                    <a:pt x="742" y="982"/>
                    <a:pt x="695" y="964"/>
                  </a:cubicBezTo>
                  <a:cubicBezTo>
                    <a:pt x="725" y="947"/>
                    <a:pt x="748" y="935"/>
                    <a:pt x="778" y="917"/>
                  </a:cubicBezTo>
                  <a:cubicBezTo>
                    <a:pt x="801" y="906"/>
                    <a:pt x="831" y="888"/>
                    <a:pt x="854" y="870"/>
                  </a:cubicBezTo>
                  <a:cubicBezTo>
                    <a:pt x="848" y="923"/>
                    <a:pt x="842" y="970"/>
                    <a:pt x="837" y="1018"/>
                  </a:cubicBezTo>
                  <a:close/>
                  <a:moveTo>
                    <a:pt x="860" y="817"/>
                  </a:moveTo>
                  <a:lnTo>
                    <a:pt x="860" y="817"/>
                  </a:lnTo>
                  <a:cubicBezTo>
                    <a:pt x="825" y="841"/>
                    <a:pt x="789" y="859"/>
                    <a:pt x="754" y="882"/>
                  </a:cubicBezTo>
                  <a:cubicBezTo>
                    <a:pt x="719" y="900"/>
                    <a:pt x="683" y="923"/>
                    <a:pt x="642" y="941"/>
                  </a:cubicBezTo>
                  <a:cubicBezTo>
                    <a:pt x="607" y="923"/>
                    <a:pt x="572" y="900"/>
                    <a:pt x="536" y="882"/>
                  </a:cubicBezTo>
                  <a:cubicBezTo>
                    <a:pt x="501" y="859"/>
                    <a:pt x="466" y="841"/>
                    <a:pt x="430" y="817"/>
                  </a:cubicBezTo>
                  <a:cubicBezTo>
                    <a:pt x="430" y="776"/>
                    <a:pt x="424" y="735"/>
                    <a:pt x="424" y="695"/>
                  </a:cubicBezTo>
                  <a:cubicBezTo>
                    <a:pt x="424" y="648"/>
                    <a:pt x="430" y="606"/>
                    <a:pt x="430" y="571"/>
                  </a:cubicBezTo>
                  <a:cubicBezTo>
                    <a:pt x="466" y="547"/>
                    <a:pt x="501" y="524"/>
                    <a:pt x="536" y="500"/>
                  </a:cubicBezTo>
                  <a:cubicBezTo>
                    <a:pt x="572" y="483"/>
                    <a:pt x="607" y="465"/>
                    <a:pt x="642" y="447"/>
                  </a:cubicBezTo>
                  <a:cubicBezTo>
                    <a:pt x="683" y="465"/>
                    <a:pt x="719" y="483"/>
                    <a:pt x="754" y="500"/>
                  </a:cubicBezTo>
                  <a:cubicBezTo>
                    <a:pt x="789" y="524"/>
                    <a:pt x="825" y="547"/>
                    <a:pt x="860" y="571"/>
                  </a:cubicBezTo>
                  <a:cubicBezTo>
                    <a:pt x="860" y="606"/>
                    <a:pt x="866" y="648"/>
                    <a:pt x="866" y="695"/>
                  </a:cubicBezTo>
                  <a:cubicBezTo>
                    <a:pt x="866" y="735"/>
                    <a:pt x="860" y="776"/>
                    <a:pt x="860" y="817"/>
                  </a:cubicBezTo>
                  <a:close/>
                  <a:moveTo>
                    <a:pt x="1072" y="318"/>
                  </a:moveTo>
                  <a:lnTo>
                    <a:pt x="1072" y="318"/>
                  </a:lnTo>
                  <a:cubicBezTo>
                    <a:pt x="1119" y="318"/>
                    <a:pt x="1184" y="329"/>
                    <a:pt x="1208" y="371"/>
                  </a:cubicBezTo>
                  <a:cubicBezTo>
                    <a:pt x="1219" y="394"/>
                    <a:pt x="1219" y="436"/>
                    <a:pt x="1196" y="483"/>
                  </a:cubicBezTo>
                  <a:cubicBezTo>
                    <a:pt x="1184" y="477"/>
                    <a:pt x="1178" y="477"/>
                    <a:pt x="1166" y="477"/>
                  </a:cubicBezTo>
                  <a:cubicBezTo>
                    <a:pt x="1119" y="477"/>
                    <a:pt x="1078" y="518"/>
                    <a:pt x="1078" y="565"/>
                  </a:cubicBezTo>
                  <a:cubicBezTo>
                    <a:pt x="1078" y="577"/>
                    <a:pt x="1078" y="583"/>
                    <a:pt x="1084" y="595"/>
                  </a:cubicBezTo>
                  <a:lnTo>
                    <a:pt x="1084" y="595"/>
                  </a:lnTo>
                  <a:cubicBezTo>
                    <a:pt x="1084" y="600"/>
                    <a:pt x="1090" y="600"/>
                    <a:pt x="1090" y="606"/>
                  </a:cubicBezTo>
                  <a:cubicBezTo>
                    <a:pt x="1090" y="612"/>
                    <a:pt x="1096" y="612"/>
                    <a:pt x="1096" y="618"/>
                  </a:cubicBezTo>
                  <a:cubicBezTo>
                    <a:pt x="1084" y="636"/>
                    <a:pt x="1072" y="648"/>
                    <a:pt x="1054" y="665"/>
                  </a:cubicBezTo>
                  <a:cubicBezTo>
                    <a:pt x="1007" y="624"/>
                    <a:pt x="960" y="583"/>
                    <a:pt x="901" y="547"/>
                  </a:cubicBezTo>
                  <a:cubicBezTo>
                    <a:pt x="895" y="477"/>
                    <a:pt x="890" y="412"/>
                    <a:pt x="872" y="353"/>
                  </a:cubicBezTo>
                  <a:cubicBezTo>
                    <a:pt x="948" y="329"/>
                    <a:pt x="1019" y="318"/>
                    <a:pt x="1072" y="318"/>
                  </a:cubicBezTo>
                  <a:close/>
                  <a:moveTo>
                    <a:pt x="907" y="600"/>
                  </a:moveTo>
                  <a:lnTo>
                    <a:pt x="907" y="600"/>
                  </a:lnTo>
                  <a:cubicBezTo>
                    <a:pt x="948" y="630"/>
                    <a:pt x="990" y="659"/>
                    <a:pt x="1025" y="695"/>
                  </a:cubicBezTo>
                  <a:cubicBezTo>
                    <a:pt x="990" y="723"/>
                    <a:pt x="948" y="752"/>
                    <a:pt x="907" y="782"/>
                  </a:cubicBezTo>
                  <a:cubicBezTo>
                    <a:pt x="907" y="752"/>
                    <a:pt x="907" y="723"/>
                    <a:pt x="907" y="695"/>
                  </a:cubicBezTo>
                  <a:cubicBezTo>
                    <a:pt x="907" y="659"/>
                    <a:pt x="907" y="630"/>
                    <a:pt x="907" y="600"/>
                  </a:cubicBezTo>
                  <a:close/>
                  <a:moveTo>
                    <a:pt x="1208" y="1018"/>
                  </a:moveTo>
                  <a:lnTo>
                    <a:pt x="1208" y="1018"/>
                  </a:lnTo>
                  <a:cubicBezTo>
                    <a:pt x="1184" y="1059"/>
                    <a:pt x="1119" y="1065"/>
                    <a:pt x="1072" y="1065"/>
                  </a:cubicBezTo>
                  <a:cubicBezTo>
                    <a:pt x="1019" y="1065"/>
                    <a:pt x="948" y="1053"/>
                    <a:pt x="872" y="1029"/>
                  </a:cubicBezTo>
                  <a:cubicBezTo>
                    <a:pt x="890" y="970"/>
                    <a:pt x="895" y="906"/>
                    <a:pt x="901" y="841"/>
                  </a:cubicBezTo>
                  <a:cubicBezTo>
                    <a:pt x="960" y="800"/>
                    <a:pt x="1007" y="758"/>
                    <a:pt x="1054" y="723"/>
                  </a:cubicBezTo>
                  <a:cubicBezTo>
                    <a:pt x="1184" y="847"/>
                    <a:pt x="1237" y="959"/>
                    <a:pt x="1208" y="1018"/>
                  </a:cubicBezTo>
                  <a:close/>
                </a:path>
              </a:pathLst>
            </a:custGeom>
            <a:blipFill dpi="0"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0" name="Freeform: Shape 69"/>
            <p:cNvSpPr/>
            <p:nvPr/>
          </p:nvSpPr>
          <p:spPr bwMode="auto">
            <a:xfrm>
              <a:off x="3967769" y="3528918"/>
              <a:ext cx="59538" cy="59541"/>
            </a:xfrm>
            <a:custGeom>
              <a:avLst/>
              <a:gdLst>
                <a:gd name="T0" fmla="*/ 129 w 266"/>
                <a:gd name="T1" fmla="*/ 0 h 265"/>
                <a:gd name="T2" fmla="*/ 129 w 266"/>
                <a:gd name="T3" fmla="*/ 0 h 265"/>
                <a:gd name="T4" fmla="*/ 0 w 266"/>
                <a:gd name="T5" fmla="*/ 136 h 265"/>
                <a:gd name="T6" fmla="*/ 129 w 266"/>
                <a:gd name="T7" fmla="*/ 264 h 265"/>
                <a:gd name="T8" fmla="*/ 265 w 266"/>
                <a:gd name="T9" fmla="*/ 136 h 265"/>
                <a:gd name="T10" fmla="*/ 129 w 266"/>
                <a:gd name="T11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6" h="265">
                  <a:moveTo>
                    <a:pt x="129" y="0"/>
                  </a:moveTo>
                  <a:lnTo>
                    <a:pt x="129" y="0"/>
                  </a:lnTo>
                  <a:cubicBezTo>
                    <a:pt x="59" y="0"/>
                    <a:pt x="0" y="59"/>
                    <a:pt x="0" y="136"/>
                  </a:cubicBezTo>
                  <a:cubicBezTo>
                    <a:pt x="0" y="205"/>
                    <a:pt x="59" y="264"/>
                    <a:pt x="129" y="264"/>
                  </a:cubicBezTo>
                  <a:cubicBezTo>
                    <a:pt x="206" y="264"/>
                    <a:pt x="265" y="205"/>
                    <a:pt x="265" y="136"/>
                  </a:cubicBezTo>
                  <a:cubicBezTo>
                    <a:pt x="265" y="59"/>
                    <a:pt x="206" y="0"/>
                    <a:pt x="12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1" name="Freeform: Shape 70"/>
            <p:cNvSpPr/>
            <p:nvPr/>
          </p:nvSpPr>
          <p:spPr bwMode="auto">
            <a:xfrm>
              <a:off x="4489717" y="4554026"/>
              <a:ext cx="286773" cy="201449"/>
            </a:xfrm>
            <a:custGeom>
              <a:avLst/>
              <a:gdLst>
                <a:gd name="T0" fmla="*/ 1254 w 1273"/>
                <a:gd name="T1" fmla="*/ 0 h 896"/>
                <a:gd name="T2" fmla="*/ 1254 w 1273"/>
                <a:gd name="T3" fmla="*/ 0 h 896"/>
                <a:gd name="T4" fmla="*/ 23 w 1273"/>
                <a:gd name="T5" fmla="*/ 0 h 896"/>
                <a:gd name="T6" fmla="*/ 0 w 1273"/>
                <a:gd name="T7" fmla="*/ 23 h 896"/>
                <a:gd name="T8" fmla="*/ 0 w 1273"/>
                <a:gd name="T9" fmla="*/ 871 h 896"/>
                <a:gd name="T10" fmla="*/ 23 w 1273"/>
                <a:gd name="T11" fmla="*/ 895 h 896"/>
                <a:gd name="T12" fmla="*/ 1254 w 1273"/>
                <a:gd name="T13" fmla="*/ 895 h 896"/>
                <a:gd name="T14" fmla="*/ 1272 w 1273"/>
                <a:gd name="T15" fmla="*/ 871 h 896"/>
                <a:gd name="T16" fmla="*/ 1272 w 1273"/>
                <a:gd name="T17" fmla="*/ 23 h 896"/>
                <a:gd name="T18" fmla="*/ 1254 w 1273"/>
                <a:gd name="T19" fmla="*/ 0 h 896"/>
                <a:gd name="T20" fmla="*/ 1195 w 1273"/>
                <a:gd name="T21" fmla="*/ 818 h 896"/>
                <a:gd name="T22" fmla="*/ 1195 w 1273"/>
                <a:gd name="T23" fmla="*/ 818 h 896"/>
                <a:gd name="T24" fmla="*/ 706 w 1273"/>
                <a:gd name="T25" fmla="*/ 818 h 896"/>
                <a:gd name="T26" fmla="*/ 636 w 1273"/>
                <a:gd name="T27" fmla="*/ 859 h 896"/>
                <a:gd name="T28" fmla="*/ 636 w 1273"/>
                <a:gd name="T29" fmla="*/ 859 h 896"/>
                <a:gd name="T30" fmla="*/ 636 w 1273"/>
                <a:gd name="T31" fmla="*/ 859 h 896"/>
                <a:gd name="T32" fmla="*/ 636 w 1273"/>
                <a:gd name="T33" fmla="*/ 859 h 896"/>
                <a:gd name="T34" fmla="*/ 636 w 1273"/>
                <a:gd name="T35" fmla="*/ 859 h 896"/>
                <a:gd name="T36" fmla="*/ 565 w 1273"/>
                <a:gd name="T37" fmla="*/ 818 h 896"/>
                <a:gd name="T38" fmla="*/ 76 w 1273"/>
                <a:gd name="T39" fmla="*/ 818 h 896"/>
                <a:gd name="T40" fmla="*/ 76 w 1273"/>
                <a:gd name="T41" fmla="*/ 70 h 896"/>
                <a:gd name="T42" fmla="*/ 565 w 1273"/>
                <a:gd name="T43" fmla="*/ 70 h 896"/>
                <a:gd name="T44" fmla="*/ 636 w 1273"/>
                <a:gd name="T45" fmla="*/ 135 h 896"/>
                <a:gd name="T46" fmla="*/ 636 w 1273"/>
                <a:gd name="T47" fmla="*/ 135 h 896"/>
                <a:gd name="T48" fmla="*/ 706 w 1273"/>
                <a:gd name="T49" fmla="*/ 70 h 896"/>
                <a:gd name="T50" fmla="*/ 1195 w 1273"/>
                <a:gd name="T51" fmla="*/ 70 h 896"/>
                <a:gd name="T52" fmla="*/ 1195 w 1273"/>
                <a:gd name="T53" fmla="*/ 818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73" h="896">
                  <a:moveTo>
                    <a:pt x="1254" y="0"/>
                  </a:moveTo>
                  <a:lnTo>
                    <a:pt x="1254" y="0"/>
                  </a:ln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1"/>
                    <a:pt x="0" y="23"/>
                  </a:cubicBezTo>
                  <a:cubicBezTo>
                    <a:pt x="0" y="871"/>
                    <a:pt x="0" y="871"/>
                    <a:pt x="0" y="871"/>
                  </a:cubicBezTo>
                  <a:cubicBezTo>
                    <a:pt x="0" y="883"/>
                    <a:pt x="11" y="895"/>
                    <a:pt x="23" y="895"/>
                  </a:cubicBezTo>
                  <a:cubicBezTo>
                    <a:pt x="1254" y="895"/>
                    <a:pt x="1254" y="895"/>
                    <a:pt x="1254" y="895"/>
                  </a:cubicBezTo>
                  <a:cubicBezTo>
                    <a:pt x="1266" y="895"/>
                    <a:pt x="1272" y="883"/>
                    <a:pt x="1272" y="871"/>
                  </a:cubicBezTo>
                  <a:cubicBezTo>
                    <a:pt x="1272" y="23"/>
                    <a:pt x="1272" y="23"/>
                    <a:pt x="1272" y="23"/>
                  </a:cubicBezTo>
                  <a:cubicBezTo>
                    <a:pt x="1272" y="11"/>
                    <a:pt x="1266" y="0"/>
                    <a:pt x="1254" y="0"/>
                  </a:cubicBezTo>
                  <a:close/>
                  <a:moveTo>
                    <a:pt x="1195" y="818"/>
                  </a:moveTo>
                  <a:lnTo>
                    <a:pt x="1195" y="818"/>
                  </a:lnTo>
                  <a:cubicBezTo>
                    <a:pt x="706" y="818"/>
                    <a:pt x="706" y="818"/>
                    <a:pt x="706" y="818"/>
                  </a:cubicBezTo>
                  <a:cubicBezTo>
                    <a:pt x="677" y="818"/>
                    <a:pt x="653" y="836"/>
                    <a:pt x="636" y="859"/>
                  </a:cubicBezTo>
                  <a:lnTo>
                    <a:pt x="636" y="859"/>
                  </a:lnTo>
                  <a:lnTo>
                    <a:pt x="636" y="859"/>
                  </a:lnTo>
                  <a:lnTo>
                    <a:pt x="636" y="859"/>
                  </a:lnTo>
                  <a:lnTo>
                    <a:pt x="636" y="859"/>
                  </a:lnTo>
                  <a:cubicBezTo>
                    <a:pt x="624" y="836"/>
                    <a:pt x="600" y="818"/>
                    <a:pt x="565" y="818"/>
                  </a:cubicBezTo>
                  <a:cubicBezTo>
                    <a:pt x="76" y="818"/>
                    <a:pt x="76" y="818"/>
                    <a:pt x="76" y="818"/>
                  </a:cubicBezTo>
                  <a:cubicBezTo>
                    <a:pt x="76" y="70"/>
                    <a:pt x="76" y="70"/>
                    <a:pt x="76" y="70"/>
                  </a:cubicBezTo>
                  <a:cubicBezTo>
                    <a:pt x="565" y="70"/>
                    <a:pt x="565" y="70"/>
                    <a:pt x="565" y="70"/>
                  </a:cubicBezTo>
                  <a:cubicBezTo>
                    <a:pt x="606" y="70"/>
                    <a:pt x="636" y="100"/>
                    <a:pt x="636" y="135"/>
                  </a:cubicBezTo>
                  <a:lnTo>
                    <a:pt x="636" y="135"/>
                  </a:lnTo>
                  <a:cubicBezTo>
                    <a:pt x="641" y="100"/>
                    <a:pt x="671" y="70"/>
                    <a:pt x="706" y="70"/>
                  </a:cubicBezTo>
                  <a:cubicBezTo>
                    <a:pt x="1195" y="70"/>
                    <a:pt x="1195" y="70"/>
                    <a:pt x="1195" y="70"/>
                  </a:cubicBezTo>
                  <a:lnTo>
                    <a:pt x="1195" y="8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2" name="Freeform: Shape 71"/>
            <p:cNvSpPr/>
            <p:nvPr/>
          </p:nvSpPr>
          <p:spPr bwMode="auto">
            <a:xfrm>
              <a:off x="4649477" y="4593721"/>
              <a:ext cx="97245" cy="5954"/>
            </a:xfrm>
            <a:custGeom>
              <a:avLst/>
              <a:gdLst>
                <a:gd name="T0" fmla="*/ 0 w 431"/>
                <a:gd name="T1" fmla="*/ 24 h 25"/>
                <a:gd name="T2" fmla="*/ 430 w 431"/>
                <a:gd name="T3" fmla="*/ 24 h 25"/>
                <a:gd name="T4" fmla="*/ 430 w 431"/>
                <a:gd name="T5" fmla="*/ 0 h 25"/>
                <a:gd name="T6" fmla="*/ 0 w 431"/>
                <a:gd name="T7" fmla="*/ 0 h 25"/>
                <a:gd name="T8" fmla="*/ 0 w 431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25">
                  <a:moveTo>
                    <a:pt x="0" y="24"/>
                  </a:moveTo>
                  <a:lnTo>
                    <a:pt x="430" y="24"/>
                  </a:lnTo>
                  <a:lnTo>
                    <a:pt x="430" y="0"/>
                  </a:lnTo>
                  <a:lnTo>
                    <a:pt x="0" y="0"/>
                  </a:lnTo>
                  <a:lnTo>
                    <a:pt x="0" y="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3" name="Freeform: Shape 72"/>
            <p:cNvSpPr/>
            <p:nvPr/>
          </p:nvSpPr>
          <p:spPr bwMode="auto">
            <a:xfrm>
              <a:off x="4649477" y="4616544"/>
              <a:ext cx="97245" cy="5954"/>
            </a:xfrm>
            <a:custGeom>
              <a:avLst/>
              <a:gdLst>
                <a:gd name="T0" fmla="*/ 0 w 431"/>
                <a:gd name="T1" fmla="*/ 24 h 25"/>
                <a:gd name="T2" fmla="*/ 430 w 431"/>
                <a:gd name="T3" fmla="*/ 24 h 25"/>
                <a:gd name="T4" fmla="*/ 430 w 431"/>
                <a:gd name="T5" fmla="*/ 0 h 25"/>
                <a:gd name="T6" fmla="*/ 0 w 431"/>
                <a:gd name="T7" fmla="*/ 0 h 25"/>
                <a:gd name="T8" fmla="*/ 0 w 431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25">
                  <a:moveTo>
                    <a:pt x="0" y="24"/>
                  </a:moveTo>
                  <a:lnTo>
                    <a:pt x="430" y="24"/>
                  </a:lnTo>
                  <a:lnTo>
                    <a:pt x="430" y="0"/>
                  </a:lnTo>
                  <a:lnTo>
                    <a:pt x="0" y="0"/>
                  </a:lnTo>
                  <a:lnTo>
                    <a:pt x="0" y="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4" name="Freeform: Shape 73"/>
            <p:cNvSpPr/>
            <p:nvPr/>
          </p:nvSpPr>
          <p:spPr bwMode="auto">
            <a:xfrm>
              <a:off x="4649477" y="4638377"/>
              <a:ext cx="97245" cy="6947"/>
            </a:xfrm>
            <a:custGeom>
              <a:avLst/>
              <a:gdLst>
                <a:gd name="T0" fmla="*/ 0 w 431"/>
                <a:gd name="T1" fmla="*/ 30 h 31"/>
                <a:gd name="T2" fmla="*/ 430 w 431"/>
                <a:gd name="T3" fmla="*/ 30 h 31"/>
                <a:gd name="T4" fmla="*/ 430 w 431"/>
                <a:gd name="T5" fmla="*/ 0 h 31"/>
                <a:gd name="T6" fmla="*/ 0 w 431"/>
                <a:gd name="T7" fmla="*/ 0 h 31"/>
                <a:gd name="T8" fmla="*/ 0 w 431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31">
                  <a:moveTo>
                    <a:pt x="0" y="30"/>
                  </a:moveTo>
                  <a:lnTo>
                    <a:pt x="430" y="30"/>
                  </a:lnTo>
                  <a:lnTo>
                    <a:pt x="430" y="0"/>
                  </a:lnTo>
                  <a:lnTo>
                    <a:pt x="0" y="0"/>
                  </a:lnTo>
                  <a:lnTo>
                    <a:pt x="0" y="3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5" name="Freeform: Shape 74"/>
            <p:cNvSpPr/>
            <p:nvPr/>
          </p:nvSpPr>
          <p:spPr bwMode="auto">
            <a:xfrm>
              <a:off x="4649477" y="4661201"/>
              <a:ext cx="97245" cy="6946"/>
            </a:xfrm>
            <a:custGeom>
              <a:avLst/>
              <a:gdLst>
                <a:gd name="T0" fmla="*/ 0 w 431"/>
                <a:gd name="T1" fmla="*/ 30 h 31"/>
                <a:gd name="T2" fmla="*/ 430 w 431"/>
                <a:gd name="T3" fmla="*/ 30 h 31"/>
                <a:gd name="T4" fmla="*/ 430 w 431"/>
                <a:gd name="T5" fmla="*/ 0 h 31"/>
                <a:gd name="T6" fmla="*/ 0 w 431"/>
                <a:gd name="T7" fmla="*/ 0 h 31"/>
                <a:gd name="T8" fmla="*/ 0 w 431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31">
                  <a:moveTo>
                    <a:pt x="0" y="30"/>
                  </a:moveTo>
                  <a:lnTo>
                    <a:pt x="430" y="30"/>
                  </a:lnTo>
                  <a:lnTo>
                    <a:pt x="430" y="0"/>
                  </a:lnTo>
                  <a:lnTo>
                    <a:pt x="0" y="0"/>
                  </a:lnTo>
                  <a:lnTo>
                    <a:pt x="0" y="3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6" name="Freeform: Shape 75"/>
            <p:cNvSpPr/>
            <p:nvPr/>
          </p:nvSpPr>
          <p:spPr bwMode="auto">
            <a:xfrm>
              <a:off x="4649477" y="4684025"/>
              <a:ext cx="97245" cy="6947"/>
            </a:xfrm>
            <a:custGeom>
              <a:avLst/>
              <a:gdLst>
                <a:gd name="T0" fmla="*/ 0 w 431"/>
                <a:gd name="T1" fmla="*/ 29 h 30"/>
                <a:gd name="T2" fmla="*/ 430 w 431"/>
                <a:gd name="T3" fmla="*/ 29 h 30"/>
                <a:gd name="T4" fmla="*/ 430 w 431"/>
                <a:gd name="T5" fmla="*/ 0 h 30"/>
                <a:gd name="T6" fmla="*/ 0 w 431"/>
                <a:gd name="T7" fmla="*/ 0 h 30"/>
                <a:gd name="T8" fmla="*/ 0 w 431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30">
                  <a:moveTo>
                    <a:pt x="0" y="29"/>
                  </a:moveTo>
                  <a:lnTo>
                    <a:pt x="430" y="29"/>
                  </a:lnTo>
                  <a:lnTo>
                    <a:pt x="430" y="0"/>
                  </a:lnTo>
                  <a:lnTo>
                    <a:pt x="0" y="0"/>
                  </a:lnTo>
                  <a:lnTo>
                    <a:pt x="0" y="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7" name="Freeform: Shape 76"/>
            <p:cNvSpPr/>
            <p:nvPr/>
          </p:nvSpPr>
          <p:spPr bwMode="auto">
            <a:xfrm>
              <a:off x="4649477" y="4706849"/>
              <a:ext cx="97245" cy="6946"/>
            </a:xfrm>
            <a:custGeom>
              <a:avLst/>
              <a:gdLst>
                <a:gd name="T0" fmla="*/ 0 w 431"/>
                <a:gd name="T1" fmla="*/ 29 h 30"/>
                <a:gd name="T2" fmla="*/ 430 w 431"/>
                <a:gd name="T3" fmla="*/ 29 h 30"/>
                <a:gd name="T4" fmla="*/ 430 w 431"/>
                <a:gd name="T5" fmla="*/ 0 h 30"/>
                <a:gd name="T6" fmla="*/ 0 w 431"/>
                <a:gd name="T7" fmla="*/ 0 h 30"/>
                <a:gd name="T8" fmla="*/ 0 w 431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30">
                  <a:moveTo>
                    <a:pt x="0" y="29"/>
                  </a:moveTo>
                  <a:lnTo>
                    <a:pt x="430" y="29"/>
                  </a:lnTo>
                  <a:lnTo>
                    <a:pt x="430" y="0"/>
                  </a:lnTo>
                  <a:lnTo>
                    <a:pt x="0" y="0"/>
                  </a:lnTo>
                  <a:lnTo>
                    <a:pt x="0" y="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8" name="Freeform: Shape 77"/>
            <p:cNvSpPr/>
            <p:nvPr/>
          </p:nvSpPr>
          <p:spPr bwMode="auto">
            <a:xfrm>
              <a:off x="4518493" y="4593721"/>
              <a:ext cx="97245" cy="5954"/>
            </a:xfrm>
            <a:custGeom>
              <a:avLst/>
              <a:gdLst>
                <a:gd name="T0" fmla="*/ 0 w 431"/>
                <a:gd name="T1" fmla="*/ 24 h 25"/>
                <a:gd name="T2" fmla="*/ 430 w 431"/>
                <a:gd name="T3" fmla="*/ 24 h 25"/>
                <a:gd name="T4" fmla="*/ 430 w 431"/>
                <a:gd name="T5" fmla="*/ 0 h 25"/>
                <a:gd name="T6" fmla="*/ 0 w 431"/>
                <a:gd name="T7" fmla="*/ 0 h 25"/>
                <a:gd name="T8" fmla="*/ 0 w 431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25">
                  <a:moveTo>
                    <a:pt x="0" y="24"/>
                  </a:moveTo>
                  <a:lnTo>
                    <a:pt x="430" y="24"/>
                  </a:lnTo>
                  <a:lnTo>
                    <a:pt x="430" y="0"/>
                  </a:lnTo>
                  <a:lnTo>
                    <a:pt x="0" y="0"/>
                  </a:lnTo>
                  <a:lnTo>
                    <a:pt x="0" y="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9" name="Freeform: Shape 78"/>
            <p:cNvSpPr/>
            <p:nvPr/>
          </p:nvSpPr>
          <p:spPr bwMode="auto">
            <a:xfrm>
              <a:off x="4518493" y="4616544"/>
              <a:ext cx="97245" cy="5954"/>
            </a:xfrm>
            <a:custGeom>
              <a:avLst/>
              <a:gdLst>
                <a:gd name="T0" fmla="*/ 0 w 431"/>
                <a:gd name="T1" fmla="*/ 24 h 25"/>
                <a:gd name="T2" fmla="*/ 430 w 431"/>
                <a:gd name="T3" fmla="*/ 24 h 25"/>
                <a:gd name="T4" fmla="*/ 430 w 431"/>
                <a:gd name="T5" fmla="*/ 0 h 25"/>
                <a:gd name="T6" fmla="*/ 0 w 431"/>
                <a:gd name="T7" fmla="*/ 0 h 25"/>
                <a:gd name="T8" fmla="*/ 0 w 431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25">
                  <a:moveTo>
                    <a:pt x="0" y="24"/>
                  </a:moveTo>
                  <a:lnTo>
                    <a:pt x="430" y="24"/>
                  </a:lnTo>
                  <a:lnTo>
                    <a:pt x="430" y="0"/>
                  </a:lnTo>
                  <a:lnTo>
                    <a:pt x="0" y="0"/>
                  </a:lnTo>
                  <a:lnTo>
                    <a:pt x="0" y="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0" name="Freeform: Shape 79"/>
            <p:cNvSpPr/>
            <p:nvPr/>
          </p:nvSpPr>
          <p:spPr bwMode="auto">
            <a:xfrm>
              <a:off x="4518493" y="4638377"/>
              <a:ext cx="97245" cy="6947"/>
            </a:xfrm>
            <a:custGeom>
              <a:avLst/>
              <a:gdLst>
                <a:gd name="T0" fmla="*/ 0 w 431"/>
                <a:gd name="T1" fmla="*/ 30 h 31"/>
                <a:gd name="T2" fmla="*/ 430 w 431"/>
                <a:gd name="T3" fmla="*/ 30 h 31"/>
                <a:gd name="T4" fmla="*/ 430 w 431"/>
                <a:gd name="T5" fmla="*/ 0 h 31"/>
                <a:gd name="T6" fmla="*/ 0 w 431"/>
                <a:gd name="T7" fmla="*/ 0 h 31"/>
                <a:gd name="T8" fmla="*/ 0 w 431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31">
                  <a:moveTo>
                    <a:pt x="0" y="30"/>
                  </a:moveTo>
                  <a:lnTo>
                    <a:pt x="430" y="30"/>
                  </a:lnTo>
                  <a:lnTo>
                    <a:pt x="430" y="0"/>
                  </a:lnTo>
                  <a:lnTo>
                    <a:pt x="0" y="0"/>
                  </a:lnTo>
                  <a:lnTo>
                    <a:pt x="0" y="3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1" name="Freeform: Shape 80"/>
            <p:cNvSpPr/>
            <p:nvPr/>
          </p:nvSpPr>
          <p:spPr bwMode="auto">
            <a:xfrm>
              <a:off x="4518493" y="4661201"/>
              <a:ext cx="97245" cy="6946"/>
            </a:xfrm>
            <a:custGeom>
              <a:avLst/>
              <a:gdLst>
                <a:gd name="T0" fmla="*/ 0 w 431"/>
                <a:gd name="T1" fmla="*/ 30 h 31"/>
                <a:gd name="T2" fmla="*/ 430 w 431"/>
                <a:gd name="T3" fmla="*/ 30 h 31"/>
                <a:gd name="T4" fmla="*/ 430 w 431"/>
                <a:gd name="T5" fmla="*/ 0 h 31"/>
                <a:gd name="T6" fmla="*/ 0 w 431"/>
                <a:gd name="T7" fmla="*/ 0 h 31"/>
                <a:gd name="T8" fmla="*/ 0 w 431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31">
                  <a:moveTo>
                    <a:pt x="0" y="30"/>
                  </a:moveTo>
                  <a:lnTo>
                    <a:pt x="430" y="30"/>
                  </a:lnTo>
                  <a:lnTo>
                    <a:pt x="430" y="0"/>
                  </a:lnTo>
                  <a:lnTo>
                    <a:pt x="0" y="0"/>
                  </a:lnTo>
                  <a:lnTo>
                    <a:pt x="0" y="3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2" name="Freeform: Shape 81"/>
            <p:cNvSpPr/>
            <p:nvPr/>
          </p:nvSpPr>
          <p:spPr bwMode="auto">
            <a:xfrm>
              <a:off x="4518493" y="4684025"/>
              <a:ext cx="97245" cy="6947"/>
            </a:xfrm>
            <a:custGeom>
              <a:avLst/>
              <a:gdLst>
                <a:gd name="T0" fmla="*/ 0 w 431"/>
                <a:gd name="T1" fmla="*/ 29 h 30"/>
                <a:gd name="T2" fmla="*/ 430 w 431"/>
                <a:gd name="T3" fmla="*/ 29 h 30"/>
                <a:gd name="T4" fmla="*/ 430 w 431"/>
                <a:gd name="T5" fmla="*/ 0 h 30"/>
                <a:gd name="T6" fmla="*/ 0 w 431"/>
                <a:gd name="T7" fmla="*/ 0 h 30"/>
                <a:gd name="T8" fmla="*/ 0 w 431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30">
                  <a:moveTo>
                    <a:pt x="0" y="29"/>
                  </a:moveTo>
                  <a:lnTo>
                    <a:pt x="430" y="29"/>
                  </a:lnTo>
                  <a:lnTo>
                    <a:pt x="430" y="0"/>
                  </a:lnTo>
                  <a:lnTo>
                    <a:pt x="0" y="0"/>
                  </a:lnTo>
                  <a:lnTo>
                    <a:pt x="0" y="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3" name="Freeform: Shape 82"/>
            <p:cNvSpPr/>
            <p:nvPr/>
          </p:nvSpPr>
          <p:spPr bwMode="auto">
            <a:xfrm>
              <a:off x="4518493" y="4706849"/>
              <a:ext cx="97245" cy="6946"/>
            </a:xfrm>
            <a:custGeom>
              <a:avLst/>
              <a:gdLst>
                <a:gd name="T0" fmla="*/ 0 w 431"/>
                <a:gd name="T1" fmla="*/ 29 h 30"/>
                <a:gd name="T2" fmla="*/ 430 w 431"/>
                <a:gd name="T3" fmla="*/ 29 h 30"/>
                <a:gd name="T4" fmla="*/ 430 w 431"/>
                <a:gd name="T5" fmla="*/ 0 h 30"/>
                <a:gd name="T6" fmla="*/ 0 w 431"/>
                <a:gd name="T7" fmla="*/ 0 h 30"/>
                <a:gd name="T8" fmla="*/ 0 w 431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30">
                  <a:moveTo>
                    <a:pt x="0" y="29"/>
                  </a:moveTo>
                  <a:lnTo>
                    <a:pt x="430" y="29"/>
                  </a:lnTo>
                  <a:lnTo>
                    <a:pt x="430" y="0"/>
                  </a:lnTo>
                  <a:lnTo>
                    <a:pt x="0" y="0"/>
                  </a:lnTo>
                  <a:lnTo>
                    <a:pt x="0" y="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4" name="Freeform: Shape 83"/>
            <p:cNvSpPr/>
            <p:nvPr/>
          </p:nvSpPr>
          <p:spPr bwMode="auto">
            <a:xfrm>
              <a:off x="4414302" y="2811443"/>
              <a:ext cx="65491" cy="22824"/>
            </a:xfrm>
            <a:custGeom>
              <a:avLst/>
              <a:gdLst>
                <a:gd name="T0" fmla="*/ 6 w 290"/>
                <a:gd name="T1" fmla="*/ 0 h 101"/>
                <a:gd name="T2" fmla="*/ 0 w 290"/>
                <a:gd name="T3" fmla="*/ 100 h 101"/>
                <a:gd name="T4" fmla="*/ 289 w 290"/>
                <a:gd name="T5" fmla="*/ 100 h 101"/>
                <a:gd name="T6" fmla="*/ 283 w 290"/>
                <a:gd name="T7" fmla="*/ 0 h 101"/>
                <a:gd name="T8" fmla="*/ 6 w 290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01">
                  <a:moveTo>
                    <a:pt x="6" y="0"/>
                  </a:moveTo>
                  <a:lnTo>
                    <a:pt x="0" y="100"/>
                  </a:lnTo>
                  <a:lnTo>
                    <a:pt x="289" y="100"/>
                  </a:lnTo>
                  <a:lnTo>
                    <a:pt x="283" y="0"/>
                  </a:lnTo>
                  <a:lnTo>
                    <a:pt x="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5" name="Freeform: Shape 84"/>
            <p:cNvSpPr/>
            <p:nvPr/>
          </p:nvSpPr>
          <p:spPr bwMode="auto">
            <a:xfrm>
              <a:off x="4355757" y="2694345"/>
              <a:ext cx="181589" cy="113129"/>
            </a:xfrm>
            <a:custGeom>
              <a:avLst/>
              <a:gdLst>
                <a:gd name="T0" fmla="*/ 542 w 808"/>
                <a:gd name="T1" fmla="*/ 500 h 501"/>
                <a:gd name="T2" fmla="*/ 807 w 808"/>
                <a:gd name="T3" fmla="*/ 500 h 501"/>
                <a:gd name="T4" fmla="*/ 807 w 808"/>
                <a:gd name="T5" fmla="*/ 0 h 501"/>
                <a:gd name="T6" fmla="*/ 400 w 808"/>
                <a:gd name="T7" fmla="*/ 0 h 501"/>
                <a:gd name="T8" fmla="*/ 400 w 808"/>
                <a:gd name="T9" fmla="*/ 59 h 501"/>
                <a:gd name="T10" fmla="*/ 730 w 808"/>
                <a:gd name="T11" fmla="*/ 59 h 501"/>
                <a:gd name="T12" fmla="*/ 730 w 808"/>
                <a:gd name="T13" fmla="*/ 441 h 501"/>
                <a:gd name="T14" fmla="*/ 536 w 808"/>
                <a:gd name="T15" fmla="*/ 441 h 501"/>
                <a:gd name="T16" fmla="*/ 400 w 808"/>
                <a:gd name="T17" fmla="*/ 441 h 501"/>
                <a:gd name="T18" fmla="*/ 400 w 808"/>
                <a:gd name="T19" fmla="*/ 500 h 501"/>
                <a:gd name="T20" fmla="*/ 542 w 808"/>
                <a:gd name="T21" fmla="*/ 500 h 501"/>
                <a:gd name="T22" fmla="*/ 400 w 808"/>
                <a:gd name="T23" fmla="*/ 0 h 501"/>
                <a:gd name="T24" fmla="*/ 0 w 808"/>
                <a:gd name="T25" fmla="*/ 0 h 501"/>
                <a:gd name="T26" fmla="*/ 0 w 808"/>
                <a:gd name="T27" fmla="*/ 500 h 501"/>
                <a:gd name="T28" fmla="*/ 265 w 808"/>
                <a:gd name="T29" fmla="*/ 500 h 501"/>
                <a:gd name="T30" fmla="*/ 400 w 808"/>
                <a:gd name="T31" fmla="*/ 500 h 501"/>
                <a:gd name="T32" fmla="*/ 400 w 808"/>
                <a:gd name="T33" fmla="*/ 441 h 501"/>
                <a:gd name="T34" fmla="*/ 271 w 808"/>
                <a:gd name="T35" fmla="*/ 441 h 501"/>
                <a:gd name="T36" fmla="*/ 71 w 808"/>
                <a:gd name="T37" fmla="*/ 441 h 501"/>
                <a:gd name="T38" fmla="*/ 71 w 808"/>
                <a:gd name="T39" fmla="*/ 441 h 501"/>
                <a:gd name="T40" fmla="*/ 71 w 808"/>
                <a:gd name="T41" fmla="*/ 59 h 501"/>
                <a:gd name="T42" fmla="*/ 400 w 808"/>
                <a:gd name="T43" fmla="*/ 59 h 501"/>
                <a:gd name="T44" fmla="*/ 400 w 808"/>
                <a:gd name="T45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8" h="501">
                  <a:moveTo>
                    <a:pt x="542" y="500"/>
                  </a:moveTo>
                  <a:lnTo>
                    <a:pt x="807" y="500"/>
                  </a:lnTo>
                  <a:lnTo>
                    <a:pt x="807" y="0"/>
                  </a:lnTo>
                  <a:lnTo>
                    <a:pt x="400" y="0"/>
                  </a:lnTo>
                  <a:lnTo>
                    <a:pt x="400" y="59"/>
                  </a:lnTo>
                  <a:lnTo>
                    <a:pt x="730" y="59"/>
                  </a:lnTo>
                  <a:lnTo>
                    <a:pt x="730" y="441"/>
                  </a:lnTo>
                  <a:lnTo>
                    <a:pt x="536" y="441"/>
                  </a:lnTo>
                  <a:lnTo>
                    <a:pt x="400" y="441"/>
                  </a:lnTo>
                  <a:lnTo>
                    <a:pt x="400" y="500"/>
                  </a:lnTo>
                  <a:lnTo>
                    <a:pt x="542" y="500"/>
                  </a:lnTo>
                  <a:close/>
                  <a:moveTo>
                    <a:pt x="400" y="0"/>
                  </a:moveTo>
                  <a:lnTo>
                    <a:pt x="0" y="0"/>
                  </a:lnTo>
                  <a:lnTo>
                    <a:pt x="0" y="500"/>
                  </a:lnTo>
                  <a:lnTo>
                    <a:pt x="265" y="500"/>
                  </a:lnTo>
                  <a:lnTo>
                    <a:pt x="400" y="500"/>
                  </a:lnTo>
                  <a:lnTo>
                    <a:pt x="400" y="441"/>
                  </a:lnTo>
                  <a:lnTo>
                    <a:pt x="271" y="441"/>
                  </a:lnTo>
                  <a:lnTo>
                    <a:pt x="71" y="441"/>
                  </a:lnTo>
                  <a:lnTo>
                    <a:pt x="71" y="441"/>
                  </a:lnTo>
                  <a:lnTo>
                    <a:pt x="71" y="59"/>
                  </a:lnTo>
                  <a:lnTo>
                    <a:pt x="400" y="5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6" name="Freeform: Shape 85"/>
            <p:cNvSpPr/>
            <p:nvPr/>
          </p:nvSpPr>
          <p:spPr bwMode="auto">
            <a:xfrm>
              <a:off x="4402395" y="2839230"/>
              <a:ext cx="89307" cy="9924"/>
            </a:xfrm>
            <a:custGeom>
              <a:avLst/>
              <a:gdLst>
                <a:gd name="T0" fmla="*/ 0 w 396"/>
                <a:gd name="T1" fmla="*/ 0 h 43"/>
                <a:gd name="T2" fmla="*/ 0 w 396"/>
                <a:gd name="T3" fmla="*/ 42 h 43"/>
                <a:gd name="T4" fmla="*/ 395 w 396"/>
                <a:gd name="T5" fmla="*/ 42 h 43"/>
                <a:gd name="T6" fmla="*/ 395 w 396"/>
                <a:gd name="T7" fmla="*/ 0 h 43"/>
                <a:gd name="T8" fmla="*/ 342 w 396"/>
                <a:gd name="T9" fmla="*/ 0 h 43"/>
                <a:gd name="T10" fmla="*/ 53 w 396"/>
                <a:gd name="T11" fmla="*/ 0 h 43"/>
                <a:gd name="T12" fmla="*/ 0 w 396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6" h="43">
                  <a:moveTo>
                    <a:pt x="0" y="0"/>
                  </a:moveTo>
                  <a:lnTo>
                    <a:pt x="0" y="42"/>
                  </a:lnTo>
                  <a:lnTo>
                    <a:pt x="395" y="42"/>
                  </a:lnTo>
                  <a:lnTo>
                    <a:pt x="395" y="0"/>
                  </a:lnTo>
                  <a:lnTo>
                    <a:pt x="342" y="0"/>
                  </a:lnTo>
                  <a:lnTo>
                    <a:pt x="53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7" name="Freeform: Shape 86"/>
            <p:cNvSpPr/>
            <p:nvPr/>
          </p:nvSpPr>
          <p:spPr bwMode="auto">
            <a:xfrm>
              <a:off x="1319337" y="3462430"/>
              <a:ext cx="154798" cy="156793"/>
            </a:xfrm>
            <a:custGeom>
              <a:avLst/>
              <a:gdLst>
                <a:gd name="T0" fmla="*/ 689 w 690"/>
                <a:gd name="T1" fmla="*/ 347 h 695"/>
                <a:gd name="T2" fmla="*/ 689 w 690"/>
                <a:gd name="T3" fmla="*/ 347 h 695"/>
                <a:gd name="T4" fmla="*/ 342 w 690"/>
                <a:gd name="T5" fmla="*/ 0 h 695"/>
                <a:gd name="T6" fmla="*/ 0 w 690"/>
                <a:gd name="T7" fmla="*/ 347 h 695"/>
                <a:gd name="T8" fmla="*/ 342 w 690"/>
                <a:gd name="T9" fmla="*/ 694 h 695"/>
                <a:gd name="T10" fmla="*/ 689 w 690"/>
                <a:gd name="T11" fmla="*/ 347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0" h="695">
                  <a:moveTo>
                    <a:pt x="689" y="347"/>
                  </a:moveTo>
                  <a:lnTo>
                    <a:pt x="689" y="347"/>
                  </a:lnTo>
                  <a:cubicBezTo>
                    <a:pt x="689" y="153"/>
                    <a:pt x="536" y="0"/>
                    <a:pt x="342" y="0"/>
                  </a:cubicBezTo>
                  <a:cubicBezTo>
                    <a:pt x="153" y="0"/>
                    <a:pt x="0" y="153"/>
                    <a:pt x="0" y="347"/>
                  </a:cubicBezTo>
                  <a:cubicBezTo>
                    <a:pt x="0" y="535"/>
                    <a:pt x="153" y="694"/>
                    <a:pt x="342" y="694"/>
                  </a:cubicBezTo>
                  <a:cubicBezTo>
                    <a:pt x="536" y="694"/>
                    <a:pt x="689" y="535"/>
                    <a:pt x="689" y="347"/>
                  </a:cubicBezTo>
                </a:path>
              </a:pathLst>
            </a:custGeom>
            <a:blipFill dpi="0"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8" name="Freeform: Shape 87"/>
            <p:cNvSpPr/>
            <p:nvPr/>
          </p:nvSpPr>
          <p:spPr bwMode="auto">
            <a:xfrm>
              <a:off x="2222325" y="2728086"/>
              <a:ext cx="121060" cy="121068"/>
            </a:xfrm>
            <a:custGeom>
              <a:avLst/>
              <a:gdLst>
                <a:gd name="T0" fmla="*/ 536 w 537"/>
                <a:gd name="T1" fmla="*/ 265 h 537"/>
                <a:gd name="T2" fmla="*/ 536 w 537"/>
                <a:gd name="T3" fmla="*/ 265 h 537"/>
                <a:gd name="T4" fmla="*/ 265 w 537"/>
                <a:gd name="T5" fmla="*/ 0 h 537"/>
                <a:gd name="T6" fmla="*/ 0 w 537"/>
                <a:gd name="T7" fmla="*/ 265 h 537"/>
                <a:gd name="T8" fmla="*/ 265 w 537"/>
                <a:gd name="T9" fmla="*/ 536 h 537"/>
                <a:gd name="T10" fmla="*/ 536 w 537"/>
                <a:gd name="T11" fmla="*/ 265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7" h="537">
                  <a:moveTo>
                    <a:pt x="536" y="265"/>
                  </a:moveTo>
                  <a:lnTo>
                    <a:pt x="536" y="265"/>
                  </a:lnTo>
                  <a:cubicBezTo>
                    <a:pt x="536" y="118"/>
                    <a:pt x="412" y="0"/>
                    <a:pt x="265" y="0"/>
                  </a:cubicBezTo>
                  <a:cubicBezTo>
                    <a:pt x="118" y="0"/>
                    <a:pt x="0" y="118"/>
                    <a:pt x="0" y="265"/>
                  </a:cubicBezTo>
                  <a:cubicBezTo>
                    <a:pt x="0" y="412"/>
                    <a:pt x="118" y="536"/>
                    <a:pt x="265" y="536"/>
                  </a:cubicBezTo>
                  <a:cubicBezTo>
                    <a:pt x="412" y="536"/>
                    <a:pt x="536" y="412"/>
                    <a:pt x="536" y="265"/>
                  </a:cubicBezTo>
                </a:path>
              </a:pathLst>
            </a:custGeom>
            <a:blipFill dpi="0"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9" name="Freeform: Shape 88"/>
            <p:cNvSpPr/>
            <p:nvPr/>
          </p:nvSpPr>
          <p:spPr bwMode="auto">
            <a:xfrm>
              <a:off x="4675277" y="3259990"/>
              <a:ext cx="581484" cy="583507"/>
            </a:xfrm>
            <a:custGeom>
              <a:avLst/>
              <a:gdLst>
                <a:gd name="T0" fmla="*/ 2585 w 2586"/>
                <a:gd name="T1" fmla="*/ 1295 h 2591"/>
                <a:gd name="T2" fmla="*/ 2585 w 2586"/>
                <a:gd name="T3" fmla="*/ 1295 h 2591"/>
                <a:gd name="T4" fmla="*/ 1289 w 2586"/>
                <a:gd name="T5" fmla="*/ 0 h 2591"/>
                <a:gd name="T6" fmla="*/ 0 w 2586"/>
                <a:gd name="T7" fmla="*/ 1295 h 2591"/>
                <a:gd name="T8" fmla="*/ 1289 w 2586"/>
                <a:gd name="T9" fmla="*/ 2590 h 2591"/>
                <a:gd name="T10" fmla="*/ 2585 w 2586"/>
                <a:gd name="T11" fmla="*/ 1295 h 2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6" h="2591">
                  <a:moveTo>
                    <a:pt x="2585" y="1295"/>
                  </a:moveTo>
                  <a:lnTo>
                    <a:pt x="2585" y="1295"/>
                  </a:lnTo>
                  <a:cubicBezTo>
                    <a:pt x="2585" y="583"/>
                    <a:pt x="2008" y="0"/>
                    <a:pt x="1289" y="0"/>
                  </a:cubicBezTo>
                  <a:cubicBezTo>
                    <a:pt x="577" y="0"/>
                    <a:pt x="0" y="583"/>
                    <a:pt x="0" y="1295"/>
                  </a:cubicBezTo>
                  <a:cubicBezTo>
                    <a:pt x="0" y="2007"/>
                    <a:pt x="577" y="2590"/>
                    <a:pt x="1289" y="2590"/>
                  </a:cubicBezTo>
                  <a:cubicBezTo>
                    <a:pt x="2008" y="2590"/>
                    <a:pt x="2585" y="2007"/>
                    <a:pt x="2585" y="1295"/>
                  </a:cubicBezTo>
                </a:path>
              </a:pathLst>
            </a:custGeom>
            <a:blipFill dpi="0"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rgbClr val="018D8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110" name="Freeform: Shape 89"/>
            <p:cNvSpPr/>
            <p:nvPr/>
          </p:nvSpPr>
          <p:spPr bwMode="auto">
            <a:xfrm>
              <a:off x="3874494" y="1690079"/>
              <a:ext cx="552708" cy="552744"/>
            </a:xfrm>
            <a:custGeom>
              <a:avLst/>
              <a:gdLst>
                <a:gd name="T0" fmla="*/ 2455 w 2456"/>
                <a:gd name="T1" fmla="*/ 1230 h 2456"/>
                <a:gd name="T2" fmla="*/ 2455 w 2456"/>
                <a:gd name="T3" fmla="*/ 1230 h 2456"/>
                <a:gd name="T4" fmla="*/ 1230 w 2456"/>
                <a:gd name="T5" fmla="*/ 0 h 2456"/>
                <a:gd name="T6" fmla="*/ 0 w 2456"/>
                <a:gd name="T7" fmla="*/ 1230 h 2456"/>
                <a:gd name="T8" fmla="*/ 1230 w 2456"/>
                <a:gd name="T9" fmla="*/ 2455 h 2456"/>
                <a:gd name="T10" fmla="*/ 2455 w 2456"/>
                <a:gd name="T11" fmla="*/ 1230 h 2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56" h="2456">
                  <a:moveTo>
                    <a:pt x="2455" y="1230"/>
                  </a:moveTo>
                  <a:lnTo>
                    <a:pt x="2455" y="1230"/>
                  </a:lnTo>
                  <a:cubicBezTo>
                    <a:pt x="2455" y="553"/>
                    <a:pt x="1907" y="0"/>
                    <a:pt x="1230" y="0"/>
                  </a:cubicBezTo>
                  <a:cubicBezTo>
                    <a:pt x="547" y="0"/>
                    <a:pt x="0" y="553"/>
                    <a:pt x="0" y="1230"/>
                  </a:cubicBezTo>
                  <a:cubicBezTo>
                    <a:pt x="0" y="1907"/>
                    <a:pt x="547" y="2455"/>
                    <a:pt x="1230" y="2455"/>
                  </a:cubicBezTo>
                  <a:cubicBezTo>
                    <a:pt x="1907" y="2455"/>
                    <a:pt x="2455" y="1907"/>
                    <a:pt x="2455" y="1230"/>
                  </a:cubicBezTo>
                </a:path>
              </a:pathLst>
            </a:custGeom>
            <a:blipFill dpi="0"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rgbClr val="018D8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111" name="Freeform: Shape 90"/>
            <p:cNvSpPr/>
            <p:nvPr/>
          </p:nvSpPr>
          <p:spPr bwMode="auto">
            <a:xfrm>
              <a:off x="1711293" y="2123738"/>
              <a:ext cx="428671" cy="428699"/>
            </a:xfrm>
            <a:custGeom>
              <a:avLst/>
              <a:gdLst>
                <a:gd name="T0" fmla="*/ 1902 w 1903"/>
                <a:gd name="T1" fmla="*/ 954 h 1903"/>
                <a:gd name="T2" fmla="*/ 1902 w 1903"/>
                <a:gd name="T3" fmla="*/ 954 h 1903"/>
                <a:gd name="T4" fmla="*/ 948 w 1903"/>
                <a:gd name="T5" fmla="*/ 0 h 1903"/>
                <a:gd name="T6" fmla="*/ 0 w 1903"/>
                <a:gd name="T7" fmla="*/ 954 h 1903"/>
                <a:gd name="T8" fmla="*/ 948 w 1903"/>
                <a:gd name="T9" fmla="*/ 1902 h 1903"/>
                <a:gd name="T10" fmla="*/ 1902 w 1903"/>
                <a:gd name="T11" fmla="*/ 954 h 1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3" h="1903">
                  <a:moveTo>
                    <a:pt x="1902" y="954"/>
                  </a:moveTo>
                  <a:lnTo>
                    <a:pt x="1902" y="954"/>
                  </a:lnTo>
                  <a:cubicBezTo>
                    <a:pt x="1902" y="430"/>
                    <a:pt x="1472" y="0"/>
                    <a:pt x="948" y="0"/>
                  </a:cubicBezTo>
                  <a:cubicBezTo>
                    <a:pt x="424" y="0"/>
                    <a:pt x="0" y="430"/>
                    <a:pt x="0" y="954"/>
                  </a:cubicBezTo>
                  <a:cubicBezTo>
                    <a:pt x="0" y="1478"/>
                    <a:pt x="424" y="1902"/>
                    <a:pt x="948" y="1902"/>
                  </a:cubicBezTo>
                  <a:cubicBezTo>
                    <a:pt x="1472" y="1902"/>
                    <a:pt x="1902" y="1478"/>
                    <a:pt x="1902" y="954"/>
                  </a:cubicBezTo>
                </a:path>
              </a:pathLst>
            </a:custGeom>
            <a:blipFill dpi="0"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2" name="Freeform: Shape 91"/>
            <p:cNvSpPr/>
            <p:nvPr/>
          </p:nvSpPr>
          <p:spPr bwMode="auto">
            <a:xfrm>
              <a:off x="848990" y="3332431"/>
              <a:ext cx="437601" cy="437630"/>
            </a:xfrm>
            <a:custGeom>
              <a:avLst/>
              <a:gdLst>
                <a:gd name="T0" fmla="*/ 1943 w 1944"/>
                <a:gd name="T1" fmla="*/ 971 h 1943"/>
                <a:gd name="T2" fmla="*/ 1943 w 1944"/>
                <a:gd name="T3" fmla="*/ 971 h 1943"/>
                <a:gd name="T4" fmla="*/ 972 w 1944"/>
                <a:gd name="T5" fmla="*/ 0 h 1943"/>
                <a:gd name="T6" fmla="*/ 0 w 1944"/>
                <a:gd name="T7" fmla="*/ 971 h 1943"/>
                <a:gd name="T8" fmla="*/ 972 w 1944"/>
                <a:gd name="T9" fmla="*/ 1942 h 1943"/>
                <a:gd name="T10" fmla="*/ 1943 w 1944"/>
                <a:gd name="T11" fmla="*/ 971 h 1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4" h="1943">
                  <a:moveTo>
                    <a:pt x="1943" y="971"/>
                  </a:moveTo>
                  <a:lnTo>
                    <a:pt x="1943" y="971"/>
                  </a:lnTo>
                  <a:cubicBezTo>
                    <a:pt x="1943" y="436"/>
                    <a:pt x="1507" y="0"/>
                    <a:pt x="972" y="0"/>
                  </a:cubicBezTo>
                  <a:cubicBezTo>
                    <a:pt x="436" y="0"/>
                    <a:pt x="0" y="436"/>
                    <a:pt x="0" y="971"/>
                  </a:cubicBezTo>
                  <a:cubicBezTo>
                    <a:pt x="0" y="1506"/>
                    <a:pt x="436" y="1942"/>
                    <a:pt x="972" y="1942"/>
                  </a:cubicBezTo>
                  <a:cubicBezTo>
                    <a:pt x="1507" y="1942"/>
                    <a:pt x="1943" y="1506"/>
                    <a:pt x="1943" y="971"/>
                  </a:cubicBezTo>
                </a:path>
              </a:pathLst>
            </a:custGeom>
            <a:blipFill dpi="0"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rgbClr val="018D8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113" name="Freeform: Shape 92"/>
            <p:cNvSpPr/>
            <p:nvPr/>
          </p:nvSpPr>
          <p:spPr bwMode="auto">
            <a:xfrm>
              <a:off x="1719231" y="4953946"/>
              <a:ext cx="448517" cy="448546"/>
            </a:xfrm>
            <a:custGeom>
              <a:avLst/>
              <a:gdLst>
                <a:gd name="T0" fmla="*/ 1991 w 1992"/>
                <a:gd name="T1" fmla="*/ 995 h 1991"/>
                <a:gd name="T2" fmla="*/ 1991 w 1992"/>
                <a:gd name="T3" fmla="*/ 995 h 1991"/>
                <a:gd name="T4" fmla="*/ 996 w 1992"/>
                <a:gd name="T5" fmla="*/ 0 h 1991"/>
                <a:gd name="T6" fmla="*/ 0 w 1992"/>
                <a:gd name="T7" fmla="*/ 995 h 1991"/>
                <a:gd name="T8" fmla="*/ 996 w 1992"/>
                <a:gd name="T9" fmla="*/ 1990 h 1991"/>
                <a:gd name="T10" fmla="*/ 1991 w 1992"/>
                <a:gd name="T11" fmla="*/ 995 h 1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2" h="1991">
                  <a:moveTo>
                    <a:pt x="1991" y="995"/>
                  </a:moveTo>
                  <a:lnTo>
                    <a:pt x="1991" y="995"/>
                  </a:lnTo>
                  <a:cubicBezTo>
                    <a:pt x="1991" y="447"/>
                    <a:pt x="1543" y="0"/>
                    <a:pt x="996" y="0"/>
                  </a:cubicBezTo>
                  <a:cubicBezTo>
                    <a:pt x="448" y="0"/>
                    <a:pt x="0" y="447"/>
                    <a:pt x="0" y="995"/>
                  </a:cubicBezTo>
                  <a:cubicBezTo>
                    <a:pt x="0" y="1542"/>
                    <a:pt x="448" y="1990"/>
                    <a:pt x="996" y="1990"/>
                  </a:cubicBezTo>
                  <a:cubicBezTo>
                    <a:pt x="1543" y="1990"/>
                    <a:pt x="1991" y="1542"/>
                    <a:pt x="1991" y="995"/>
                  </a:cubicBezTo>
                </a:path>
              </a:pathLst>
            </a:custGeom>
            <a:blipFill dpi="0"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4" name="Freeform: Shape 93"/>
            <p:cNvSpPr/>
            <p:nvPr/>
          </p:nvSpPr>
          <p:spPr bwMode="auto">
            <a:xfrm>
              <a:off x="2115157" y="4838833"/>
              <a:ext cx="154798" cy="156793"/>
            </a:xfrm>
            <a:custGeom>
              <a:avLst/>
              <a:gdLst>
                <a:gd name="T0" fmla="*/ 689 w 690"/>
                <a:gd name="T1" fmla="*/ 348 h 696"/>
                <a:gd name="T2" fmla="*/ 689 w 690"/>
                <a:gd name="T3" fmla="*/ 348 h 696"/>
                <a:gd name="T4" fmla="*/ 347 w 690"/>
                <a:gd name="T5" fmla="*/ 0 h 696"/>
                <a:gd name="T6" fmla="*/ 0 w 690"/>
                <a:gd name="T7" fmla="*/ 348 h 696"/>
                <a:gd name="T8" fmla="*/ 347 w 690"/>
                <a:gd name="T9" fmla="*/ 695 h 696"/>
                <a:gd name="T10" fmla="*/ 689 w 690"/>
                <a:gd name="T11" fmla="*/ 348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0" h="696">
                  <a:moveTo>
                    <a:pt x="689" y="348"/>
                  </a:moveTo>
                  <a:lnTo>
                    <a:pt x="689" y="348"/>
                  </a:lnTo>
                  <a:cubicBezTo>
                    <a:pt x="689" y="159"/>
                    <a:pt x="536" y="0"/>
                    <a:pt x="347" y="0"/>
                  </a:cubicBezTo>
                  <a:cubicBezTo>
                    <a:pt x="153" y="0"/>
                    <a:pt x="0" y="159"/>
                    <a:pt x="0" y="348"/>
                  </a:cubicBezTo>
                  <a:cubicBezTo>
                    <a:pt x="0" y="542"/>
                    <a:pt x="153" y="695"/>
                    <a:pt x="347" y="695"/>
                  </a:cubicBezTo>
                  <a:cubicBezTo>
                    <a:pt x="536" y="695"/>
                    <a:pt x="689" y="542"/>
                    <a:pt x="689" y="348"/>
                  </a:cubicBezTo>
                </a:path>
              </a:pathLst>
            </a:custGeom>
            <a:blipFill dpi="0"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5" name="Freeform: Shape 94"/>
            <p:cNvSpPr/>
            <p:nvPr/>
          </p:nvSpPr>
          <p:spPr bwMode="auto">
            <a:xfrm>
              <a:off x="3505361" y="4754482"/>
              <a:ext cx="450502" cy="452515"/>
            </a:xfrm>
            <a:custGeom>
              <a:avLst/>
              <a:gdLst>
                <a:gd name="T0" fmla="*/ 2002 w 2003"/>
                <a:gd name="T1" fmla="*/ 1006 h 2009"/>
                <a:gd name="T2" fmla="*/ 2002 w 2003"/>
                <a:gd name="T3" fmla="*/ 1006 h 2009"/>
                <a:gd name="T4" fmla="*/ 1001 w 2003"/>
                <a:gd name="T5" fmla="*/ 0 h 2009"/>
                <a:gd name="T6" fmla="*/ 0 w 2003"/>
                <a:gd name="T7" fmla="*/ 1006 h 2009"/>
                <a:gd name="T8" fmla="*/ 1001 w 2003"/>
                <a:gd name="T9" fmla="*/ 2008 h 2009"/>
                <a:gd name="T10" fmla="*/ 2002 w 2003"/>
                <a:gd name="T11" fmla="*/ 1006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3" h="2009">
                  <a:moveTo>
                    <a:pt x="2002" y="1006"/>
                  </a:moveTo>
                  <a:lnTo>
                    <a:pt x="2002" y="1006"/>
                  </a:lnTo>
                  <a:cubicBezTo>
                    <a:pt x="2002" y="453"/>
                    <a:pt x="1554" y="0"/>
                    <a:pt x="1001" y="0"/>
                  </a:cubicBezTo>
                  <a:cubicBezTo>
                    <a:pt x="447" y="0"/>
                    <a:pt x="0" y="453"/>
                    <a:pt x="0" y="1006"/>
                  </a:cubicBezTo>
                  <a:cubicBezTo>
                    <a:pt x="0" y="1560"/>
                    <a:pt x="447" y="2008"/>
                    <a:pt x="1001" y="2008"/>
                  </a:cubicBezTo>
                  <a:cubicBezTo>
                    <a:pt x="1554" y="2008"/>
                    <a:pt x="2002" y="1560"/>
                    <a:pt x="2002" y="1006"/>
                  </a:cubicBezTo>
                </a:path>
              </a:pathLst>
            </a:custGeom>
            <a:blipFill dpi="0"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rgbClr val="018D8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116" name="Freeform: Shape 95"/>
            <p:cNvSpPr/>
            <p:nvPr/>
          </p:nvSpPr>
          <p:spPr bwMode="auto">
            <a:xfrm>
              <a:off x="3479561" y="2611979"/>
              <a:ext cx="382033" cy="382058"/>
            </a:xfrm>
            <a:custGeom>
              <a:avLst/>
              <a:gdLst>
                <a:gd name="T0" fmla="*/ 1696 w 1697"/>
                <a:gd name="T1" fmla="*/ 848 h 1696"/>
                <a:gd name="T2" fmla="*/ 1696 w 1697"/>
                <a:gd name="T3" fmla="*/ 848 h 1696"/>
                <a:gd name="T4" fmla="*/ 848 w 1697"/>
                <a:gd name="T5" fmla="*/ 0 h 1696"/>
                <a:gd name="T6" fmla="*/ 0 w 1697"/>
                <a:gd name="T7" fmla="*/ 848 h 1696"/>
                <a:gd name="T8" fmla="*/ 848 w 1697"/>
                <a:gd name="T9" fmla="*/ 1695 h 1696"/>
                <a:gd name="T10" fmla="*/ 1696 w 1697"/>
                <a:gd name="T11" fmla="*/ 848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7" h="1696">
                  <a:moveTo>
                    <a:pt x="1696" y="848"/>
                  </a:moveTo>
                  <a:lnTo>
                    <a:pt x="1696" y="848"/>
                  </a:lnTo>
                  <a:cubicBezTo>
                    <a:pt x="1696" y="376"/>
                    <a:pt x="1313" y="0"/>
                    <a:pt x="848" y="0"/>
                  </a:cubicBezTo>
                  <a:cubicBezTo>
                    <a:pt x="377" y="0"/>
                    <a:pt x="0" y="376"/>
                    <a:pt x="0" y="848"/>
                  </a:cubicBezTo>
                  <a:cubicBezTo>
                    <a:pt x="0" y="1313"/>
                    <a:pt x="377" y="1695"/>
                    <a:pt x="848" y="1695"/>
                  </a:cubicBezTo>
                  <a:cubicBezTo>
                    <a:pt x="1313" y="1695"/>
                    <a:pt x="1696" y="1313"/>
                    <a:pt x="1696" y="848"/>
                  </a:cubicBezTo>
                </a:path>
              </a:pathLst>
            </a:custGeom>
            <a:blipFill dpi="0"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rgbClr val="018D8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117" name="Freeform: Shape 96"/>
            <p:cNvSpPr/>
            <p:nvPr/>
          </p:nvSpPr>
          <p:spPr bwMode="auto">
            <a:xfrm>
              <a:off x="4043184" y="1886565"/>
              <a:ext cx="53583" cy="197479"/>
            </a:xfrm>
            <a:custGeom>
              <a:avLst/>
              <a:gdLst>
                <a:gd name="T0" fmla="*/ 236 w 237"/>
                <a:gd name="T1" fmla="*/ 877 h 878"/>
                <a:gd name="T2" fmla="*/ 0 w 237"/>
                <a:gd name="T3" fmla="*/ 877 h 878"/>
                <a:gd name="T4" fmla="*/ 0 w 237"/>
                <a:gd name="T5" fmla="*/ 0 h 878"/>
                <a:gd name="T6" fmla="*/ 236 w 237"/>
                <a:gd name="T7" fmla="*/ 0 h 878"/>
                <a:gd name="T8" fmla="*/ 236 w 237"/>
                <a:gd name="T9" fmla="*/ 877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878">
                  <a:moveTo>
                    <a:pt x="236" y="877"/>
                  </a:moveTo>
                  <a:lnTo>
                    <a:pt x="0" y="877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7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8" name="Freeform: Shape 97"/>
            <p:cNvSpPr/>
            <p:nvPr/>
          </p:nvSpPr>
          <p:spPr bwMode="auto">
            <a:xfrm>
              <a:off x="4122568" y="1980838"/>
              <a:ext cx="59538" cy="103206"/>
            </a:xfrm>
            <a:custGeom>
              <a:avLst/>
              <a:gdLst>
                <a:gd name="T0" fmla="*/ 265 w 266"/>
                <a:gd name="T1" fmla="*/ 459 h 460"/>
                <a:gd name="T2" fmla="*/ 0 w 266"/>
                <a:gd name="T3" fmla="*/ 459 h 460"/>
                <a:gd name="T4" fmla="*/ 0 w 266"/>
                <a:gd name="T5" fmla="*/ 0 h 460"/>
                <a:gd name="T6" fmla="*/ 265 w 266"/>
                <a:gd name="T7" fmla="*/ 0 h 460"/>
                <a:gd name="T8" fmla="*/ 265 w 266"/>
                <a:gd name="T9" fmla="*/ 459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460">
                  <a:moveTo>
                    <a:pt x="265" y="459"/>
                  </a:moveTo>
                  <a:lnTo>
                    <a:pt x="0" y="459"/>
                  </a:lnTo>
                  <a:lnTo>
                    <a:pt x="0" y="0"/>
                  </a:lnTo>
                  <a:lnTo>
                    <a:pt x="265" y="0"/>
                  </a:lnTo>
                  <a:lnTo>
                    <a:pt x="265" y="45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9" name="Freeform: Shape 98"/>
            <p:cNvSpPr/>
            <p:nvPr/>
          </p:nvSpPr>
          <p:spPr bwMode="auto">
            <a:xfrm>
              <a:off x="4206913" y="1930229"/>
              <a:ext cx="53583" cy="153815"/>
            </a:xfrm>
            <a:custGeom>
              <a:avLst/>
              <a:gdLst>
                <a:gd name="T0" fmla="*/ 236 w 237"/>
                <a:gd name="T1" fmla="*/ 683 h 684"/>
                <a:gd name="T2" fmla="*/ 0 w 237"/>
                <a:gd name="T3" fmla="*/ 683 h 684"/>
                <a:gd name="T4" fmla="*/ 0 w 237"/>
                <a:gd name="T5" fmla="*/ 0 h 684"/>
                <a:gd name="T6" fmla="*/ 236 w 237"/>
                <a:gd name="T7" fmla="*/ 0 h 684"/>
                <a:gd name="T8" fmla="*/ 236 w 237"/>
                <a:gd name="T9" fmla="*/ 683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684">
                  <a:moveTo>
                    <a:pt x="236" y="683"/>
                  </a:moveTo>
                  <a:lnTo>
                    <a:pt x="0" y="683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68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0" name="Straight Connector 99"/>
            <p:cNvSpPr/>
            <p:nvPr/>
          </p:nvSpPr>
          <p:spPr bwMode="auto">
            <a:xfrm>
              <a:off x="3996547" y="2084044"/>
              <a:ext cx="307611" cy="993"/>
            </a:xfrm>
            <a:prstGeom prst="line">
              <a:avLst/>
            </a:prstGeom>
            <a:noFill/>
            <a:ln w="2160" cap="flat">
              <a:solidFill>
                <a:srgbClr val="FFFFFF"/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1" name="Straight Connector 100"/>
            <p:cNvSpPr/>
            <p:nvPr/>
          </p:nvSpPr>
          <p:spPr bwMode="auto">
            <a:xfrm flipV="1">
              <a:off x="3996547" y="1817101"/>
              <a:ext cx="992" cy="267937"/>
            </a:xfrm>
            <a:prstGeom prst="line">
              <a:avLst/>
            </a:prstGeom>
            <a:noFill/>
            <a:ln w="2160" cap="flat">
              <a:solidFill>
                <a:srgbClr val="FFFFFF"/>
              </a:solidFill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2" name="Freeform: Shape 101"/>
            <p:cNvSpPr/>
            <p:nvPr/>
          </p:nvSpPr>
          <p:spPr bwMode="auto">
            <a:xfrm>
              <a:off x="1790677" y="5025397"/>
              <a:ext cx="305627" cy="304654"/>
            </a:xfrm>
            <a:custGeom>
              <a:avLst/>
              <a:gdLst>
                <a:gd name="T0" fmla="*/ 1355 w 1356"/>
                <a:gd name="T1" fmla="*/ 753 h 1355"/>
                <a:gd name="T2" fmla="*/ 1355 w 1356"/>
                <a:gd name="T3" fmla="*/ 753 h 1355"/>
                <a:gd name="T4" fmla="*/ 1355 w 1356"/>
                <a:gd name="T5" fmla="*/ 600 h 1355"/>
                <a:gd name="T6" fmla="*/ 1237 w 1356"/>
                <a:gd name="T7" fmla="*/ 600 h 1355"/>
                <a:gd name="T8" fmla="*/ 1202 w 1356"/>
                <a:gd name="T9" fmla="*/ 465 h 1355"/>
                <a:gd name="T10" fmla="*/ 1302 w 1356"/>
                <a:gd name="T11" fmla="*/ 400 h 1355"/>
                <a:gd name="T12" fmla="*/ 1231 w 1356"/>
                <a:gd name="T13" fmla="*/ 270 h 1355"/>
                <a:gd name="T14" fmla="*/ 1125 w 1356"/>
                <a:gd name="T15" fmla="*/ 329 h 1355"/>
                <a:gd name="T16" fmla="*/ 1025 w 1356"/>
                <a:gd name="T17" fmla="*/ 229 h 1355"/>
                <a:gd name="T18" fmla="*/ 1084 w 1356"/>
                <a:gd name="T19" fmla="*/ 129 h 1355"/>
                <a:gd name="T20" fmla="*/ 954 w 1356"/>
                <a:gd name="T21" fmla="*/ 53 h 1355"/>
                <a:gd name="T22" fmla="*/ 890 w 1356"/>
                <a:gd name="T23" fmla="*/ 153 h 1355"/>
                <a:gd name="T24" fmla="*/ 754 w 1356"/>
                <a:gd name="T25" fmla="*/ 117 h 1355"/>
                <a:gd name="T26" fmla="*/ 754 w 1356"/>
                <a:gd name="T27" fmla="*/ 0 h 1355"/>
                <a:gd name="T28" fmla="*/ 601 w 1356"/>
                <a:gd name="T29" fmla="*/ 0 h 1355"/>
                <a:gd name="T30" fmla="*/ 601 w 1356"/>
                <a:gd name="T31" fmla="*/ 117 h 1355"/>
                <a:gd name="T32" fmla="*/ 466 w 1356"/>
                <a:gd name="T33" fmla="*/ 153 h 1355"/>
                <a:gd name="T34" fmla="*/ 401 w 1356"/>
                <a:gd name="T35" fmla="*/ 53 h 1355"/>
                <a:gd name="T36" fmla="*/ 271 w 1356"/>
                <a:gd name="T37" fmla="*/ 129 h 1355"/>
                <a:gd name="T38" fmla="*/ 330 w 1356"/>
                <a:gd name="T39" fmla="*/ 229 h 1355"/>
                <a:gd name="T40" fmla="*/ 230 w 1356"/>
                <a:gd name="T41" fmla="*/ 329 h 1355"/>
                <a:gd name="T42" fmla="*/ 130 w 1356"/>
                <a:gd name="T43" fmla="*/ 270 h 1355"/>
                <a:gd name="T44" fmla="*/ 53 w 1356"/>
                <a:gd name="T45" fmla="*/ 400 h 1355"/>
                <a:gd name="T46" fmla="*/ 154 w 1356"/>
                <a:gd name="T47" fmla="*/ 465 h 1355"/>
                <a:gd name="T48" fmla="*/ 118 w 1356"/>
                <a:gd name="T49" fmla="*/ 600 h 1355"/>
                <a:gd name="T50" fmla="*/ 0 w 1356"/>
                <a:gd name="T51" fmla="*/ 600 h 1355"/>
                <a:gd name="T52" fmla="*/ 0 w 1356"/>
                <a:gd name="T53" fmla="*/ 753 h 1355"/>
                <a:gd name="T54" fmla="*/ 118 w 1356"/>
                <a:gd name="T55" fmla="*/ 753 h 1355"/>
                <a:gd name="T56" fmla="*/ 154 w 1356"/>
                <a:gd name="T57" fmla="*/ 889 h 1355"/>
                <a:gd name="T58" fmla="*/ 53 w 1356"/>
                <a:gd name="T59" fmla="*/ 953 h 1355"/>
                <a:gd name="T60" fmla="*/ 130 w 1356"/>
                <a:gd name="T61" fmla="*/ 1083 h 1355"/>
                <a:gd name="T62" fmla="*/ 230 w 1356"/>
                <a:gd name="T63" fmla="*/ 1024 h 1355"/>
                <a:gd name="T64" fmla="*/ 330 w 1356"/>
                <a:gd name="T65" fmla="*/ 1124 h 1355"/>
                <a:gd name="T66" fmla="*/ 271 w 1356"/>
                <a:gd name="T67" fmla="*/ 1224 h 1355"/>
                <a:gd name="T68" fmla="*/ 401 w 1356"/>
                <a:gd name="T69" fmla="*/ 1301 h 1355"/>
                <a:gd name="T70" fmla="*/ 466 w 1356"/>
                <a:gd name="T71" fmla="*/ 1201 h 1355"/>
                <a:gd name="T72" fmla="*/ 601 w 1356"/>
                <a:gd name="T73" fmla="*/ 1236 h 1355"/>
                <a:gd name="T74" fmla="*/ 601 w 1356"/>
                <a:gd name="T75" fmla="*/ 1354 h 1355"/>
                <a:gd name="T76" fmla="*/ 754 w 1356"/>
                <a:gd name="T77" fmla="*/ 1354 h 1355"/>
                <a:gd name="T78" fmla="*/ 754 w 1356"/>
                <a:gd name="T79" fmla="*/ 1236 h 1355"/>
                <a:gd name="T80" fmla="*/ 890 w 1356"/>
                <a:gd name="T81" fmla="*/ 1201 h 1355"/>
                <a:gd name="T82" fmla="*/ 954 w 1356"/>
                <a:gd name="T83" fmla="*/ 1301 h 1355"/>
                <a:gd name="T84" fmla="*/ 1084 w 1356"/>
                <a:gd name="T85" fmla="*/ 1224 h 1355"/>
                <a:gd name="T86" fmla="*/ 1025 w 1356"/>
                <a:gd name="T87" fmla="*/ 1124 h 1355"/>
                <a:gd name="T88" fmla="*/ 1125 w 1356"/>
                <a:gd name="T89" fmla="*/ 1024 h 1355"/>
                <a:gd name="T90" fmla="*/ 1231 w 1356"/>
                <a:gd name="T91" fmla="*/ 1083 h 1355"/>
                <a:gd name="T92" fmla="*/ 1302 w 1356"/>
                <a:gd name="T93" fmla="*/ 953 h 1355"/>
                <a:gd name="T94" fmla="*/ 1202 w 1356"/>
                <a:gd name="T95" fmla="*/ 889 h 1355"/>
                <a:gd name="T96" fmla="*/ 1237 w 1356"/>
                <a:gd name="T97" fmla="*/ 753 h 1355"/>
                <a:gd name="T98" fmla="*/ 1355 w 1356"/>
                <a:gd name="T99" fmla="*/ 753 h 1355"/>
                <a:gd name="T100" fmla="*/ 336 w 1356"/>
                <a:gd name="T101" fmla="*/ 677 h 1355"/>
                <a:gd name="T102" fmla="*/ 336 w 1356"/>
                <a:gd name="T103" fmla="*/ 677 h 1355"/>
                <a:gd name="T104" fmla="*/ 678 w 1356"/>
                <a:gd name="T105" fmla="*/ 335 h 1355"/>
                <a:gd name="T106" fmla="*/ 1019 w 1356"/>
                <a:gd name="T107" fmla="*/ 677 h 1355"/>
                <a:gd name="T108" fmla="*/ 678 w 1356"/>
                <a:gd name="T109" fmla="*/ 1018 h 1355"/>
                <a:gd name="T110" fmla="*/ 336 w 1356"/>
                <a:gd name="T111" fmla="*/ 677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56" h="1355">
                  <a:moveTo>
                    <a:pt x="1355" y="753"/>
                  </a:moveTo>
                  <a:lnTo>
                    <a:pt x="1355" y="753"/>
                  </a:lnTo>
                  <a:cubicBezTo>
                    <a:pt x="1355" y="600"/>
                    <a:pt x="1355" y="600"/>
                    <a:pt x="1355" y="600"/>
                  </a:cubicBezTo>
                  <a:cubicBezTo>
                    <a:pt x="1237" y="600"/>
                    <a:pt x="1237" y="600"/>
                    <a:pt x="1237" y="600"/>
                  </a:cubicBezTo>
                  <a:cubicBezTo>
                    <a:pt x="1231" y="553"/>
                    <a:pt x="1219" y="506"/>
                    <a:pt x="1202" y="465"/>
                  </a:cubicBezTo>
                  <a:cubicBezTo>
                    <a:pt x="1302" y="400"/>
                    <a:pt x="1302" y="400"/>
                    <a:pt x="1302" y="400"/>
                  </a:cubicBezTo>
                  <a:cubicBezTo>
                    <a:pt x="1231" y="270"/>
                    <a:pt x="1231" y="270"/>
                    <a:pt x="1231" y="270"/>
                  </a:cubicBezTo>
                  <a:cubicBezTo>
                    <a:pt x="1125" y="329"/>
                    <a:pt x="1125" y="329"/>
                    <a:pt x="1125" y="329"/>
                  </a:cubicBezTo>
                  <a:cubicBezTo>
                    <a:pt x="1096" y="294"/>
                    <a:pt x="1060" y="259"/>
                    <a:pt x="1025" y="229"/>
                  </a:cubicBezTo>
                  <a:cubicBezTo>
                    <a:pt x="1084" y="129"/>
                    <a:pt x="1084" y="129"/>
                    <a:pt x="1084" y="129"/>
                  </a:cubicBezTo>
                  <a:cubicBezTo>
                    <a:pt x="954" y="53"/>
                    <a:pt x="954" y="53"/>
                    <a:pt x="954" y="53"/>
                  </a:cubicBezTo>
                  <a:cubicBezTo>
                    <a:pt x="890" y="153"/>
                    <a:pt x="890" y="153"/>
                    <a:pt x="890" y="153"/>
                  </a:cubicBezTo>
                  <a:cubicBezTo>
                    <a:pt x="848" y="135"/>
                    <a:pt x="801" y="123"/>
                    <a:pt x="754" y="117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601" y="0"/>
                    <a:pt x="601" y="0"/>
                    <a:pt x="601" y="0"/>
                  </a:cubicBezTo>
                  <a:cubicBezTo>
                    <a:pt x="601" y="117"/>
                    <a:pt x="601" y="117"/>
                    <a:pt x="601" y="117"/>
                  </a:cubicBezTo>
                  <a:cubicBezTo>
                    <a:pt x="554" y="123"/>
                    <a:pt x="507" y="135"/>
                    <a:pt x="466" y="153"/>
                  </a:cubicBezTo>
                  <a:cubicBezTo>
                    <a:pt x="401" y="53"/>
                    <a:pt x="401" y="53"/>
                    <a:pt x="401" y="53"/>
                  </a:cubicBezTo>
                  <a:cubicBezTo>
                    <a:pt x="271" y="129"/>
                    <a:pt x="271" y="129"/>
                    <a:pt x="271" y="129"/>
                  </a:cubicBezTo>
                  <a:cubicBezTo>
                    <a:pt x="330" y="229"/>
                    <a:pt x="330" y="229"/>
                    <a:pt x="330" y="229"/>
                  </a:cubicBezTo>
                  <a:cubicBezTo>
                    <a:pt x="295" y="259"/>
                    <a:pt x="259" y="294"/>
                    <a:pt x="230" y="329"/>
                  </a:cubicBezTo>
                  <a:cubicBezTo>
                    <a:pt x="130" y="270"/>
                    <a:pt x="130" y="270"/>
                    <a:pt x="130" y="270"/>
                  </a:cubicBezTo>
                  <a:cubicBezTo>
                    <a:pt x="53" y="400"/>
                    <a:pt x="53" y="400"/>
                    <a:pt x="53" y="400"/>
                  </a:cubicBezTo>
                  <a:cubicBezTo>
                    <a:pt x="154" y="465"/>
                    <a:pt x="154" y="465"/>
                    <a:pt x="154" y="465"/>
                  </a:cubicBezTo>
                  <a:cubicBezTo>
                    <a:pt x="136" y="506"/>
                    <a:pt x="124" y="553"/>
                    <a:pt x="118" y="600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0" y="753"/>
                    <a:pt x="0" y="753"/>
                    <a:pt x="0" y="753"/>
                  </a:cubicBezTo>
                  <a:cubicBezTo>
                    <a:pt x="118" y="753"/>
                    <a:pt x="118" y="753"/>
                    <a:pt x="118" y="753"/>
                  </a:cubicBezTo>
                  <a:cubicBezTo>
                    <a:pt x="124" y="801"/>
                    <a:pt x="136" y="848"/>
                    <a:pt x="154" y="889"/>
                  </a:cubicBezTo>
                  <a:cubicBezTo>
                    <a:pt x="53" y="953"/>
                    <a:pt x="53" y="953"/>
                    <a:pt x="53" y="953"/>
                  </a:cubicBezTo>
                  <a:cubicBezTo>
                    <a:pt x="130" y="1083"/>
                    <a:pt x="130" y="1083"/>
                    <a:pt x="130" y="1083"/>
                  </a:cubicBezTo>
                  <a:cubicBezTo>
                    <a:pt x="230" y="1024"/>
                    <a:pt x="230" y="1024"/>
                    <a:pt x="230" y="1024"/>
                  </a:cubicBezTo>
                  <a:cubicBezTo>
                    <a:pt x="259" y="1060"/>
                    <a:pt x="295" y="1095"/>
                    <a:pt x="330" y="1124"/>
                  </a:cubicBezTo>
                  <a:cubicBezTo>
                    <a:pt x="271" y="1224"/>
                    <a:pt x="271" y="1224"/>
                    <a:pt x="271" y="1224"/>
                  </a:cubicBezTo>
                  <a:cubicBezTo>
                    <a:pt x="401" y="1301"/>
                    <a:pt x="401" y="1301"/>
                    <a:pt x="401" y="1301"/>
                  </a:cubicBezTo>
                  <a:cubicBezTo>
                    <a:pt x="466" y="1201"/>
                    <a:pt x="466" y="1201"/>
                    <a:pt x="466" y="1201"/>
                  </a:cubicBezTo>
                  <a:cubicBezTo>
                    <a:pt x="507" y="1218"/>
                    <a:pt x="554" y="1230"/>
                    <a:pt x="601" y="1236"/>
                  </a:cubicBezTo>
                  <a:cubicBezTo>
                    <a:pt x="601" y="1354"/>
                    <a:pt x="601" y="1354"/>
                    <a:pt x="601" y="1354"/>
                  </a:cubicBezTo>
                  <a:cubicBezTo>
                    <a:pt x="754" y="1354"/>
                    <a:pt x="754" y="1354"/>
                    <a:pt x="754" y="1354"/>
                  </a:cubicBezTo>
                  <a:cubicBezTo>
                    <a:pt x="754" y="1236"/>
                    <a:pt x="754" y="1236"/>
                    <a:pt x="754" y="1236"/>
                  </a:cubicBezTo>
                  <a:cubicBezTo>
                    <a:pt x="801" y="1230"/>
                    <a:pt x="848" y="1218"/>
                    <a:pt x="890" y="1201"/>
                  </a:cubicBezTo>
                  <a:cubicBezTo>
                    <a:pt x="954" y="1301"/>
                    <a:pt x="954" y="1301"/>
                    <a:pt x="954" y="1301"/>
                  </a:cubicBezTo>
                  <a:cubicBezTo>
                    <a:pt x="1084" y="1224"/>
                    <a:pt x="1084" y="1224"/>
                    <a:pt x="1084" y="1224"/>
                  </a:cubicBezTo>
                  <a:cubicBezTo>
                    <a:pt x="1025" y="1124"/>
                    <a:pt x="1025" y="1124"/>
                    <a:pt x="1025" y="1124"/>
                  </a:cubicBezTo>
                  <a:cubicBezTo>
                    <a:pt x="1060" y="1095"/>
                    <a:pt x="1096" y="1060"/>
                    <a:pt x="1125" y="1024"/>
                  </a:cubicBezTo>
                  <a:cubicBezTo>
                    <a:pt x="1231" y="1083"/>
                    <a:pt x="1231" y="1083"/>
                    <a:pt x="1231" y="1083"/>
                  </a:cubicBezTo>
                  <a:cubicBezTo>
                    <a:pt x="1302" y="953"/>
                    <a:pt x="1302" y="953"/>
                    <a:pt x="1302" y="953"/>
                  </a:cubicBezTo>
                  <a:cubicBezTo>
                    <a:pt x="1202" y="889"/>
                    <a:pt x="1202" y="889"/>
                    <a:pt x="1202" y="889"/>
                  </a:cubicBezTo>
                  <a:cubicBezTo>
                    <a:pt x="1219" y="848"/>
                    <a:pt x="1231" y="801"/>
                    <a:pt x="1237" y="753"/>
                  </a:cubicBezTo>
                  <a:lnTo>
                    <a:pt x="1355" y="753"/>
                  </a:lnTo>
                  <a:close/>
                  <a:moveTo>
                    <a:pt x="336" y="677"/>
                  </a:moveTo>
                  <a:lnTo>
                    <a:pt x="336" y="677"/>
                  </a:lnTo>
                  <a:cubicBezTo>
                    <a:pt x="336" y="488"/>
                    <a:pt x="489" y="335"/>
                    <a:pt x="678" y="335"/>
                  </a:cubicBezTo>
                  <a:cubicBezTo>
                    <a:pt x="866" y="335"/>
                    <a:pt x="1019" y="488"/>
                    <a:pt x="1019" y="677"/>
                  </a:cubicBezTo>
                  <a:cubicBezTo>
                    <a:pt x="1019" y="865"/>
                    <a:pt x="866" y="1018"/>
                    <a:pt x="678" y="1018"/>
                  </a:cubicBezTo>
                  <a:cubicBezTo>
                    <a:pt x="489" y="1018"/>
                    <a:pt x="336" y="865"/>
                    <a:pt x="336" y="6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3" name="Freeform: Shape 102"/>
            <p:cNvSpPr/>
            <p:nvPr/>
          </p:nvSpPr>
          <p:spPr bwMode="auto">
            <a:xfrm>
              <a:off x="4795343" y="3398920"/>
              <a:ext cx="339365" cy="276868"/>
            </a:xfrm>
            <a:custGeom>
              <a:avLst/>
              <a:gdLst>
                <a:gd name="T0" fmla="*/ 1389 w 1508"/>
                <a:gd name="T1" fmla="*/ 571 h 1231"/>
                <a:gd name="T2" fmla="*/ 1472 w 1508"/>
                <a:gd name="T3" fmla="*/ 495 h 1231"/>
                <a:gd name="T4" fmla="*/ 1130 w 1508"/>
                <a:gd name="T5" fmla="*/ 247 h 1231"/>
                <a:gd name="T6" fmla="*/ 377 w 1508"/>
                <a:gd name="T7" fmla="*/ 247 h 1231"/>
                <a:gd name="T8" fmla="*/ 35 w 1508"/>
                <a:gd name="T9" fmla="*/ 495 h 1231"/>
                <a:gd name="T10" fmla="*/ 124 w 1508"/>
                <a:gd name="T11" fmla="*/ 571 h 1231"/>
                <a:gd name="T12" fmla="*/ 124 w 1508"/>
                <a:gd name="T13" fmla="*/ 648 h 1231"/>
                <a:gd name="T14" fmla="*/ 117 w 1508"/>
                <a:gd name="T15" fmla="*/ 953 h 1231"/>
                <a:gd name="T16" fmla="*/ 94 w 1508"/>
                <a:gd name="T17" fmla="*/ 1024 h 1231"/>
                <a:gd name="T18" fmla="*/ 35 w 1508"/>
                <a:gd name="T19" fmla="*/ 1041 h 1231"/>
                <a:gd name="T20" fmla="*/ 383 w 1508"/>
                <a:gd name="T21" fmla="*/ 1230 h 1231"/>
                <a:gd name="T22" fmla="*/ 1472 w 1508"/>
                <a:gd name="T23" fmla="*/ 1230 h 1231"/>
                <a:gd name="T24" fmla="*/ 1419 w 1508"/>
                <a:gd name="T25" fmla="*/ 1041 h 1231"/>
                <a:gd name="T26" fmla="*/ 1419 w 1508"/>
                <a:gd name="T27" fmla="*/ 953 h 1231"/>
                <a:gd name="T28" fmla="*/ 1372 w 1508"/>
                <a:gd name="T29" fmla="*/ 648 h 1231"/>
                <a:gd name="T30" fmla="*/ 1389 w 1508"/>
                <a:gd name="T31" fmla="*/ 595 h 1231"/>
                <a:gd name="T32" fmla="*/ 836 w 1508"/>
                <a:gd name="T33" fmla="*/ 648 h 1231"/>
                <a:gd name="T34" fmla="*/ 836 w 1508"/>
                <a:gd name="T35" fmla="*/ 953 h 1231"/>
                <a:gd name="T36" fmla="*/ 812 w 1508"/>
                <a:gd name="T37" fmla="*/ 1024 h 1231"/>
                <a:gd name="T38" fmla="*/ 700 w 1508"/>
                <a:gd name="T39" fmla="*/ 1041 h 1231"/>
                <a:gd name="T40" fmla="*/ 700 w 1508"/>
                <a:gd name="T41" fmla="*/ 953 h 1231"/>
                <a:gd name="T42" fmla="*/ 653 w 1508"/>
                <a:gd name="T43" fmla="*/ 648 h 1231"/>
                <a:gd name="T44" fmla="*/ 671 w 1508"/>
                <a:gd name="T45" fmla="*/ 595 h 1231"/>
                <a:gd name="T46" fmla="*/ 836 w 1508"/>
                <a:gd name="T47" fmla="*/ 571 h 1231"/>
                <a:gd name="T48" fmla="*/ 341 w 1508"/>
                <a:gd name="T49" fmla="*/ 1041 h 1231"/>
                <a:gd name="T50" fmla="*/ 341 w 1508"/>
                <a:gd name="T51" fmla="*/ 953 h 1231"/>
                <a:gd name="T52" fmla="*/ 294 w 1508"/>
                <a:gd name="T53" fmla="*/ 648 h 1231"/>
                <a:gd name="T54" fmla="*/ 312 w 1508"/>
                <a:gd name="T55" fmla="*/ 595 h 1231"/>
                <a:gd name="T56" fmla="*/ 483 w 1508"/>
                <a:gd name="T57" fmla="*/ 571 h 1231"/>
                <a:gd name="T58" fmla="*/ 483 w 1508"/>
                <a:gd name="T59" fmla="*/ 648 h 1231"/>
                <a:gd name="T60" fmla="*/ 477 w 1508"/>
                <a:gd name="T61" fmla="*/ 953 h 1231"/>
                <a:gd name="T62" fmla="*/ 453 w 1508"/>
                <a:gd name="T63" fmla="*/ 1024 h 1231"/>
                <a:gd name="T64" fmla="*/ 341 w 1508"/>
                <a:gd name="T65" fmla="*/ 1041 h 1231"/>
                <a:gd name="T66" fmla="*/ 1172 w 1508"/>
                <a:gd name="T67" fmla="*/ 953 h 1231"/>
                <a:gd name="T68" fmla="*/ 1172 w 1508"/>
                <a:gd name="T69" fmla="*/ 1041 h 1231"/>
                <a:gd name="T70" fmla="*/ 1060 w 1508"/>
                <a:gd name="T71" fmla="*/ 1024 h 1231"/>
                <a:gd name="T72" fmla="*/ 1030 w 1508"/>
                <a:gd name="T73" fmla="*/ 953 h 1231"/>
                <a:gd name="T74" fmla="*/ 1030 w 1508"/>
                <a:gd name="T75" fmla="*/ 648 h 1231"/>
                <a:gd name="T76" fmla="*/ 1030 w 1508"/>
                <a:gd name="T77" fmla="*/ 571 h 1231"/>
                <a:gd name="T78" fmla="*/ 1195 w 1508"/>
                <a:gd name="T79" fmla="*/ 595 h 1231"/>
                <a:gd name="T80" fmla="*/ 1213 w 1508"/>
                <a:gd name="T81" fmla="*/ 648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08" h="1231">
                  <a:moveTo>
                    <a:pt x="1389" y="595"/>
                  </a:moveTo>
                  <a:lnTo>
                    <a:pt x="1389" y="571"/>
                  </a:lnTo>
                  <a:lnTo>
                    <a:pt x="1472" y="571"/>
                  </a:lnTo>
                  <a:lnTo>
                    <a:pt x="1472" y="495"/>
                  </a:lnTo>
                  <a:lnTo>
                    <a:pt x="1507" y="495"/>
                  </a:lnTo>
                  <a:lnTo>
                    <a:pt x="1130" y="247"/>
                  </a:lnTo>
                  <a:lnTo>
                    <a:pt x="753" y="0"/>
                  </a:lnTo>
                  <a:lnTo>
                    <a:pt x="377" y="247"/>
                  </a:lnTo>
                  <a:lnTo>
                    <a:pt x="0" y="495"/>
                  </a:lnTo>
                  <a:lnTo>
                    <a:pt x="35" y="495"/>
                  </a:lnTo>
                  <a:lnTo>
                    <a:pt x="35" y="571"/>
                  </a:lnTo>
                  <a:lnTo>
                    <a:pt x="124" y="571"/>
                  </a:lnTo>
                  <a:lnTo>
                    <a:pt x="124" y="595"/>
                  </a:lnTo>
                  <a:lnTo>
                    <a:pt x="124" y="648"/>
                  </a:lnTo>
                  <a:lnTo>
                    <a:pt x="141" y="648"/>
                  </a:lnTo>
                  <a:lnTo>
                    <a:pt x="117" y="953"/>
                  </a:lnTo>
                  <a:lnTo>
                    <a:pt x="94" y="953"/>
                  </a:lnTo>
                  <a:lnTo>
                    <a:pt x="94" y="1024"/>
                  </a:lnTo>
                  <a:lnTo>
                    <a:pt x="94" y="1041"/>
                  </a:lnTo>
                  <a:lnTo>
                    <a:pt x="35" y="1041"/>
                  </a:lnTo>
                  <a:lnTo>
                    <a:pt x="35" y="1230"/>
                  </a:lnTo>
                  <a:lnTo>
                    <a:pt x="383" y="1230"/>
                  </a:lnTo>
                  <a:lnTo>
                    <a:pt x="1124" y="1230"/>
                  </a:lnTo>
                  <a:lnTo>
                    <a:pt x="1472" y="1230"/>
                  </a:lnTo>
                  <a:lnTo>
                    <a:pt x="1472" y="1041"/>
                  </a:lnTo>
                  <a:lnTo>
                    <a:pt x="1419" y="1041"/>
                  </a:lnTo>
                  <a:lnTo>
                    <a:pt x="1419" y="1024"/>
                  </a:lnTo>
                  <a:lnTo>
                    <a:pt x="1419" y="953"/>
                  </a:lnTo>
                  <a:lnTo>
                    <a:pt x="1389" y="953"/>
                  </a:lnTo>
                  <a:lnTo>
                    <a:pt x="1372" y="648"/>
                  </a:lnTo>
                  <a:lnTo>
                    <a:pt x="1389" y="648"/>
                  </a:lnTo>
                  <a:lnTo>
                    <a:pt x="1389" y="595"/>
                  </a:lnTo>
                  <a:close/>
                  <a:moveTo>
                    <a:pt x="836" y="595"/>
                  </a:moveTo>
                  <a:lnTo>
                    <a:pt x="836" y="648"/>
                  </a:lnTo>
                  <a:lnTo>
                    <a:pt x="859" y="648"/>
                  </a:lnTo>
                  <a:lnTo>
                    <a:pt x="836" y="953"/>
                  </a:lnTo>
                  <a:lnTo>
                    <a:pt x="812" y="953"/>
                  </a:lnTo>
                  <a:lnTo>
                    <a:pt x="812" y="1024"/>
                  </a:lnTo>
                  <a:lnTo>
                    <a:pt x="812" y="1041"/>
                  </a:lnTo>
                  <a:lnTo>
                    <a:pt x="700" y="1041"/>
                  </a:lnTo>
                  <a:lnTo>
                    <a:pt x="700" y="1024"/>
                  </a:lnTo>
                  <a:lnTo>
                    <a:pt x="700" y="953"/>
                  </a:lnTo>
                  <a:lnTo>
                    <a:pt x="671" y="953"/>
                  </a:lnTo>
                  <a:lnTo>
                    <a:pt x="653" y="648"/>
                  </a:lnTo>
                  <a:lnTo>
                    <a:pt x="671" y="648"/>
                  </a:lnTo>
                  <a:lnTo>
                    <a:pt x="671" y="595"/>
                  </a:lnTo>
                  <a:lnTo>
                    <a:pt x="671" y="571"/>
                  </a:lnTo>
                  <a:lnTo>
                    <a:pt x="836" y="571"/>
                  </a:lnTo>
                  <a:lnTo>
                    <a:pt x="836" y="595"/>
                  </a:lnTo>
                  <a:close/>
                  <a:moveTo>
                    <a:pt x="341" y="1041"/>
                  </a:moveTo>
                  <a:lnTo>
                    <a:pt x="341" y="1024"/>
                  </a:lnTo>
                  <a:lnTo>
                    <a:pt x="341" y="953"/>
                  </a:lnTo>
                  <a:lnTo>
                    <a:pt x="312" y="953"/>
                  </a:lnTo>
                  <a:lnTo>
                    <a:pt x="294" y="648"/>
                  </a:lnTo>
                  <a:lnTo>
                    <a:pt x="312" y="648"/>
                  </a:lnTo>
                  <a:lnTo>
                    <a:pt x="312" y="595"/>
                  </a:lnTo>
                  <a:lnTo>
                    <a:pt x="312" y="571"/>
                  </a:lnTo>
                  <a:lnTo>
                    <a:pt x="483" y="571"/>
                  </a:lnTo>
                  <a:lnTo>
                    <a:pt x="483" y="595"/>
                  </a:lnTo>
                  <a:lnTo>
                    <a:pt x="483" y="648"/>
                  </a:lnTo>
                  <a:lnTo>
                    <a:pt x="500" y="648"/>
                  </a:lnTo>
                  <a:lnTo>
                    <a:pt x="477" y="953"/>
                  </a:lnTo>
                  <a:lnTo>
                    <a:pt x="453" y="953"/>
                  </a:lnTo>
                  <a:lnTo>
                    <a:pt x="453" y="1024"/>
                  </a:lnTo>
                  <a:lnTo>
                    <a:pt x="453" y="1041"/>
                  </a:lnTo>
                  <a:lnTo>
                    <a:pt x="341" y="1041"/>
                  </a:lnTo>
                  <a:close/>
                  <a:moveTo>
                    <a:pt x="1195" y="953"/>
                  </a:moveTo>
                  <a:lnTo>
                    <a:pt x="1172" y="953"/>
                  </a:lnTo>
                  <a:lnTo>
                    <a:pt x="1172" y="1024"/>
                  </a:lnTo>
                  <a:lnTo>
                    <a:pt x="1172" y="1041"/>
                  </a:lnTo>
                  <a:lnTo>
                    <a:pt x="1060" y="1041"/>
                  </a:lnTo>
                  <a:lnTo>
                    <a:pt x="1060" y="1024"/>
                  </a:lnTo>
                  <a:lnTo>
                    <a:pt x="1060" y="953"/>
                  </a:lnTo>
                  <a:lnTo>
                    <a:pt x="1030" y="953"/>
                  </a:lnTo>
                  <a:lnTo>
                    <a:pt x="1012" y="648"/>
                  </a:lnTo>
                  <a:lnTo>
                    <a:pt x="1030" y="648"/>
                  </a:lnTo>
                  <a:lnTo>
                    <a:pt x="1030" y="595"/>
                  </a:lnTo>
                  <a:lnTo>
                    <a:pt x="1030" y="571"/>
                  </a:lnTo>
                  <a:lnTo>
                    <a:pt x="1195" y="571"/>
                  </a:lnTo>
                  <a:lnTo>
                    <a:pt x="1195" y="595"/>
                  </a:lnTo>
                  <a:lnTo>
                    <a:pt x="1195" y="648"/>
                  </a:lnTo>
                  <a:lnTo>
                    <a:pt x="1213" y="648"/>
                  </a:lnTo>
                  <a:lnTo>
                    <a:pt x="1195" y="9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4" name="Freeform: Shape 103"/>
            <p:cNvSpPr/>
            <p:nvPr/>
          </p:nvSpPr>
          <p:spPr bwMode="auto">
            <a:xfrm>
              <a:off x="932343" y="3373119"/>
              <a:ext cx="258989" cy="284806"/>
            </a:xfrm>
            <a:custGeom>
              <a:avLst/>
              <a:gdLst>
                <a:gd name="T0" fmla="*/ 924 w 1149"/>
                <a:gd name="T1" fmla="*/ 259 h 1266"/>
                <a:gd name="T2" fmla="*/ 924 w 1149"/>
                <a:gd name="T3" fmla="*/ 259 h 1266"/>
                <a:gd name="T4" fmla="*/ 41 w 1149"/>
                <a:gd name="T5" fmla="*/ 912 h 1266"/>
                <a:gd name="T6" fmla="*/ 524 w 1149"/>
                <a:gd name="T7" fmla="*/ 1030 h 1266"/>
                <a:gd name="T8" fmla="*/ 712 w 1149"/>
                <a:gd name="T9" fmla="*/ 830 h 1266"/>
                <a:gd name="T10" fmla="*/ 1001 w 1149"/>
                <a:gd name="T11" fmla="*/ 766 h 1266"/>
                <a:gd name="T12" fmla="*/ 924 w 1149"/>
                <a:gd name="T13" fmla="*/ 259 h 1266"/>
                <a:gd name="T14" fmla="*/ 259 w 1149"/>
                <a:gd name="T15" fmla="*/ 354 h 1266"/>
                <a:gd name="T16" fmla="*/ 259 w 1149"/>
                <a:gd name="T17" fmla="*/ 354 h 1266"/>
                <a:gd name="T18" fmla="*/ 353 w 1149"/>
                <a:gd name="T19" fmla="*/ 295 h 1266"/>
                <a:gd name="T20" fmla="*/ 412 w 1149"/>
                <a:gd name="T21" fmla="*/ 389 h 1266"/>
                <a:gd name="T22" fmla="*/ 318 w 1149"/>
                <a:gd name="T23" fmla="*/ 448 h 1266"/>
                <a:gd name="T24" fmla="*/ 259 w 1149"/>
                <a:gd name="T25" fmla="*/ 354 h 1266"/>
                <a:gd name="T26" fmla="*/ 247 w 1149"/>
                <a:gd name="T27" fmla="*/ 660 h 1266"/>
                <a:gd name="T28" fmla="*/ 247 w 1149"/>
                <a:gd name="T29" fmla="*/ 660 h 1266"/>
                <a:gd name="T30" fmla="*/ 147 w 1149"/>
                <a:gd name="T31" fmla="*/ 624 h 1266"/>
                <a:gd name="T32" fmla="*/ 182 w 1149"/>
                <a:gd name="T33" fmla="*/ 518 h 1266"/>
                <a:gd name="T34" fmla="*/ 288 w 1149"/>
                <a:gd name="T35" fmla="*/ 560 h 1266"/>
                <a:gd name="T36" fmla="*/ 247 w 1149"/>
                <a:gd name="T37" fmla="*/ 660 h 1266"/>
                <a:gd name="T38" fmla="*/ 612 w 1149"/>
                <a:gd name="T39" fmla="*/ 342 h 1266"/>
                <a:gd name="T40" fmla="*/ 612 w 1149"/>
                <a:gd name="T41" fmla="*/ 342 h 1266"/>
                <a:gd name="T42" fmla="*/ 506 w 1149"/>
                <a:gd name="T43" fmla="*/ 324 h 1266"/>
                <a:gd name="T44" fmla="*/ 524 w 1149"/>
                <a:gd name="T45" fmla="*/ 218 h 1266"/>
                <a:gd name="T46" fmla="*/ 630 w 1149"/>
                <a:gd name="T47" fmla="*/ 236 h 1266"/>
                <a:gd name="T48" fmla="*/ 612 w 1149"/>
                <a:gd name="T49" fmla="*/ 342 h 1266"/>
                <a:gd name="T50" fmla="*/ 730 w 1149"/>
                <a:gd name="T51" fmla="*/ 354 h 1266"/>
                <a:gd name="T52" fmla="*/ 730 w 1149"/>
                <a:gd name="T53" fmla="*/ 354 h 1266"/>
                <a:gd name="T54" fmla="*/ 812 w 1149"/>
                <a:gd name="T55" fmla="*/ 283 h 1266"/>
                <a:gd name="T56" fmla="*/ 883 w 1149"/>
                <a:gd name="T57" fmla="*/ 365 h 1266"/>
                <a:gd name="T58" fmla="*/ 801 w 1149"/>
                <a:gd name="T59" fmla="*/ 436 h 1266"/>
                <a:gd name="T60" fmla="*/ 730 w 1149"/>
                <a:gd name="T61" fmla="*/ 354 h 1266"/>
                <a:gd name="T62" fmla="*/ 341 w 1149"/>
                <a:gd name="T63" fmla="*/ 1077 h 1266"/>
                <a:gd name="T64" fmla="*/ 341 w 1149"/>
                <a:gd name="T65" fmla="*/ 1077 h 1266"/>
                <a:gd name="T66" fmla="*/ 188 w 1149"/>
                <a:gd name="T67" fmla="*/ 1024 h 1266"/>
                <a:gd name="T68" fmla="*/ 265 w 1149"/>
                <a:gd name="T69" fmla="*/ 882 h 1266"/>
                <a:gd name="T70" fmla="*/ 424 w 1149"/>
                <a:gd name="T71" fmla="*/ 936 h 1266"/>
                <a:gd name="T72" fmla="*/ 341 w 1149"/>
                <a:gd name="T73" fmla="*/ 1077 h 1266"/>
                <a:gd name="T74" fmla="*/ 883 w 1149"/>
                <a:gd name="T75" fmla="*/ 630 h 1266"/>
                <a:gd name="T76" fmla="*/ 883 w 1149"/>
                <a:gd name="T77" fmla="*/ 630 h 1266"/>
                <a:gd name="T78" fmla="*/ 883 w 1149"/>
                <a:gd name="T79" fmla="*/ 518 h 1266"/>
                <a:gd name="T80" fmla="*/ 989 w 1149"/>
                <a:gd name="T81" fmla="*/ 518 h 1266"/>
                <a:gd name="T82" fmla="*/ 989 w 1149"/>
                <a:gd name="T83" fmla="*/ 630 h 1266"/>
                <a:gd name="T84" fmla="*/ 883 w 1149"/>
                <a:gd name="T85" fmla="*/ 630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9" h="1266">
                  <a:moveTo>
                    <a:pt x="924" y="259"/>
                  </a:moveTo>
                  <a:lnTo>
                    <a:pt x="924" y="259"/>
                  </a:lnTo>
                  <a:cubicBezTo>
                    <a:pt x="653" y="0"/>
                    <a:pt x="0" y="118"/>
                    <a:pt x="41" y="912"/>
                  </a:cubicBezTo>
                  <a:cubicBezTo>
                    <a:pt x="59" y="1224"/>
                    <a:pt x="453" y="1265"/>
                    <a:pt x="524" y="1030"/>
                  </a:cubicBezTo>
                  <a:cubicBezTo>
                    <a:pt x="542" y="965"/>
                    <a:pt x="606" y="825"/>
                    <a:pt x="712" y="830"/>
                  </a:cubicBezTo>
                  <a:cubicBezTo>
                    <a:pt x="842" y="841"/>
                    <a:pt x="918" y="853"/>
                    <a:pt x="1001" y="766"/>
                  </a:cubicBezTo>
                  <a:cubicBezTo>
                    <a:pt x="1113" y="648"/>
                    <a:pt x="1148" y="465"/>
                    <a:pt x="924" y="259"/>
                  </a:cubicBezTo>
                  <a:close/>
                  <a:moveTo>
                    <a:pt x="259" y="354"/>
                  </a:moveTo>
                  <a:lnTo>
                    <a:pt x="259" y="354"/>
                  </a:lnTo>
                  <a:cubicBezTo>
                    <a:pt x="271" y="312"/>
                    <a:pt x="312" y="283"/>
                    <a:pt x="353" y="295"/>
                  </a:cubicBezTo>
                  <a:cubicBezTo>
                    <a:pt x="400" y="306"/>
                    <a:pt x="424" y="348"/>
                    <a:pt x="412" y="389"/>
                  </a:cubicBezTo>
                  <a:cubicBezTo>
                    <a:pt x="400" y="430"/>
                    <a:pt x="359" y="459"/>
                    <a:pt x="318" y="448"/>
                  </a:cubicBezTo>
                  <a:cubicBezTo>
                    <a:pt x="277" y="436"/>
                    <a:pt x="247" y="395"/>
                    <a:pt x="259" y="354"/>
                  </a:cubicBezTo>
                  <a:close/>
                  <a:moveTo>
                    <a:pt x="247" y="660"/>
                  </a:moveTo>
                  <a:lnTo>
                    <a:pt x="247" y="660"/>
                  </a:lnTo>
                  <a:cubicBezTo>
                    <a:pt x="212" y="677"/>
                    <a:pt x="165" y="660"/>
                    <a:pt x="147" y="624"/>
                  </a:cubicBezTo>
                  <a:cubicBezTo>
                    <a:pt x="129" y="583"/>
                    <a:pt x="147" y="536"/>
                    <a:pt x="182" y="518"/>
                  </a:cubicBezTo>
                  <a:cubicBezTo>
                    <a:pt x="224" y="501"/>
                    <a:pt x="271" y="518"/>
                    <a:pt x="288" y="560"/>
                  </a:cubicBezTo>
                  <a:cubicBezTo>
                    <a:pt x="306" y="595"/>
                    <a:pt x="288" y="642"/>
                    <a:pt x="247" y="660"/>
                  </a:cubicBezTo>
                  <a:close/>
                  <a:moveTo>
                    <a:pt x="612" y="342"/>
                  </a:moveTo>
                  <a:lnTo>
                    <a:pt x="612" y="342"/>
                  </a:lnTo>
                  <a:cubicBezTo>
                    <a:pt x="577" y="371"/>
                    <a:pt x="530" y="359"/>
                    <a:pt x="506" y="324"/>
                  </a:cubicBezTo>
                  <a:cubicBezTo>
                    <a:pt x="483" y="289"/>
                    <a:pt x="489" y="242"/>
                    <a:pt x="524" y="218"/>
                  </a:cubicBezTo>
                  <a:cubicBezTo>
                    <a:pt x="559" y="195"/>
                    <a:pt x="606" y="200"/>
                    <a:pt x="630" y="236"/>
                  </a:cubicBezTo>
                  <a:cubicBezTo>
                    <a:pt x="659" y="271"/>
                    <a:pt x="648" y="318"/>
                    <a:pt x="612" y="342"/>
                  </a:cubicBezTo>
                  <a:close/>
                  <a:moveTo>
                    <a:pt x="730" y="354"/>
                  </a:moveTo>
                  <a:lnTo>
                    <a:pt x="730" y="354"/>
                  </a:lnTo>
                  <a:cubicBezTo>
                    <a:pt x="730" y="312"/>
                    <a:pt x="771" y="277"/>
                    <a:pt x="812" y="283"/>
                  </a:cubicBezTo>
                  <a:cubicBezTo>
                    <a:pt x="854" y="289"/>
                    <a:pt x="889" y="324"/>
                    <a:pt x="883" y="365"/>
                  </a:cubicBezTo>
                  <a:cubicBezTo>
                    <a:pt x="877" y="412"/>
                    <a:pt x="842" y="442"/>
                    <a:pt x="801" y="436"/>
                  </a:cubicBezTo>
                  <a:cubicBezTo>
                    <a:pt x="759" y="436"/>
                    <a:pt x="724" y="395"/>
                    <a:pt x="730" y="354"/>
                  </a:cubicBezTo>
                  <a:close/>
                  <a:moveTo>
                    <a:pt x="341" y="1077"/>
                  </a:moveTo>
                  <a:lnTo>
                    <a:pt x="341" y="1077"/>
                  </a:lnTo>
                  <a:cubicBezTo>
                    <a:pt x="277" y="1100"/>
                    <a:pt x="212" y="1077"/>
                    <a:pt x="188" y="1024"/>
                  </a:cubicBezTo>
                  <a:cubicBezTo>
                    <a:pt x="165" y="971"/>
                    <a:pt x="200" y="912"/>
                    <a:pt x="265" y="882"/>
                  </a:cubicBezTo>
                  <a:cubicBezTo>
                    <a:pt x="330" y="859"/>
                    <a:pt x="400" y="882"/>
                    <a:pt x="424" y="936"/>
                  </a:cubicBezTo>
                  <a:cubicBezTo>
                    <a:pt x="441" y="989"/>
                    <a:pt x="406" y="1053"/>
                    <a:pt x="341" y="1077"/>
                  </a:cubicBezTo>
                  <a:close/>
                  <a:moveTo>
                    <a:pt x="883" y="630"/>
                  </a:moveTo>
                  <a:lnTo>
                    <a:pt x="883" y="630"/>
                  </a:lnTo>
                  <a:cubicBezTo>
                    <a:pt x="854" y="601"/>
                    <a:pt x="854" y="548"/>
                    <a:pt x="883" y="518"/>
                  </a:cubicBezTo>
                  <a:cubicBezTo>
                    <a:pt x="913" y="489"/>
                    <a:pt x="960" y="489"/>
                    <a:pt x="989" y="518"/>
                  </a:cubicBezTo>
                  <a:cubicBezTo>
                    <a:pt x="1019" y="548"/>
                    <a:pt x="1019" y="601"/>
                    <a:pt x="989" y="630"/>
                  </a:cubicBezTo>
                  <a:cubicBezTo>
                    <a:pt x="960" y="660"/>
                    <a:pt x="913" y="660"/>
                    <a:pt x="883" y="6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5" name="Freeform: Shape 104"/>
            <p:cNvSpPr/>
            <p:nvPr/>
          </p:nvSpPr>
          <p:spPr bwMode="auto">
            <a:xfrm>
              <a:off x="1044471" y="3491210"/>
              <a:ext cx="204413" cy="200457"/>
            </a:xfrm>
            <a:custGeom>
              <a:avLst/>
              <a:gdLst>
                <a:gd name="T0" fmla="*/ 424 w 908"/>
                <a:gd name="T1" fmla="*/ 635 h 889"/>
                <a:gd name="T2" fmla="*/ 424 w 908"/>
                <a:gd name="T3" fmla="*/ 635 h 889"/>
                <a:gd name="T4" fmla="*/ 448 w 908"/>
                <a:gd name="T5" fmla="*/ 618 h 889"/>
                <a:gd name="T6" fmla="*/ 442 w 908"/>
                <a:gd name="T7" fmla="*/ 612 h 889"/>
                <a:gd name="T8" fmla="*/ 819 w 908"/>
                <a:gd name="T9" fmla="*/ 183 h 889"/>
                <a:gd name="T10" fmla="*/ 731 w 908"/>
                <a:gd name="T11" fmla="*/ 89 h 889"/>
                <a:gd name="T12" fmla="*/ 301 w 908"/>
                <a:gd name="T13" fmla="*/ 470 h 889"/>
                <a:gd name="T14" fmla="*/ 295 w 908"/>
                <a:gd name="T15" fmla="*/ 465 h 889"/>
                <a:gd name="T16" fmla="*/ 271 w 908"/>
                <a:gd name="T17" fmla="*/ 488 h 889"/>
                <a:gd name="T18" fmla="*/ 277 w 908"/>
                <a:gd name="T19" fmla="*/ 494 h 889"/>
                <a:gd name="T20" fmla="*/ 183 w 908"/>
                <a:gd name="T21" fmla="*/ 641 h 889"/>
                <a:gd name="T22" fmla="*/ 171 w 908"/>
                <a:gd name="T23" fmla="*/ 641 h 889"/>
                <a:gd name="T24" fmla="*/ 171 w 908"/>
                <a:gd name="T25" fmla="*/ 641 h 889"/>
                <a:gd name="T26" fmla="*/ 148 w 908"/>
                <a:gd name="T27" fmla="*/ 641 h 889"/>
                <a:gd name="T28" fmla="*/ 142 w 908"/>
                <a:gd name="T29" fmla="*/ 641 h 889"/>
                <a:gd name="T30" fmla="*/ 136 w 908"/>
                <a:gd name="T31" fmla="*/ 647 h 889"/>
                <a:gd name="T32" fmla="*/ 130 w 908"/>
                <a:gd name="T33" fmla="*/ 647 h 889"/>
                <a:gd name="T34" fmla="*/ 118 w 908"/>
                <a:gd name="T35" fmla="*/ 653 h 889"/>
                <a:gd name="T36" fmla="*/ 118 w 908"/>
                <a:gd name="T37" fmla="*/ 653 h 889"/>
                <a:gd name="T38" fmla="*/ 106 w 908"/>
                <a:gd name="T39" fmla="*/ 659 h 889"/>
                <a:gd name="T40" fmla="*/ 106 w 908"/>
                <a:gd name="T41" fmla="*/ 659 h 889"/>
                <a:gd name="T42" fmla="*/ 101 w 908"/>
                <a:gd name="T43" fmla="*/ 665 h 889"/>
                <a:gd name="T44" fmla="*/ 95 w 908"/>
                <a:gd name="T45" fmla="*/ 665 h 889"/>
                <a:gd name="T46" fmla="*/ 89 w 908"/>
                <a:gd name="T47" fmla="*/ 676 h 889"/>
                <a:gd name="T48" fmla="*/ 65 w 908"/>
                <a:gd name="T49" fmla="*/ 724 h 889"/>
                <a:gd name="T50" fmla="*/ 0 w 908"/>
                <a:gd name="T51" fmla="*/ 859 h 889"/>
                <a:gd name="T52" fmla="*/ 201 w 908"/>
                <a:gd name="T53" fmla="*/ 847 h 889"/>
                <a:gd name="T54" fmla="*/ 242 w 908"/>
                <a:gd name="T55" fmla="*/ 812 h 889"/>
                <a:gd name="T56" fmla="*/ 265 w 908"/>
                <a:gd name="T57" fmla="*/ 724 h 889"/>
                <a:gd name="T58" fmla="*/ 413 w 908"/>
                <a:gd name="T59" fmla="*/ 629 h 889"/>
                <a:gd name="T60" fmla="*/ 424 w 908"/>
                <a:gd name="T61" fmla="*/ 635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08" h="889">
                  <a:moveTo>
                    <a:pt x="424" y="635"/>
                  </a:moveTo>
                  <a:lnTo>
                    <a:pt x="424" y="635"/>
                  </a:lnTo>
                  <a:cubicBezTo>
                    <a:pt x="448" y="618"/>
                    <a:pt x="448" y="618"/>
                    <a:pt x="448" y="618"/>
                  </a:cubicBezTo>
                  <a:cubicBezTo>
                    <a:pt x="442" y="612"/>
                    <a:pt x="442" y="612"/>
                    <a:pt x="442" y="612"/>
                  </a:cubicBezTo>
                  <a:cubicBezTo>
                    <a:pt x="583" y="447"/>
                    <a:pt x="677" y="341"/>
                    <a:pt x="819" y="183"/>
                  </a:cubicBezTo>
                  <a:cubicBezTo>
                    <a:pt x="907" y="83"/>
                    <a:pt x="825" y="0"/>
                    <a:pt x="731" y="89"/>
                  </a:cubicBezTo>
                  <a:cubicBezTo>
                    <a:pt x="566" y="236"/>
                    <a:pt x="460" y="323"/>
                    <a:pt x="301" y="470"/>
                  </a:cubicBezTo>
                  <a:cubicBezTo>
                    <a:pt x="295" y="465"/>
                    <a:pt x="295" y="465"/>
                    <a:pt x="295" y="465"/>
                  </a:cubicBezTo>
                  <a:cubicBezTo>
                    <a:pt x="271" y="488"/>
                    <a:pt x="271" y="488"/>
                    <a:pt x="271" y="488"/>
                  </a:cubicBezTo>
                  <a:cubicBezTo>
                    <a:pt x="277" y="494"/>
                    <a:pt x="277" y="494"/>
                    <a:pt x="277" y="494"/>
                  </a:cubicBezTo>
                  <a:cubicBezTo>
                    <a:pt x="248" y="547"/>
                    <a:pt x="218" y="588"/>
                    <a:pt x="183" y="641"/>
                  </a:cubicBezTo>
                  <a:cubicBezTo>
                    <a:pt x="183" y="641"/>
                    <a:pt x="177" y="641"/>
                    <a:pt x="171" y="641"/>
                  </a:cubicBezTo>
                  <a:lnTo>
                    <a:pt x="171" y="641"/>
                  </a:lnTo>
                  <a:cubicBezTo>
                    <a:pt x="165" y="641"/>
                    <a:pt x="153" y="641"/>
                    <a:pt x="148" y="641"/>
                  </a:cubicBezTo>
                  <a:cubicBezTo>
                    <a:pt x="148" y="641"/>
                    <a:pt x="148" y="641"/>
                    <a:pt x="142" y="641"/>
                  </a:cubicBezTo>
                  <a:cubicBezTo>
                    <a:pt x="142" y="641"/>
                    <a:pt x="136" y="641"/>
                    <a:pt x="136" y="647"/>
                  </a:cubicBezTo>
                  <a:cubicBezTo>
                    <a:pt x="130" y="647"/>
                    <a:pt x="130" y="647"/>
                    <a:pt x="130" y="647"/>
                  </a:cubicBezTo>
                  <a:cubicBezTo>
                    <a:pt x="130" y="647"/>
                    <a:pt x="124" y="647"/>
                    <a:pt x="118" y="653"/>
                  </a:cubicBezTo>
                  <a:lnTo>
                    <a:pt x="118" y="653"/>
                  </a:lnTo>
                  <a:cubicBezTo>
                    <a:pt x="118" y="653"/>
                    <a:pt x="112" y="653"/>
                    <a:pt x="106" y="659"/>
                  </a:cubicBezTo>
                  <a:lnTo>
                    <a:pt x="106" y="659"/>
                  </a:lnTo>
                  <a:cubicBezTo>
                    <a:pt x="101" y="659"/>
                    <a:pt x="101" y="665"/>
                    <a:pt x="101" y="665"/>
                  </a:cubicBezTo>
                  <a:cubicBezTo>
                    <a:pt x="95" y="665"/>
                    <a:pt x="95" y="665"/>
                    <a:pt x="95" y="665"/>
                  </a:cubicBezTo>
                  <a:cubicBezTo>
                    <a:pt x="95" y="671"/>
                    <a:pt x="89" y="671"/>
                    <a:pt x="89" y="676"/>
                  </a:cubicBezTo>
                  <a:cubicBezTo>
                    <a:pt x="71" y="688"/>
                    <a:pt x="65" y="706"/>
                    <a:pt x="65" y="724"/>
                  </a:cubicBezTo>
                  <a:cubicBezTo>
                    <a:pt x="53" y="759"/>
                    <a:pt x="59" y="847"/>
                    <a:pt x="0" y="859"/>
                  </a:cubicBezTo>
                  <a:cubicBezTo>
                    <a:pt x="0" y="859"/>
                    <a:pt x="124" y="888"/>
                    <a:pt x="201" y="847"/>
                  </a:cubicBezTo>
                  <a:cubicBezTo>
                    <a:pt x="218" y="836"/>
                    <a:pt x="230" y="829"/>
                    <a:pt x="242" y="812"/>
                  </a:cubicBezTo>
                  <a:cubicBezTo>
                    <a:pt x="265" y="788"/>
                    <a:pt x="271" y="753"/>
                    <a:pt x="265" y="724"/>
                  </a:cubicBezTo>
                  <a:cubicBezTo>
                    <a:pt x="318" y="688"/>
                    <a:pt x="360" y="665"/>
                    <a:pt x="413" y="629"/>
                  </a:cubicBezTo>
                  <a:lnTo>
                    <a:pt x="424" y="6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6" name="Freeform: Shape 105"/>
            <p:cNvSpPr/>
            <p:nvPr/>
          </p:nvSpPr>
          <p:spPr bwMode="auto">
            <a:xfrm>
              <a:off x="3586729" y="2683429"/>
              <a:ext cx="165713" cy="239159"/>
            </a:xfrm>
            <a:custGeom>
              <a:avLst/>
              <a:gdLst>
                <a:gd name="T0" fmla="*/ 0 w 737"/>
                <a:gd name="T1" fmla="*/ 323 h 1061"/>
                <a:gd name="T2" fmla="*/ 35 w 737"/>
                <a:gd name="T3" fmla="*/ 1060 h 1061"/>
                <a:gd name="T4" fmla="*/ 736 w 737"/>
                <a:gd name="T5" fmla="*/ 1024 h 1061"/>
                <a:gd name="T6" fmla="*/ 724 w 737"/>
                <a:gd name="T7" fmla="*/ 6 h 1061"/>
                <a:gd name="T8" fmla="*/ 12 w 737"/>
                <a:gd name="T9" fmla="*/ 6 h 1061"/>
                <a:gd name="T10" fmla="*/ 171 w 737"/>
                <a:gd name="T11" fmla="*/ 983 h 1061"/>
                <a:gd name="T12" fmla="*/ 82 w 737"/>
                <a:gd name="T13" fmla="*/ 989 h 1061"/>
                <a:gd name="T14" fmla="*/ 82 w 737"/>
                <a:gd name="T15" fmla="*/ 895 h 1061"/>
                <a:gd name="T16" fmla="*/ 171 w 737"/>
                <a:gd name="T17" fmla="*/ 983 h 1061"/>
                <a:gd name="T18" fmla="*/ 165 w 737"/>
                <a:gd name="T19" fmla="*/ 818 h 1061"/>
                <a:gd name="T20" fmla="*/ 76 w 737"/>
                <a:gd name="T21" fmla="*/ 736 h 1061"/>
                <a:gd name="T22" fmla="*/ 171 w 737"/>
                <a:gd name="T23" fmla="*/ 736 h 1061"/>
                <a:gd name="T24" fmla="*/ 171 w 737"/>
                <a:gd name="T25" fmla="*/ 647 h 1061"/>
                <a:gd name="T26" fmla="*/ 76 w 737"/>
                <a:gd name="T27" fmla="*/ 647 h 1061"/>
                <a:gd name="T28" fmla="*/ 165 w 737"/>
                <a:gd name="T29" fmla="*/ 565 h 1061"/>
                <a:gd name="T30" fmla="*/ 335 w 737"/>
                <a:gd name="T31" fmla="*/ 983 h 1061"/>
                <a:gd name="T32" fmla="*/ 247 w 737"/>
                <a:gd name="T33" fmla="*/ 989 h 1061"/>
                <a:gd name="T34" fmla="*/ 247 w 737"/>
                <a:gd name="T35" fmla="*/ 895 h 1061"/>
                <a:gd name="T36" fmla="*/ 335 w 737"/>
                <a:gd name="T37" fmla="*/ 983 h 1061"/>
                <a:gd name="T38" fmla="*/ 329 w 737"/>
                <a:gd name="T39" fmla="*/ 818 h 1061"/>
                <a:gd name="T40" fmla="*/ 241 w 737"/>
                <a:gd name="T41" fmla="*/ 736 h 1061"/>
                <a:gd name="T42" fmla="*/ 335 w 737"/>
                <a:gd name="T43" fmla="*/ 736 h 1061"/>
                <a:gd name="T44" fmla="*/ 335 w 737"/>
                <a:gd name="T45" fmla="*/ 647 h 1061"/>
                <a:gd name="T46" fmla="*/ 241 w 737"/>
                <a:gd name="T47" fmla="*/ 647 h 1061"/>
                <a:gd name="T48" fmla="*/ 329 w 737"/>
                <a:gd name="T49" fmla="*/ 565 h 1061"/>
                <a:gd name="T50" fmla="*/ 335 w 737"/>
                <a:gd name="T51" fmla="*/ 482 h 1061"/>
                <a:gd name="T52" fmla="*/ 82 w 737"/>
                <a:gd name="T53" fmla="*/ 488 h 1061"/>
                <a:gd name="T54" fmla="*/ 82 w 737"/>
                <a:gd name="T55" fmla="*/ 400 h 1061"/>
                <a:gd name="T56" fmla="*/ 335 w 737"/>
                <a:gd name="T57" fmla="*/ 482 h 1061"/>
                <a:gd name="T58" fmla="*/ 494 w 737"/>
                <a:gd name="T59" fmla="*/ 989 h 1061"/>
                <a:gd name="T60" fmla="*/ 412 w 737"/>
                <a:gd name="T61" fmla="*/ 901 h 1061"/>
                <a:gd name="T62" fmla="*/ 500 w 737"/>
                <a:gd name="T63" fmla="*/ 901 h 1061"/>
                <a:gd name="T64" fmla="*/ 500 w 737"/>
                <a:gd name="T65" fmla="*/ 812 h 1061"/>
                <a:gd name="T66" fmla="*/ 412 w 737"/>
                <a:gd name="T67" fmla="*/ 812 h 1061"/>
                <a:gd name="T68" fmla="*/ 494 w 737"/>
                <a:gd name="T69" fmla="*/ 730 h 1061"/>
                <a:gd name="T70" fmla="*/ 500 w 737"/>
                <a:gd name="T71" fmla="*/ 647 h 1061"/>
                <a:gd name="T72" fmla="*/ 418 w 737"/>
                <a:gd name="T73" fmla="*/ 653 h 1061"/>
                <a:gd name="T74" fmla="*/ 418 w 737"/>
                <a:gd name="T75" fmla="*/ 565 h 1061"/>
                <a:gd name="T76" fmla="*/ 500 w 737"/>
                <a:gd name="T77" fmla="*/ 647 h 1061"/>
                <a:gd name="T78" fmla="*/ 494 w 737"/>
                <a:gd name="T79" fmla="*/ 488 h 1061"/>
                <a:gd name="T80" fmla="*/ 412 w 737"/>
                <a:gd name="T81" fmla="*/ 406 h 1061"/>
                <a:gd name="T82" fmla="*/ 500 w 737"/>
                <a:gd name="T83" fmla="*/ 406 h 1061"/>
                <a:gd name="T84" fmla="*/ 665 w 737"/>
                <a:gd name="T85" fmla="*/ 983 h 1061"/>
                <a:gd name="T86" fmla="*/ 577 w 737"/>
                <a:gd name="T87" fmla="*/ 983 h 1061"/>
                <a:gd name="T88" fmla="*/ 659 w 737"/>
                <a:gd name="T89" fmla="*/ 895 h 1061"/>
                <a:gd name="T90" fmla="*/ 665 w 737"/>
                <a:gd name="T91" fmla="*/ 812 h 1061"/>
                <a:gd name="T92" fmla="*/ 583 w 737"/>
                <a:gd name="T93" fmla="*/ 818 h 1061"/>
                <a:gd name="T94" fmla="*/ 583 w 737"/>
                <a:gd name="T95" fmla="*/ 730 h 1061"/>
                <a:gd name="T96" fmla="*/ 665 w 737"/>
                <a:gd name="T97" fmla="*/ 812 h 1061"/>
                <a:gd name="T98" fmla="*/ 659 w 737"/>
                <a:gd name="T99" fmla="*/ 653 h 1061"/>
                <a:gd name="T100" fmla="*/ 577 w 737"/>
                <a:gd name="T101" fmla="*/ 571 h 1061"/>
                <a:gd name="T102" fmla="*/ 665 w 737"/>
                <a:gd name="T103" fmla="*/ 571 h 1061"/>
                <a:gd name="T104" fmla="*/ 665 w 737"/>
                <a:gd name="T105" fmla="*/ 482 h 1061"/>
                <a:gd name="T106" fmla="*/ 577 w 737"/>
                <a:gd name="T107" fmla="*/ 482 h 1061"/>
                <a:gd name="T108" fmla="*/ 659 w 737"/>
                <a:gd name="T109" fmla="*/ 400 h 1061"/>
                <a:gd name="T110" fmla="*/ 65 w 737"/>
                <a:gd name="T111" fmla="*/ 76 h 1061"/>
                <a:gd name="T112" fmla="*/ 82 w 737"/>
                <a:gd name="T113" fmla="*/ 58 h 1061"/>
                <a:gd name="T114" fmla="*/ 683 w 737"/>
                <a:gd name="T115" fmla="*/ 76 h 1061"/>
                <a:gd name="T116" fmla="*/ 659 w 737"/>
                <a:gd name="T117" fmla="*/ 265 h 1061"/>
                <a:gd name="T118" fmla="*/ 65 w 737"/>
                <a:gd name="T119" fmla="*/ 247 h 1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37" h="1061">
                  <a:moveTo>
                    <a:pt x="0" y="312"/>
                  </a:moveTo>
                  <a:lnTo>
                    <a:pt x="0" y="312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1036"/>
                    <a:pt x="6" y="1042"/>
                    <a:pt x="12" y="1048"/>
                  </a:cubicBezTo>
                  <a:cubicBezTo>
                    <a:pt x="17" y="1054"/>
                    <a:pt x="29" y="1060"/>
                    <a:pt x="35" y="1060"/>
                  </a:cubicBezTo>
                  <a:cubicBezTo>
                    <a:pt x="700" y="1060"/>
                    <a:pt x="700" y="1060"/>
                    <a:pt x="700" y="1060"/>
                  </a:cubicBezTo>
                  <a:cubicBezTo>
                    <a:pt x="712" y="1060"/>
                    <a:pt x="718" y="1054"/>
                    <a:pt x="724" y="1048"/>
                  </a:cubicBezTo>
                  <a:cubicBezTo>
                    <a:pt x="736" y="1042"/>
                    <a:pt x="736" y="1036"/>
                    <a:pt x="736" y="1024"/>
                  </a:cubicBezTo>
                  <a:cubicBezTo>
                    <a:pt x="736" y="323"/>
                    <a:pt x="736" y="323"/>
                    <a:pt x="736" y="323"/>
                  </a:cubicBezTo>
                  <a:cubicBezTo>
                    <a:pt x="736" y="35"/>
                    <a:pt x="736" y="35"/>
                    <a:pt x="736" y="35"/>
                  </a:cubicBezTo>
                  <a:cubicBezTo>
                    <a:pt x="736" y="23"/>
                    <a:pt x="736" y="17"/>
                    <a:pt x="724" y="6"/>
                  </a:cubicBezTo>
                  <a:cubicBezTo>
                    <a:pt x="718" y="0"/>
                    <a:pt x="712" y="0"/>
                    <a:pt x="70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0"/>
                    <a:pt x="17" y="0"/>
                    <a:pt x="12" y="6"/>
                  </a:cubicBezTo>
                  <a:cubicBezTo>
                    <a:pt x="6" y="17"/>
                    <a:pt x="0" y="23"/>
                    <a:pt x="0" y="35"/>
                  </a:cubicBezTo>
                  <a:cubicBezTo>
                    <a:pt x="0" y="312"/>
                    <a:pt x="0" y="312"/>
                    <a:pt x="0" y="312"/>
                  </a:cubicBezTo>
                  <a:close/>
                  <a:moveTo>
                    <a:pt x="171" y="983"/>
                  </a:moveTo>
                  <a:lnTo>
                    <a:pt x="171" y="983"/>
                  </a:lnTo>
                  <a:lnTo>
                    <a:pt x="165" y="989"/>
                  </a:lnTo>
                  <a:cubicBezTo>
                    <a:pt x="82" y="989"/>
                    <a:pt x="82" y="989"/>
                    <a:pt x="82" y="989"/>
                  </a:cubicBezTo>
                  <a:lnTo>
                    <a:pt x="76" y="983"/>
                  </a:lnTo>
                  <a:cubicBezTo>
                    <a:pt x="76" y="901"/>
                    <a:pt x="76" y="901"/>
                    <a:pt x="76" y="901"/>
                  </a:cubicBezTo>
                  <a:lnTo>
                    <a:pt x="82" y="895"/>
                  </a:lnTo>
                  <a:cubicBezTo>
                    <a:pt x="165" y="895"/>
                    <a:pt x="165" y="895"/>
                    <a:pt x="165" y="895"/>
                  </a:cubicBezTo>
                  <a:lnTo>
                    <a:pt x="171" y="901"/>
                  </a:lnTo>
                  <a:lnTo>
                    <a:pt x="171" y="983"/>
                  </a:lnTo>
                  <a:close/>
                  <a:moveTo>
                    <a:pt x="171" y="812"/>
                  </a:moveTo>
                  <a:lnTo>
                    <a:pt x="171" y="812"/>
                  </a:lnTo>
                  <a:cubicBezTo>
                    <a:pt x="171" y="818"/>
                    <a:pt x="165" y="818"/>
                    <a:pt x="165" y="818"/>
                  </a:cubicBezTo>
                  <a:cubicBezTo>
                    <a:pt x="82" y="818"/>
                    <a:pt x="82" y="818"/>
                    <a:pt x="82" y="818"/>
                  </a:cubicBezTo>
                  <a:cubicBezTo>
                    <a:pt x="82" y="818"/>
                    <a:pt x="76" y="818"/>
                    <a:pt x="76" y="812"/>
                  </a:cubicBezTo>
                  <a:cubicBezTo>
                    <a:pt x="76" y="736"/>
                    <a:pt x="76" y="736"/>
                    <a:pt x="76" y="736"/>
                  </a:cubicBezTo>
                  <a:cubicBezTo>
                    <a:pt x="76" y="730"/>
                    <a:pt x="82" y="730"/>
                    <a:pt x="82" y="730"/>
                  </a:cubicBezTo>
                  <a:cubicBezTo>
                    <a:pt x="165" y="730"/>
                    <a:pt x="165" y="730"/>
                    <a:pt x="165" y="730"/>
                  </a:cubicBezTo>
                  <a:cubicBezTo>
                    <a:pt x="165" y="730"/>
                    <a:pt x="171" y="730"/>
                    <a:pt x="171" y="736"/>
                  </a:cubicBezTo>
                  <a:lnTo>
                    <a:pt x="171" y="812"/>
                  </a:lnTo>
                  <a:close/>
                  <a:moveTo>
                    <a:pt x="171" y="647"/>
                  </a:moveTo>
                  <a:lnTo>
                    <a:pt x="171" y="647"/>
                  </a:lnTo>
                  <a:cubicBezTo>
                    <a:pt x="171" y="653"/>
                    <a:pt x="165" y="653"/>
                    <a:pt x="165" y="653"/>
                  </a:cubicBezTo>
                  <a:cubicBezTo>
                    <a:pt x="82" y="653"/>
                    <a:pt x="82" y="653"/>
                    <a:pt x="82" y="653"/>
                  </a:cubicBezTo>
                  <a:cubicBezTo>
                    <a:pt x="82" y="653"/>
                    <a:pt x="76" y="653"/>
                    <a:pt x="76" y="647"/>
                  </a:cubicBezTo>
                  <a:cubicBezTo>
                    <a:pt x="76" y="571"/>
                    <a:pt x="76" y="571"/>
                    <a:pt x="76" y="571"/>
                  </a:cubicBezTo>
                  <a:cubicBezTo>
                    <a:pt x="76" y="565"/>
                    <a:pt x="82" y="565"/>
                    <a:pt x="82" y="565"/>
                  </a:cubicBezTo>
                  <a:cubicBezTo>
                    <a:pt x="165" y="565"/>
                    <a:pt x="165" y="565"/>
                    <a:pt x="165" y="565"/>
                  </a:cubicBezTo>
                  <a:cubicBezTo>
                    <a:pt x="165" y="565"/>
                    <a:pt x="171" y="565"/>
                    <a:pt x="171" y="571"/>
                  </a:cubicBezTo>
                  <a:lnTo>
                    <a:pt x="171" y="647"/>
                  </a:lnTo>
                  <a:close/>
                  <a:moveTo>
                    <a:pt x="335" y="983"/>
                  </a:moveTo>
                  <a:lnTo>
                    <a:pt x="335" y="983"/>
                  </a:lnTo>
                  <a:lnTo>
                    <a:pt x="329" y="989"/>
                  </a:lnTo>
                  <a:cubicBezTo>
                    <a:pt x="247" y="989"/>
                    <a:pt x="247" y="989"/>
                    <a:pt x="247" y="989"/>
                  </a:cubicBezTo>
                  <a:lnTo>
                    <a:pt x="241" y="983"/>
                  </a:lnTo>
                  <a:cubicBezTo>
                    <a:pt x="241" y="901"/>
                    <a:pt x="241" y="901"/>
                    <a:pt x="241" y="901"/>
                  </a:cubicBezTo>
                  <a:lnTo>
                    <a:pt x="247" y="895"/>
                  </a:lnTo>
                  <a:cubicBezTo>
                    <a:pt x="329" y="895"/>
                    <a:pt x="329" y="895"/>
                    <a:pt x="329" y="895"/>
                  </a:cubicBezTo>
                  <a:lnTo>
                    <a:pt x="335" y="901"/>
                  </a:lnTo>
                  <a:lnTo>
                    <a:pt x="335" y="983"/>
                  </a:lnTo>
                  <a:close/>
                  <a:moveTo>
                    <a:pt x="335" y="812"/>
                  </a:moveTo>
                  <a:lnTo>
                    <a:pt x="335" y="812"/>
                  </a:lnTo>
                  <a:cubicBezTo>
                    <a:pt x="335" y="818"/>
                    <a:pt x="329" y="818"/>
                    <a:pt x="329" y="818"/>
                  </a:cubicBezTo>
                  <a:cubicBezTo>
                    <a:pt x="247" y="818"/>
                    <a:pt x="247" y="818"/>
                    <a:pt x="247" y="818"/>
                  </a:cubicBezTo>
                  <a:cubicBezTo>
                    <a:pt x="247" y="818"/>
                    <a:pt x="241" y="818"/>
                    <a:pt x="241" y="812"/>
                  </a:cubicBezTo>
                  <a:cubicBezTo>
                    <a:pt x="241" y="736"/>
                    <a:pt x="241" y="736"/>
                    <a:pt x="241" y="736"/>
                  </a:cubicBezTo>
                  <a:cubicBezTo>
                    <a:pt x="241" y="730"/>
                    <a:pt x="247" y="730"/>
                    <a:pt x="247" y="730"/>
                  </a:cubicBezTo>
                  <a:cubicBezTo>
                    <a:pt x="329" y="730"/>
                    <a:pt x="329" y="730"/>
                    <a:pt x="329" y="730"/>
                  </a:cubicBezTo>
                  <a:cubicBezTo>
                    <a:pt x="329" y="730"/>
                    <a:pt x="335" y="730"/>
                    <a:pt x="335" y="736"/>
                  </a:cubicBezTo>
                  <a:lnTo>
                    <a:pt x="335" y="812"/>
                  </a:lnTo>
                  <a:close/>
                  <a:moveTo>
                    <a:pt x="335" y="647"/>
                  </a:moveTo>
                  <a:lnTo>
                    <a:pt x="335" y="647"/>
                  </a:lnTo>
                  <a:cubicBezTo>
                    <a:pt x="335" y="653"/>
                    <a:pt x="329" y="653"/>
                    <a:pt x="329" y="653"/>
                  </a:cubicBezTo>
                  <a:cubicBezTo>
                    <a:pt x="247" y="653"/>
                    <a:pt x="247" y="653"/>
                    <a:pt x="247" y="653"/>
                  </a:cubicBezTo>
                  <a:cubicBezTo>
                    <a:pt x="247" y="653"/>
                    <a:pt x="241" y="653"/>
                    <a:pt x="241" y="647"/>
                  </a:cubicBezTo>
                  <a:cubicBezTo>
                    <a:pt x="241" y="571"/>
                    <a:pt x="241" y="571"/>
                    <a:pt x="241" y="571"/>
                  </a:cubicBezTo>
                  <a:cubicBezTo>
                    <a:pt x="241" y="565"/>
                    <a:pt x="247" y="565"/>
                    <a:pt x="247" y="565"/>
                  </a:cubicBezTo>
                  <a:cubicBezTo>
                    <a:pt x="329" y="565"/>
                    <a:pt x="329" y="565"/>
                    <a:pt x="329" y="565"/>
                  </a:cubicBezTo>
                  <a:cubicBezTo>
                    <a:pt x="329" y="565"/>
                    <a:pt x="335" y="565"/>
                    <a:pt x="335" y="571"/>
                  </a:cubicBezTo>
                  <a:lnTo>
                    <a:pt x="335" y="647"/>
                  </a:lnTo>
                  <a:close/>
                  <a:moveTo>
                    <a:pt x="335" y="482"/>
                  </a:moveTo>
                  <a:lnTo>
                    <a:pt x="335" y="482"/>
                  </a:lnTo>
                  <a:cubicBezTo>
                    <a:pt x="335" y="488"/>
                    <a:pt x="329" y="488"/>
                    <a:pt x="329" y="488"/>
                  </a:cubicBezTo>
                  <a:cubicBezTo>
                    <a:pt x="82" y="488"/>
                    <a:pt x="82" y="488"/>
                    <a:pt x="82" y="488"/>
                  </a:cubicBezTo>
                  <a:cubicBezTo>
                    <a:pt x="82" y="488"/>
                    <a:pt x="76" y="488"/>
                    <a:pt x="76" y="482"/>
                  </a:cubicBezTo>
                  <a:cubicBezTo>
                    <a:pt x="76" y="406"/>
                    <a:pt x="76" y="406"/>
                    <a:pt x="76" y="406"/>
                  </a:cubicBezTo>
                  <a:cubicBezTo>
                    <a:pt x="76" y="400"/>
                    <a:pt x="82" y="400"/>
                    <a:pt x="82" y="400"/>
                  </a:cubicBezTo>
                  <a:cubicBezTo>
                    <a:pt x="329" y="400"/>
                    <a:pt x="329" y="400"/>
                    <a:pt x="329" y="400"/>
                  </a:cubicBezTo>
                  <a:cubicBezTo>
                    <a:pt x="329" y="400"/>
                    <a:pt x="335" y="400"/>
                    <a:pt x="335" y="406"/>
                  </a:cubicBezTo>
                  <a:lnTo>
                    <a:pt x="335" y="482"/>
                  </a:lnTo>
                  <a:close/>
                  <a:moveTo>
                    <a:pt x="500" y="983"/>
                  </a:moveTo>
                  <a:lnTo>
                    <a:pt x="500" y="983"/>
                  </a:lnTo>
                  <a:cubicBezTo>
                    <a:pt x="500" y="983"/>
                    <a:pt x="500" y="989"/>
                    <a:pt x="494" y="989"/>
                  </a:cubicBezTo>
                  <a:cubicBezTo>
                    <a:pt x="418" y="989"/>
                    <a:pt x="418" y="989"/>
                    <a:pt x="418" y="989"/>
                  </a:cubicBezTo>
                  <a:cubicBezTo>
                    <a:pt x="412" y="989"/>
                    <a:pt x="412" y="983"/>
                    <a:pt x="412" y="983"/>
                  </a:cubicBezTo>
                  <a:cubicBezTo>
                    <a:pt x="412" y="901"/>
                    <a:pt x="412" y="901"/>
                    <a:pt x="412" y="901"/>
                  </a:cubicBezTo>
                  <a:cubicBezTo>
                    <a:pt x="412" y="901"/>
                    <a:pt x="412" y="895"/>
                    <a:pt x="418" y="895"/>
                  </a:cubicBezTo>
                  <a:cubicBezTo>
                    <a:pt x="494" y="895"/>
                    <a:pt x="494" y="895"/>
                    <a:pt x="494" y="895"/>
                  </a:cubicBezTo>
                  <a:cubicBezTo>
                    <a:pt x="500" y="895"/>
                    <a:pt x="500" y="901"/>
                    <a:pt x="500" y="901"/>
                  </a:cubicBezTo>
                  <a:lnTo>
                    <a:pt x="500" y="983"/>
                  </a:lnTo>
                  <a:close/>
                  <a:moveTo>
                    <a:pt x="500" y="812"/>
                  </a:moveTo>
                  <a:lnTo>
                    <a:pt x="500" y="812"/>
                  </a:lnTo>
                  <a:cubicBezTo>
                    <a:pt x="500" y="818"/>
                    <a:pt x="494" y="818"/>
                    <a:pt x="494" y="818"/>
                  </a:cubicBezTo>
                  <a:cubicBezTo>
                    <a:pt x="418" y="818"/>
                    <a:pt x="418" y="818"/>
                    <a:pt x="418" y="818"/>
                  </a:cubicBezTo>
                  <a:cubicBezTo>
                    <a:pt x="412" y="818"/>
                    <a:pt x="412" y="818"/>
                    <a:pt x="412" y="812"/>
                  </a:cubicBezTo>
                  <a:cubicBezTo>
                    <a:pt x="412" y="736"/>
                    <a:pt x="412" y="736"/>
                    <a:pt x="412" y="736"/>
                  </a:cubicBezTo>
                  <a:cubicBezTo>
                    <a:pt x="412" y="730"/>
                    <a:pt x="412" y="730"/>
                    <a:pt x="418" y="730"/>
                  </a:cubicBezTo>
                  <a:cubicBezTo>
                    <a:pt x="494" y="730"/>
                    <a:pt x="494" y="730"/>
                    <a:pt x="494" y="730"/>
                  </a:cubicBezTo>
                  <a:cubicBezTo>
                    <a:pt x="494" y="730"/>
                    <a:pt x="500" y="730"/>
                    <a:pt x="500" y="736"/>
                  </a:cubicBezTo>
                  <a:lnTo>
                    <a:pt x="500" y="812"/>
                  </a:lnTo>
                  <a:close/>
                  <a:moveTo>
                    <a:pt x="500" y="647"/>
                  </a:moveTo>
                  <a:lnTo>
                    <a:pt x="500" y="647"/>
                  </a:lnTo>
                  <a:cubicBezTo>
                    <a:pt x="500" y="653"/>
                    <a:pt x="494" y="653"/>
                    <a:pt x="494" y="653"/>
                  </a:cubicBezTo>
                  <a:cubicBezTo>
                    <a:pt x="418" y="653"/>
                    <a:pt x="418" y="653"/>
                    <a:pt x="418" y="653"/>
                  </a:cubicBezTo>
                  <a:cubicBezTo>
                    <a:pt x="412" y="653"/>
                    <a:pt x="412" y="653"/>
                    <a:pt x="412" y="647"/>
                  </a:cubicBezTo>
                  <a:cubicBezTo>
                    <a:pt x="412" y="571"/>
                    <a:pt x="412" y="571"/>
                    <a:pt x="412" y="571"/>
                  </a:cubicBezTo>
                  <a:cubicBezTo>
                    <a:pt x="412" y="565"/>
                    <a:pt x="412" y="565"/>
                    <a:pt x="418" y="565"/>
                  </a:cubicBezTo>
                  <a:cubicBezTo>
                    <a:pt x="494" y="565"/>
                    <a:pt x="494" y="565"/>
                    <a:pt x="494" y="565"/>
                  </a:cubicBezTo>
                  <a:cubicBezTo>
                    <a:pt x="500" y="565"/>
                    <a:pt x="500" y="565"/>
                    <a:pt x="500" y="571"/>
                  </a:cubicBezTo>
                  <a:lnTo>
                    <a:pt x="500" y="647"/>
                  </a:lnTo>
                  <a:close/>
                  <a:moveTo>
                    <a:pt x="500" y="482"/>
                  </a:moveTo>
                  <a:lnTo>
                    <a:pt x="500" y="482"/>
                  </a:lnTo>
                  <a:cubicBezTo>
                    <a:pt x="500" y="488"/>
                    <a:pt x="494" y="488"/>
                    <a:pt x="494" y="488"/>
                  </a:cubicBezTo>
                  <a:cubicBezTo>
                    <a:pt x="418" y="488"/>
                    <a:pt x="418" y="488"/>
                    <a:pt x="418" y="488"/>
                  </a:cubicBezTo>
                  <a:cubicBezTo>
                    <a:pt x="412" y="488"/>
                    <a:pt x="412" y="488"/>
                    <a:pt x="412" y="482"/>
                  </a:cubicBezTo>
                  <a:cubicBezTo>
                    <a:pt x="412" y="406"/>
                    <a:pt x="412" y="406"/>
                    <a:pt x="412" y="406"/>
                  </a:cubicBezTo>
                  <a:cubicBezTo>
                    <a:pt x="412" y="400"/>
                    <a:pt x="412" y="400"/>
                    <a:pt x="418" y="400"/>
                  </a:cubicBezTo>
                  <a:cubicBezTo>
                    <a:pt x="494" y="400"/>
                    <a:pt x="494" y="400"/>
                    <a:pt x="494" y="400"/>
                  </a:cubicBezTo>
                  <a:cubicBezTo>
                    <a:pt x="500" y="400"/>
                    <a:pt x="500" y="400"/>
                    <a:pt x="500" y="406"/>
                  </a:cubicBezTo>
                  <a:lnTo>
                    <a:pt x="500" y="482"/>
                  </a:lnTo>
                  <a:close/>
                  <a:moveTo>
                    <a:pt x="665" y="983"/>
                  </a:moveTo>
                  <a:lnTo>
                    <a:pt x="665" y="983"/>
                  </a:lnTo>
                  <a:cubicBezTo>
                    <a:pt x="665" y="983"/>
                    <a:pt x="665" y="989"/>
                    <a:pt x="659" y="989"/>
                  </a:cubicBezTo>
                  <a:cubicBezTo>
                    <a:pt x="583" y="989"/>
                    <a:pt x="583" y="989"/>
                    <a:pt x="583" y="989"/>
                  </a:cubicBezTo>
                  <a:cubicBezTo>
                    <a:pt x="577" y="989"/>
                    <a:pt x="577" y="983"/>
                    <a:pt x="577" y="983"/>
                  </a:cubicBezTo>
                  <a:cubicBezTo>
                    <a:pt x="577" y="901"/>
                    <a:pt x="577" y="901"/>
                    <a:pt x="577" y="901"/>
                  </a:cubicBezTo>
                  <a:cubicBezTo>
                    <a:pt x="577" y="901"/>
                    <a:pt x="577" y="895"/>
                    <a:pt x="583" y="895"/>
                  </a:cubicBezTo>
                  <a:cubicBezTo>
                    <a:pt x="659" y="895"/>
                    <a:pt x="659" y="895"/>
                    <a:pt x="659" y="895"/>
                  </a:cubicBezTo>
                  <a:cubicBezTo>
                    <a:pt x="665" y="895"/>
                    <a:pt x="665" y="901"/>
                    <a:pt x="665" y="901"/>
                  </a:cubicBezTo>
                  <a:lnTo>
                    <a:pt x="665" y="983"/>
                  </a:lnTo>
                  <a:close/>
                  <a:moveTo>
                    <a:pt x="665" y="812"/>
                  </a:moveTo>
                  <a:lnTo>
                    <a:pt x="665" y="812"/>
                  </a:lnTo>
                  <a:cubicBezTo>
                    <a:pt x="665" y="818"/>
                    <a:pt x="665" y="818"/>
                    <a:pt x="659" y="818"/>
                  </a:cubicBezTo>
                  <a:cubicBezTo>
                    <a:pt x="583" y="818"/>
                    <a:pt x="583" y="818"/>
                    <a:pt x="583" y="818"/>
                  </a:cubicBezTo>
                  <a:cubicBezTo>
                    <a:pt x="577" y="818"/>
                    <a:pt x="577" y="818"/>
                    <a:pt x="577" y="812"/>
                  </a:cubicBezTo>
                  <a:cubicBezTo>
                    <a:pt x="577" y="736"/>
                    <a:pt x="577" y="736"/>
                    <a:pt x="577" y="736"/>
                  </a:cubicBezTo>
                  <a:cubicBezTo>
                    <a:pt x="577" y="730"/>
                    <a:pt x="577" y="730"/>
                    <a:pt x="583" y="730"/>
                  </a:cubicBezTo>
                  <a:cubicBezTo>
                    <a:pt x="659" y="730"/>
                    <a:pt x="659" y="730"/>
                    <a:pt x="659" y="730"/>
                  </a:cubicBezTo>
                  <a:cubicBezTo>
                    <a:pt x="665" y="730"/>
                    <a:pt x="665" y="730"/>
                    <a:pt x="665" y="736"/>
                  </a:cubicBezTo>
                  <a:lnTo>
                    <a:pt x="665" y="812"/>
                  </a:lnTo>
                  <a:close/>
                  <a:moveTo>
                    <a:pt x="665" y="647"/>
                  </a:moveTo>
                  <a:lnTo>
                    <a:pt x="665" y="647"/>
                  </a:lnTo>
                  <a:cubicBezTo>
                    <a:pt x="665" y="653"/>
                    <a:pt x="665" y="653"/>
                    <a:pt x="659" y="653"/>
                  </a:cubicBezTo>
                  <a:cubicBezTo>
                    <a:pt x="583" y="653"/>
                    <a:pt x="583" y="653"/>
                    <a:pt x="583" y="653"/>
                  </a:cubicBezTo>
                  <a:cubicBezTo>
                    <a:pt x="577" y="653"/>
                    <a:pt x="577" y="653"/>
                    <a:pt x="577" y="647"/>
                  </a:cubicBezTo>
                  <a:cubicBezTo>
                    <a:pt x="577" y="571"/>
                    <a:pt x="577" y="571"/>
                    <a:pt x="577" y="571"/>
                  </a:cubicBezTo>
                  <a:cubicBezTo>
                    <a:pt x="577" y="565"/>
                    <a:pt x="577" y="565"/>
                    <a:pt x="583" y="565"/>
                  </a:cubicBezTo>
                  <a:cubicBezTo>
                    <a:pt x="659" y="565"/>
                    <a:pt x="659" y="565"/>
                    <a:pt x="659" y="565"/>
                  </a:cubicBezTo>
                  <a:cubicBezTo>
                    <a:pt x="665" y="565"/>
                    <a:pt x="665" y="565"/>
                    <a:pt x="665" y="571"/>
                  </a:cubicBezTo>
                  <a:lnTo>
                    <a:pt x="665" y="647"/>
                  </a:lnTo>
                  <a:close/>
                  <a:moveTo>
                    <a:pt x="665" y="482"/>
                  </a:moveTo>
                  <a:lnTo>
                    <a:pt x="665" y="482"/>
                  </a:lnTo>
                  <a:cubicBezTo>
                    <a:pt x="665" y="488"/>
                    <a:pt x="665" y="488"/>
                    <a:pt x="659" y="488"/>
                  </a:cubicBezTo>
                  <a:cubicBezTo>
                    <a:pt x="583" y="488"/>
                    <a:pt x="583" y="488"/>
                    <a:pt x="583" y="488"/>
                  </a:cubicBezTo>
                  <a:cubicBezTo>
                    <a:pt x="577" y="488"/>
                    <a:pt x="577" y="488"/>
                    <a:pt x="577" y="482"/>
                  </a:cubicBezTo>
                  <a:cubicBezTo>
                    <a:pt x="577" y="406"/>
                    <a:pt x="577" y="406"/>
                    <a:pt x="577" y="406"/>
                  </a:cubicBezTo>
                  <a:cubicBezTo>
                    <a:pt x="577" y="400"/>
                    <a:pt x="577" y="400"/>
                    <a:pt x="583" y="400"/>
                  </a:cubicBezTo>
                  <a:cubicBezTo>
                    <a:pt x="659" y="400"/>
                    <a:pt x="659" y="400"/>
                    <a:pt x="659" y="400"/>
                  </a:cubicBezTo>
                  <a:cubicBezTo>
                    <a:pt x="665" y="400"/>
                    <a:pt x="665" y="400"/>
                    <a:pt x="665" y="406"/>
                  </a:cubicBezTo>
                  <a:lnTo>
                    <a:pt x="665" y="482"/>
                  </a:lnTo>
                  <a:close/>
                  <a:moveTo>
                    <a:pt x="65" y="76"/>
                  </a:moveTo>
                  <a:lnTo>
                    <a:pt x="65" y="76"/>
                  </a:lnTo>
                  <a:cubicBezTo>
                    <a:pt x="65" y="70"/>
                    <a:pt x="65" y="64"/>
                    <a:pt x="70" y="64"/>
                  </a:cubicBezTo>
                  <a:cubicBezTo>
                    <a:pt x="70" y="58"/>
                    <a:pt x="76" y="58"/>
                    <a:pt x="82" y="58"/>
                  </a:cubicBezTo>
                  <a:cubicBezTo>
                    <a:pt x="659" y="58"/>
                    <a:pt x="659" y="58"/>
                    <a:pt x="659" y="58"/>
                  </a:cubicBezTo>
                  <a:cubicBezTo>
                    <a:pt x="665" y="58"/>
                    <a:pt x="671" y="58"/>
                    <a:pt x="677" y="64"/>
                  </a:cubicBezTo>
                  <a:cubicBezTo>
                    <a:pt x="677" y="64"/>
                    <a:pt x="683" y="70"/>
                    <a:pt x="683" y="76"/>
                  </a:cubicBezTo>
                  <a:cubicBezTo>
                    <a:pt x="683" y="247"/>
                    <a:pt x="683" y="247"/>
                    <a:pt x="683" y="247"/>
                  </a:cubicBezTo>
                  <a:cubicBezTo>
                    <a:pt x="683" y="253"/>
                    <a:pt x="677" y="259"/>
                    <a:pt x="677" y="259"/>
                  </a:cubicBezTo>
                  <a:cubicBezTo>
                    <a:pt x="671" y="265"/>
                    <a:pt x="665" y="265"/>
                    <a:pt x="659" y="265"/>
                  </a:cubicBezTo>
                  <a:cubicBezTo>
                    <a:pt x="82" y="265"/>
                    <a:pt x="82" y="265"/>
                    <a:pt x="82" y="265"/>
                  </a:cubicBezTo>
                  <a:cubicBezTo>
                    <a:pt x="76" y="265"/>
                    <a:pt x="70" y="265"/>
                    <a:pt x="70" y="259"/>
                  </a:cubicBezTo>
                  <a:cubicBezTo>
                    <a:pt x="65" y="259"/>
                    <a:pt x="65" y="253"/>
                    <a:pt x="65" y="247"/>
                  </a:cubicBezTo>
                  <a:lnTo>
                    <a:pt x="65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7" name="Freeform: Shape 106"/>
            <p:cNvSpPr/>
            <p:nvPr/>
          </p:nvSpPr>
          <p:spPr bwMode="auto">
            <a:xfrm>
              <a:off x="3594668" y="4834863"/>
              <a:ext cx="263950" cy="150839"/>
            </a:xfrm>
            <a:custGeom>
              <a:avLst/>
              <a:gdLst>
                <a:gd name="T0" fmla="*/ 330 w 1173"/>
                <a:gd name="T1" fmla="*/ 359 h 672"/>
                <a:gd name="T2" fmla="*/ 330 w 1173"/>
                <a:gd name="T3" fmla="*/ 359 h 672"/>
                <a:gd name="T4" fmla="*/ 830 w 1173"/>
                <a:gd name="T5" fmla="*/ 318 h 672"/>
                <a:gd name="T6" fmla="*/ 713 w 1173"/>
                <a:gd name="T7" fmla="*/ 430 h 672"/>
                <a:gd name="T8" fmla="*/ 736 w 1173"/>
                <a:gd name="T9" fmla="*/ 506 h 672"/>
                <a:gd name="T10" fmla="*/ 1019 w 1173"/>
                <a:gd name="T11" fmla="*/ 518 h 672"/>
                <a:gd name="T12" fmla="*/ 1048 w 1173"/>
                <a:gd name="T13" fmla="*/ 518 h 672"/>
                <a:gd name="T14" fmla="*/ 1078 w 1173"/>
                <a:gd name="T15" fmla="*/ 518 h 672"/>
                <a:gd name="T16" fmla="*/ 1131 w 1173"/>
                <a:gd name="T17" fmla="*/ 518 h 672"/>
                <a:gd name="T18" fmla="*/ 1160 w 1173"/>
                <a:gd name="T19" fmla="*/ 494 h 672"/>
                <a:gd name="T20" fmla="*/ 1172 w 1173"/>
                <a:gd name="T21" fmla="*/ 106 h 672"/>
                <a:gd name="T22" fmla="*/ 1095 w 1173"/>
                <a:gd name="T23" fmla="*/ 71 h 672"/>
                <a:gd name="T24" fmla="*/ 977 w 1173"/>
                <a:gd name="T25" fmla="*/ 176 h 672"/>
                <a:gd name="T26" fmla="*/ 194 w 1173"/>
                <a:gd name="T27" fmla="*/ 218 h 672"/>
                <a:gd name="T28" fmla="*/ 6 w 1173"/>
                <a:gd name="T29" fmla="*/ 665 h 672"/>
                <a:gd name="T30" fmla="*/ 206 w 1173"/>
                <a:gd name="T31" fmla="*/ 671 h 672"/>
                <a:gd name="T32" fmla="*/ 330 w 1173"/>
                <a:gd name="T33" fmla="*/ 359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73" h="672">
                  <a:moveTo>
                    <a:pt x="330" y="359"/>
                  </a:moveTo>
                  <a:lnTo>
                    <a:pt x="330" y="359"/>
                  </a:lnTo>
                  <a:cubicBezTo>
                    <a:pt x="471" y="229"/>
                    <a:pt x="677" y="218"/>
                    <a:pt x="830" y="318"/>
                  </a:cubicBezTo>
                  <a:cubicBezTo>
                    <a:pt x="772" y="371"/>
                    <a:pt x="713" y="430"/>
                    <a:pt x="713" y="430"/>
                  </a:cubicBezTo>
                  <a:cubicBezTo>
                    <a:pt x="665" y="477"/>
                    <a:pt x="713" y="506"/>
                    <a:pt x="736" y="506"/>
                  </a:cubicBezTo>
                  <a:cubicBezTo>
                    <a:pt x="1019" y="518"/>
                    <a:pt x="1019" y="518"/>
                    <a:pt x="1019" y="518"/>
                  </a:cubicBezTo>
                  <a:cubicBezTo>
                    <a:pt x="1036" y="518"/>
                    <a:pt x="1048" y="518"/>
                    <a:pt x="1048" y="518"/>
                  </a:cubicBezTo>
                  <a:cubicBezTo>
                    <a:pt x="1078" y="518"/>
                    <a:pt x="1078" y="518"/>
                    <a:pt x="1078" y="518"/>
                  </a:cubicBezTo>
                  <a:cubicBezTo>
                    <a:pt x="1131" y="518"/>
                    <a:pt x="1131" y="518"/>
                    <a:pt x="1131" y="518"/>
                  </a:cubicBezTo>
                  <a:cubicBezTo>
                    <a:pt x="1148" y="518"/>
                    <a:pt x="1160" y="506"/>
                    <a:pt x="1160" y="494"/>
                  </a:cubicBezTo>
                  <a:cubicBezTo>
                    <a:pt x="1172" y="106"/>
                    <a:pt x="1172" y="106"/>
                    <a:pt x="1172" y="106"/>
                  </a:cubicBezTo>
                  <a:cubicBezTo>
                    <a:pt x="1172" y="71"/>
                    <a:pt x="1137" y="29"/>
                    <a:pt x="1095" y="71"/>
                  </a:cubicBezTo>
                  <a:cubicBezTo>
                    <a:pt x="1095" y="71"/>
                    <a:pt x="1025" y="135"/>
                    <a:pt x="977" y="176"/>
                  </a:cubicBezTo>
                  <a:cubicBezTo>
                    <a:pt x="748" y="0"/>
                    <a:pt x="412" y="6"/>
                    <a:pt x="194" y="218"/>
                  </a:cubicBezTo>
                  <a:cubicBezTo>
                    <a:pt x="65" y="335"/>
                    <a:pt x="0" y="500"/>
                    <a:pt x="6" y="665"/>
                  </a:cubicBezTo>
                  <a:cubicBezTo>
                    <a:pt x="206" y="671"/>
                    <a:pt x="206" y="671"/>
                    <a:pt x="206" y="671"/>
                  </a:cubicBezTo>
                  <a:cubicBezTo>
                    <a:pt x="200" y="559"/>
                    <a:pt x="242" y="441"/>
                    <a:pt x="330" y="3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8" name="Freeform: Shape 107"/>
            <p:cNvSpPr/>
            <p:nvPr/>
          </p:nvSpPr>
          <p:spPr bwMode="auto">
            <a:xfrm>
              <a:off x="3601613" y="4975778"/>
              <a:ext cx="261966" cy="150839"/>
            </a:xfrm>
            <a:custGeom>
              <a:avLst/>
              <a:gdLst>
                <a:gd name="T0" fmla="*/ 965 w 1166"/>
                <a:gd name="T1" fmla="*/ 0 h 672"/>
                <a:gd name="T2" fmla="*/ 965 w 1166"/>
                <a:gd name="T3" fmla="*/ 0 h 672"/>
                <a:gd name="T4" fmla="*/ 842 w 1166"/>
                <a:gd name="T5" fmla="*/ 306 h 672"/>
                <a:gd name="T6" fmla="*/ 341 w 1166"/>
                <a:gd name="T7" fmla="*/ 353 h 672"/>
                <a:gd name="T8" fmla="*/ 459 w 1166"/>
                <a:gd name="T9" fmla="*/ 241 h 672"/>
                <a:gd name="T10" fmla="*/ 435 w 1166"/>
                <a:gd name="T11" fmla="*/ 159 h 672"/>
                <a:gd name="T12" fmla="*/ 147 w 1166"/>
                <a:gd name="T13" fmla="*/ 153 h 672"/>
                <a:gd name="T14" fmla="*/ 123 w 1166"/>
                <a:gd name="T15" fmla="*/ 153 h 672"/>
                <a:gd name="T16" fmla="*/ 94 w 1166"/>
                <a:gd name="T17" fmla="*/ 153 h 672"/>
                <a:gd name="T18" fmla="*/ 41 w 1166"/>
                <a:gd name="T19" fmla="*/ 147 h 672"/>
                <a:gd name="T20" fmla="*/ 11 w 1166"/>
                <a:gd name="T21" fmla="*/ 177 h 672"/>
                <a:gd name="T22" fmla="*/ 0 w 1166"/>
                <a:gd name="T23" fmla="*/ 565 h 672"/>
                <a:gd name="T24" fmla="*/ 76 w 1166"/>
                <a:gd name="T25" fmla="*/ 595 h 672"/>
                <a:gd name="T26" fmla="*/ 194 w 1166"/>
                <a:gd name="T27" fmla="*/ 489 h 672"/>
                <a:gd name="T28" fmla="*/ 977 w 1166"/>
                <a:gd name="T29" fmla="*/ 453 h 672"/>
                <a:gd name="T30" fmla="*/ 1165 w 1166"/>
                <a:gd name="T31" fmla="*/ 6 h 672"/>
                <a:gd name="T32" fmla="*/ 965 w 1166"/>
                <a:gd name="T33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66" h="672">
                  <a:moveTo>
                    <a:pt x="965" y="0"/>
                  </a:moveTo>
                  <a:lnTo>
                    <a:pt x="965" y="0"/>
                  </a:lnTo>
                  <a:cubicBezTo>
                    <a:pt x="971" y="112"/>
                    <a:pt x="924" y="224"/>
                    <a:pt x="842" y="306"/>
                  </a:cubicBezTo>
                  <a:cubicBezTo>
                    <a:pt x="700" y="436"/>
                    <a:pt x="494" y="447"/>
                    <a:pt x="341" y="353"/>
                  </a:cubicBezTo>
                  <a:cubicBezTo>
                    <a:pt x="400" y="300"/>
                    <a:pt x="459" y="241"/>
                    <a:pt x="459" y="241"/>
                  </a:cubicBezTo>
                  <a:cubicBezTo>
                    <a:pt x="506" y="194"/>
                    <a:pt x="459" y="159"/>
                    <a:pt x="435" y="159"/>
                  </a:cubicBezTo>
                  <a:cubicBezTo>
                    <a:pt x="147" y="153"/>
                    <a:pt x="147" y="153"/>
                    <a:pt x="147" y="153"/>
                  </a:cubicBezTo>
                  <a:cubicBezTo>
                    <a:pt x="135" y="153"/>
                    <a:pt x="123" y="153"/>
                    <a:pt x="123" y="153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41" y="147"/>
                    <a:pt x="41" y="147"/>
                    <a:pt x="41" y="147"/>
                  </a:cubicBezTo>
                  <a:cubicBezTo>
                    <a:pt x="23" y="147"/>
                    <a:pt x="11" y="159"/>
                    <a:pt x="11" y="177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0" y="601"/>
                    <a:pt x="35" y="636"/>
                    <a:pt x="76" y="595"/>
                  </a:cubicBezTo>
                  <a:cubicBezTo>
                    <a:pt x="76" y="595"/>
                    <a:pt x="147" y="536"/>
                    <a:pt x="194" y="489"/>
                  </a:cubicBezTo>
                  <a:cubicBezTo>
                    <a:pt x="423" y="671"/>
                    <a:pt x="759" y="659"/>
                    <a:pt x="977" y="453"/>
                  </a:cubicBezTo>
                  <a:cubicBezTo>
                    <a:pt x="1107" y="330"/>
                    <a:pt x="1165" y="171"/>
                    <a:pt x="1165" y="6"/>
                  </a:cubicBezTo>
                  <a:cubicBezTo>
                    <a:pt x="965" y="0"/>
                    <a:pt x="965" y="0"/>
                    <a:pt x="96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9" name="Freeform: Shape 108"/>
            <p:cNvSpPr/>
            <p:nvPr/>
          </p:nvSpPr>
          <p:spPr bwMode="auto">
            <a:xfrm>
              <a:off x="1842276" y="2243815"/>
              <a:ext cx="97245" cy="28778"/>
            </a:xfrm>
            <a:custGeom>
              <a:avLst/>
              <a:gdLst>
                <a:gd name="T0" fmla="*/ 12 w 431"/>
                <a:gd name="T1" fmla="*/ 0 h 130"/>
                <a:gd name="T2" fmla="*/ 430 w 431"/>
                <a:gd name="T3" fmla="*/ 106 h 130"/>
                <a:gd name="T4" fmla="*/ 412 w 431"/>
                <a:gd name="T5" fmla="*/ 129 h 130"/>
                <a:gd name="T6" fmla="*/ 0 w 431"/>
                <a:gd name="T7" fmla="*/ 17 h 130"/>
                <a:gd name="T8" fmla="*/ 12 w 431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30">
                  <a:moveTo>
                    <a:pt x="12" y="0"/>
                  </a:moveTo>
                  <a:lnTo>
                    <a:pt x="430" y="106"/>
                  </a:lnTo>
                  <a:lnTo>
                    <a:pt x="412" y="129"/>
                  </a:lnTo>
                  <a:lnTo>
                    <a:pt x="0" y="17"/>
                  </a:lnTo>
                  <a:lnTo>
                    <a:pt x="12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0" name="Freeform: Shape 109"/>
            <p:cNvSpPr/>
            <p:nvPr/>
          </p:nvSpPr>
          <p:spPr bwMode="auto">
            <a:xfrm>
              <a:off x="1790677" y="2190227"/>
              <a:ext cx="173652" cy="196487"/>
            </a:xfrm>
            <a:custGeom>
              <a:avLst/>
              <a:gdLst>
                <a:gd name="T0" fmla="*/ 542 w 773"/>
                <a:gd name="T1" fmla="*/ 772 h 873"/>
                <a:gd name="T2" fmla="*/ 560 w 773"/>
                <a:gd name="T3" fmla="*/ 872 h 873"/>
                <a:gd name="T4" fmla="*/ 0 w 773"/>
                <a:gd name="T5" fmla="*/ 707 h 873"/>
                <a:gd name="T6" fmla="*/ 130 w 773"/>
                <a:gd name="T7" fmla="*/ 566 h 873"/>
                <a:gd name="T8" fmla="*/ 254 w 773"/>
                <a:gd name="T9" fmla="*/ 159 h 873"/>
                <a:gd name="T10" fmla="*/ 206 w 773"/>
                <a:gd name="T11" fmla="*/ 0 h 873"/>
                <a:gd name="T12" fmla="*/ 772 w 773"/>
                <a:gd name="T13" fmla="*/ 159 h 873"/>
                <a:gd name="T14" fmla="*/ 689 w 773"/>
                <a:gd name="T15" fmla="*/ 224 h 873"/>
                <a:gd name="T16" fmla="*/ 542 w 773"/>
                <a:gd name="T17" fmla="*/ 772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3" h="873">
                  <a:moveTo>
                    <a:pt x="542" y="772"/>
                  </a:moveTo>
                  <a:lnTo>
                    <a:pt x="560" y="872"/>
                  </a:lnTo>
                  <a:lnTo>
                    <a:pt x="0" y="707"/>
                  </a:lnTo>
                  <a:lnTo>
                    <a:pt x="130" y="566"/>
                  </a:lnTo>
                  <a:lnTo>
                    <a:pt x="254" y="159"/>
                  </a:lnTo>
                  <a:lnTo>
                    <a:pt x="206" y="0"/>
                  </a:lnTo>
                  <a:lnTo>
                    <a:pt x="772" y="159"/>
                  </a:lnTo>
                  <a:lnTo>
                    <a:pt x="689" y="224"/>
                  </a:lnTo>
                  <a:lnTo>
                    <a:pt x="542" y="77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1" name="Freeform: Shape 110"/>
            <p:cNvSpPr/>
            <p:nvPr/>
          </p:nvSpPr>
          <p:spPr bwMode="auto">
            <a:xfrm>
              <a:off x="1790677" y="2190227"/>
              <a:ext cx="173652" cy="196487"/>
            </a:xfrm>
            <a:custGeom>
              <a:avLst/>
              <a:gdLst>
                <a:gd name="T0" fmla="*/ 542 w 773"/>
                <a:gd name="T1" fmla="*/ 772 h 873"/>
                <a:gd name="T2" fmla="*/ 560 w 773"/>
                <a:gd name="T3" fmla="*/ 872 h 873"/>
                <a:gd name="T4" fmla="*/ 0 w 773"/>
                <a:gd name="T5" fmla="*/ 707 h 873"/>
                <a:gd name="T6" fmla="*/ 130 w 773"/>
                <a:gd name="T7" fmla="*/ 566 h 873"/>
                <a:gd name="T8" fmla="*/ 254 w 773"/>
                <a:gd name="T9" fmla="*/ 159 h 873"/>
                <a:gd name="T10" fmla="*/ 206 w 773"/>
                <a:gd name="T11" fmla="*/ 0 h 873"/>
                <a:gd name="T12" fmla="*/ 772 w 773"/>
                <a:gd name="T13" fmla="*/ 159 h 873"/>
                <a:gd name="T14" fmla="*/ 689 w 773"/>
                <a:gd name="T15" fmla="*/ 224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3" h="873">
                  <a:moveTo>
                    <a:pt x="542" y="772"/>
                  </a:moveTo>
                  <a:lnTo>
                    <a:pt x="560" y="872"/>
                  </a:lnTo>
                  <a:lnTo>
                    <a:pt x="0" y="707"/>
                  </a:lnTo>
                  <a:lnTo>
                    <a:pt x="130" y="566"/>
                  </a:lnTo>
                  <a:lnTo>
                    <a:pt x="254" y="159"/>
                  </a:lnTo>
                  <a:lnTo>
                    <a:pt x="206" y="0"/>
                  </a:lnTo>
                  <a:lnTo>
                    <a:pt x="772" y="159"/>
                  </a:lnTo>
                  <a:lnTo>
                    <a:pt x="689" y="224"/>
                  </a:lnTo>
                </a:path>
              </a:pathLst>
            </a:custGeom>
            <a:noFill/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2" name="Freeform: Shape 111"/>
            <p:cNvSpPr/>
            <p:nvPr/>
          </p:nvSpPr>
          <p:spPr bwMode="auto">
            <a:xfrm>
              <a:off x="1900822" y="2285494"/>
              <a:ext cx="219297" cy="81374"/>
            </a:xfrm>
            <a:custGeom>
              <a:avLst/>
              <a:gdLst>
                <a:gd name="T0" fmla="*/ 41 w 973"/>
                <a:gd name="T1" fmla="*/ 0 h 360"/>
                <a:gd name="T2" fmla="*/ 41 w 973"/>
                <a:gd name="T3" fmla="*/ 0 h 360"/>
                <a:gd name="T4" fmla="*/ 883 w 973"/>
                <a:gd name="T5" fmla="*/ 130 h 360"/>
                <a:gd name="T6" fmla="*/ 972 w 973"/>
                <a:gd name="T7" fmla="*/ 230 h 360"/>
                <a:gd name="T8" fmla="*/ 895 w 973"/>
                <a:gd name="T9" fmla="*/ 348 h 360"/>
                <a:gd name="T10" fmla="*/ 730 w 973"/>
                <a:gd name="T11" fmla="*/ 348 h 360"/>
                <a:gd name="T12" fmla="*/ 0 w 973"/>
                <a:gd name="T13" fmla="*/ 177 h 360"/>
                <a:gd name="T14" fmla="*/ 41 w 973"/>
                <a:gd name="T15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3" h="360">
                  <a:moveTo>
                    <a:pt x="41" y="0"/>
                  </a:moveTo>
                  <a:lnTo>
                    <a:pt x="41" y="0"/>
                  </a:lnTo>
                  <a:cubicBezTo>
                    <a:pt x="41" y="0"/>
                    <a:pt x="842" y="118"/>
                    <a:pt x="883" y="130"/>
                  </a:cubicBezTo>
                  <a:cubicBezTo>
                    <a:pt x="942" y="142"/>
                    <a:pt x="972" y="177"/>
                    <a:pt x="972" y="230"/>
                  </a:cubicBezTo>
                  <a:cubicBezTo>
                    <a:pt x="972" y="300"/>
                    <a:pt x="948" y="336"/>
                    <a:pt x="895" y="348"/>
                  </a:cubicBezTo>
                  <a:cubicBezTo>
                    <a:pt x="848" y="359"/>
                    <a:pt x="807" y="354"/>
                    <a:pt x="730" y="348"/>
                  </a:cubicBezTo>
                  <a:cubicBezTo>
                    <a:pt x="654" y="336"/>
                    <a:pt x="0" y="177"/>
                    <a:pt x="0" y="177"/>
                  </a:cubicBezTo>
                  <a:lnTo>
                    <a:pt x="4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3" name="Freeform: Shape 112"/>
            <p:cNvSpPr/>
            <p:nvPr/>
          </p:nvSpPr>
          <p:spPr bwMode="auto">
            <a:xfrm>
              <a:off x="1787700" y="2426408"/>
              <a:ext cx="180598" cy="42671"/>
            </a:xfrm>
            <a:custGeom>
              <a:avLst/>
              <a:gdLst>
                <a:gd name="T0" fmla="*/ 0 w 801"/>
                <a:gd name="T1" fmla="*/ 189 h 190"/>
                <a:gd name="T2" fmla="*/ 800 w 801"/>
                <a:gd name="T3" fmla="*/ 189 h 190"/>
                <a:gd name="T4" fmla="*/ 712 w 801"/>
                <a:gd name="T5" fmla="*/ 0 h 190"/>
                <a:gd name="T6" fmla="*/ 58 w 801"/>
                <a:gd name="T7" fmla="*/ 0 h 190"/>
                <a:gd name="T8" fmla="*/ 0 w 801"/>
                <a:gd name="T9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1" h="190">
                  <a:moveTo>
                    <a:pt x="0" y="189"/>
                  </a:moveTo>
                  <a:lnTo>
                    <a:pt x="800" y="189"/>
                  </a:lnTo>
                  <a:lnTo>
                    <a:pt x="712" y="0"/>
                  </a:lnTo>
                  <a:lnTo>
                    <a:pt x="58" y="0"/>
                  </a:lnTo>
                  <a:lnTo>
                    <a:pt x="0" y="18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34" name="Group 113"/>
            <p:cNvGrpSpPr/>
            <p:nvPr/>
          </p:nvGrpSpPr>
          <p:grpSpPr>
            <a:xfrm>
              <a:off x="2632127" y="3177628"/>
              <a:ext cx="758111" cy="762132"/>
              <a:chOff x="11413633" y="6715667"/>
              <a:chExt cx="1550803" cy="1559022"/>
            </a:xfrm>
            <a:solidFill>
              <a:schemeClr val="bg1">
                <a:lumMod val="75000"/>
              </a:schemeClr>
            </a:solidFill>
          </p:grpSpPr>
          <p:sp>
            <p:nvSpPr>
              <p:cNvPr id="156" name="Freeform: Shape 147"/>
              <p:cNvSpPr/>
              <p:nvPr/>
            </p:nvSpPr>
            <p:spPr bwMode="auto">
              <a:xfrm>
                <a:off x="12164675" y="7182561"/>
                <a:ext cx="308536" cy="308557"/>
              </a:xfrm>
              <a:custGeom>
                <a:avLst/>
                <a:gdLst>
                  <a:gd name="T0" fmla="*/ 624 w 672"/>
                  <a:gd name="T1" fmla="*/ 671 h 672"/>
                  <a:gd name="T2" fmla="*/ 624 w 672"/>
                  <a:gd name="T3" fmla="*/ 671 h 672"/>
                  <a:gd name="T4" fmla="*/ 576 w 672"/>
                  <a:gd name="T5" fmla="*/ 624 h 672"/>
                  <a:gd name="T6" fmla="*/ 47 w 672"/>
                  <a:gd name="T7" fmla="*/ 94 h 672"/>
                  <a:gd name="T8" fmla="*/ 0 w 672"/>
                  <a:gd name="T9" fmla="*/ 47 h 672"/>
                  <a:gd name="T10" fmla="*/ 47 w 672"/>
                  <a:gd name="T11" fmla="*/ 0 h 672"/>
                  <a:gd name="T12" fmla="*/ 671 w 672"/>
                  <a:gd name="T13" fmla="*/ 624 h 672"/>
                  <a:gd name="T14" fmla="*/ 624 w 672"/>
                  <a:gd name="T15" fmla="*/ 671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2" h="672">
                    <a:moveTo>
                      <a:pt x="624" y="671"/>
                    </a:moveTo>
                    <a:lnTo>
                      <a:pt x="624" y="671"/>
                    </a:lnTo>
                    <a:cubicBezTo>
                      <a:pt x="594" y="671"/>
                      <a:pt x="576" y="647"/>
                      <a:pt x="576" y="624"/>
                    </a:cubicBezTo>
                    <a:cubicBezTo>
                      <a:pt x="576" y="329"/>
                      <a:pt x="341" y="94"/>
                      <a:pt x="47" y="94"/>
                    </a:cubicBezTo>
                    <a:cubicBezTo>
                      <a:pt x="18" y="94"/>
                      <a:pt x="0" y="70"/>
                      <a:pt x="0" y="47"/>
                    </a:cubicBezTo>
                    <a:cubicBezTo>
                      <a:pt x="0" y="23"/>
                      <a:pt x="18" y="0"/>
                      <a:pt x="47" y="0"/>
                    </a:cubicBezTo>
                    <a:cubicBezTo>
                      <a:pt x="388" y="0"/>
                      <a:pt x="671" y="276"/>
                      <a:pt x="671" y="624"/>
                    </a:cubicBezTo>
                    <a:cubicBezTo>
                      <a:pt x="671" y="647"/>
                      <a:pt x="647" y="671"/>
                      <a:pt x="624" y="671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7" name="Freeform: Shape 148"/>
              <p:cNvSpPr/>
              <p:nvPr/>
            </p:nvSpPr>
            <p:spPr bwMode="auto">
              <a:xfrm>
                <a:off x="12235721" y="7639307"/>
                <a:ext cx="97433" cy="397876"/>
              </a:xfrm>
              <a:custGeom>
                <a:avLst/>
                <a:gdLst>
                  <a:gd name="T0" fmla="*/ 76 w 212"/>
                  <a:gd name="T1" fmla="*/ 865 h 866"/>
                  <a:gd name="T2" fmla="*/ 0 w 212"/>
                  <a:gd name="T3" fmla="*/ 853 h 866"/>
                  <a:gd name="T4" fmla="*/ 140 w 212"/>
                  <a:gd name="T5" fmla="*/ 0 h 866"/>
                  <a:gd name="T6" fmla="*/ 211 w 212"/>
                  <a:gd name="T7" fmla="*/ 12 h 866"/>
                  <a:gd name="T8" fmla="*/ 76 w 212"/>
                  <a:gd name="T9" fmla="*/ 865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" h="866">
                    <a:moveTo>
                      <a:pt x="76" y="865"/>
                    </a:moveTo>
                    <a:lnTo>
                      <a:pt x="0" y="853"/>
                    </a:lnTo>
                    <a:lnTo>
                      <a:pt x="140" y="0"/>
                    </a:lnTo>
                    <a:lnTo>
                      <a:pt x="211" y="12"/>
                    </a:lnTo>
                    <a:lnTo>
                      <a:pt x="76" y="865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8" name="Freeform: Shape 149"/>
              <p:cNvSpPr/>
              <p:nvPr/>
            </p:nvSpPr>
            <p:spPr bwMode="auto">
              <a:xfrm>
                <a:off x="12036796" y="7639307"/>
                <a:ext cx="97433" cy="397876"/>
              </a:xfrm>
              <a:custGeom>
                <a:avLst/>
                <a:gdLst>
                  <a:gd name="T0" fmla="*/ 141 w 213"/>
                  <a:gd name="T1" fmla="*/ 865 h 866"/>
                  <a:gd name="T2" fmla="*/ 0 w 213"/>
                  <a:gd name="T3" fmla="*/ 12 h 866"/>
                  <a:gd name="T4" fmla="*/ 76 w 213"/>
                  <a:gd name="T5" fmla="*/ 0 h 866"/>
                  <a:gd name="T6" fmla="*/ 212 w 213"/>
                  <a:gd name="T7" fmla="*/ 853 h 866"/>
                  <a:gd name="T8" fmla="*/ 141 w 213"/>
                  <a:gd name="T9" fmla="*/ 865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3" h="866">
                    <a:moveTo>
                      <a:pt x="141" y="865"/>
                    </a:moveTo>
                    <a:lnTo>
                      <a:pt x="0" y="12"/>
                    </a:lnTo>
                    <a:lnTo>
                      <a:pt x="76" y="0"/>
                    </a:lnTo>
                    <a:lnTo>
                      <a:pt x="212" y="853"/>
                    </a:lnTo>
                    <a:lnTo>
                      <a:pt x="141" y="865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9" name="Freeform: Shape 150"/>
              <p:cNvSpPr/>
              <p:nvPr/>
            </p:nvSpPr>
            <p:spPr bwMode="auto">
              <a:xfrm>
                <a:off x="12063184" y="7641336"/>
                <a:ext cx="251701" cy="50750"/>
              </a:xfrm>
              <a:custGeom>
                <a:avLst/>
                <a:gdLst>
                  <a:gd name="T0" fmla="*/ 546 w 547"/>
                  <a:gd name="T1" fmla="*/ 111 h 112"/>
                  <a:gd name="T2" fmla="*/ 546 w 547"/>
                  <a:gd name="T3" fmla="*/ 111 h 112"/>
                  <a:gd name="T4" fmla="*/ 493 w 547"/>
                  <a:gd name="T5" fmla="*/ 64 h 112"/>
                  <a:gd name="T6" fmla="*/ 475 w 547"/>
                  <a:gd name="T7" fmla="*/ 35 h 112"/>
                  <a:gd name="T8" fmla="*/ 458 w 547"/>
                  <a:gd name="T9" fmla="*/ 64 h 112"/>
                  <a:gd name="T10" fmla="*/ 406 w 547"/>
                  <a:gd name="T11" fmla="*/ 111 h 112"/>
                  <a:gd name="T12" fmla="*/ 359 w 547"/>
                  <a:gd name="T13" fmla="*/ 64 h 112"/>
                  <a:gd name="T14" fmla="*/ 341 w 547"/>
                  <a:gd name="T15" fmla="*/ 35 h 112"/>
                  <a:gd name="T16" fmla="*/ 323 w 547"/>
                  <a:gd name="T17" fmla="*/ 64 h 112"/>
                  <a:gd name="T18" fmla="*/ 270 w 547"/>
                  <a:gd name="T19" fmla="*/ 111 h 112"/>
                  <a:gd name="T20" fmla="*/ 217 w 547"/>
                  <a:gd name="T21" fmla="*/ 64 h 112"/>
                  <a:gd name="T22" fmla="*/ 200 w 547"/>
                  <a:gd name="T23" fmla="*/ 35 h 112"/>
                  <a:gd name="T24" fmla="*/ 188 w 547"/>
                  <a:gd name="T25" fmla="*/ 64 h 112"/>
                  <a:gd name="T26" fmla="*/ 135 w 547"/>
                  <a:gd name="T27" fmla="*/ 111 h 112"/>
                  <a:gd name="T28" fmla="*/ 82 w 547"/>
                  <a:gd name="T29" fmla="*/ 64 h 112"/>
                  <a:gd name="T30" fmla="*/ 64 w 547"/>
                  <a:gd name="T31" fmla="*/ 35 h 112"/>
                  <a:gd name="T32" fmla="*/ 47 w 547"/>
                  <a:gd name="T33" fmla="*/ 64 h 112"/>
                  <a:gd name="T34" fmla="*/ 0 w 547"/>
                  <a:gd name="T35" fmla="*/ 111 h 112"/>
                  <a:gd name="T36" fmla="*/ 0 w 547"/>
                  <a:gd name="T37" fmla="*/ 76 h 112"/>
                  <a:gd name="T38" fmla="*/ 11 w 547"/>
                  <a:gd name="T39" fmla="*/ 47 h 112"/>
                  <a:gd name="T40" fmla="*/ 64 w 547"/>
                  <a:gd name="T41" fmla="*/ 0 h 112"/>
                  <a:gd name="T42" fmla="*/ 117 w 547"/>
                  <a:gd name="T43" fmla="*/ 47 h 112"/>
                  <a:gd name="T44" fmla="*/ 135 w 547"/>
                  <a:gd name="T45" fmla="*/ 76 h 112"/>
                  <a:gd name="T46" fmla="*/ 153 w 547"/>
                  <a:gd name="T47" fmla="*/ 47 h 112"/>
                  <a:gd name="T48" fmla="*/ 200 w 547"/>
                  <a:gd name="T49" fmla="*/ 0 h 112"/>
                  <a:gd name="T50" fmla="*/ 253 w 547"/>
                  <a:gd name="T51" fmla="*/ 47 h 112"/>
                  <a:gd name="T52" fmla="*/ 270 w 547"/>
                  <a:gd name="T53" fmla="*/ 76 h 112"/>
                  <a:gd name="T54" fmla="*/ 288 w 547"/>
                  <a:gd name="T55" fmla="*/ 47 h 112"/>
                  <a:gd name="T56" fmla="*/ 341 w 547"/>
                  <a:gd name="T57" fmla="*/ 0 h 112"/>
                  <a:gd name="T58" fmla="*/ 388 w 547"/>
                  <a:gd name="T59" fmla="*/ 47 h 112"/>
                  <a:gd name="T60" fmla="*/ 406 w 547"/>
                  <a:gd name="T61" fmla="*/ 76 h 112"/>
                  <a:gd name="T62" fmla="*/ 423 w 547"/>
                  <a:gd name="T63" fmla="*/ 47 h 112"/>
                  <a:gd name="T64" fmla="*/ 475 w 547"/>
                  <a:gd name="T65" fmla="*/ 0 h 112"/>
                  <a:gd name="T66" fmla="*/ 528 w 547"/>
                  <a:gd name="T67" fmla="*/ 47 h 112"/>
                  <a:gd name="T68" fmla="*/ 546 w 547"/>
                  <a:gd name="T69" fmla="*/ 76 h 112"/>
                  <a:gd name="T70" fmla="*/ 546 w 547"/>
                  <a:gd name="T71" fmla="*/ 1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47" h="112">
                    <a:moveTo>
                      <a:pt x="546" y="111"/>
                    </a:moveTo>
                    <a:lnTo>
                      <a:pt x="546" y="111"/>
                    </a:lnTo>
                    <a:cubicBezTo>
                      <a:pt x="517" y="111"/>
                      <a:pt x="499" y="88"/>
                      <a:pt x="493" y="64"/>
                    </a:cubicBezTo>
                    <a:cubicBezTo>
                      <a:pt x="487" y="53"/>
                      <a:pt x="481" y="35"/>
                      <a:pt x="475" y="35"/>
                    </a:cubicBezTo>
                    <a:cubicBezTo>
                      <a:pt x="470" y="35"/>
                      <a:pt x="464" y="53"/>
                      <a:pt x="458" y="64"/>
                    </a:cubicBezTo>
                    <a:cubicBezTo>
                      <a:pt x="453" y="88"/>
                      <a:pt x="435" y="111"/>
                      <a:pt x="406" y="111"/>
                    </a:cubicBezTo>
                    <a:cubicBezTo>
                      <a:pt x="376" y="111"/>
                      <a:pt x="365" y="88"/>
                      <a:pt x="359" y="64"/>
                    </a:cubicBezTo>
                    <a:cubicBezTo>
                      <a:pt x="353" y="53"/>
                      <a:pt x="347" y="35"/>
                      <a:pt x="341" y="35"/>
                    </a:cubicBezTo>
                    <a:cubicBezTo>
                      <a:pt x="335" y="35"/>
                      <a:pt x="329" y="53"/>
                      <a:pt x="323" y="64"/>
                    </a:cubicBezTo>
                    <a:cubicBezTo>
                      <a:pt x="312" y="88"/>
                      <a:pt x="300" y="111"/>
                      <a:pt x="270" y="111"/>
                    </a:cubicBezTo>
                    <a:cubicBezTo>
                      <a:pt x="241" y="111"/>
                      <a:pt x="229" y="88"/>
                      <a:pt x="217" y="64"/>
                    </a:cubicBezTo>
                    <a:cubicBezTo>
                      <a:pt x="217" y="53"/>
                      <a:pt x="206" y="35"/>
                      <a:pt x="200" y="35"/>
                    </a:cubicBezTo>
                    <a:cubicBezTo>
                      <a:pt x="200" y="35"/>
                      <a:pt x="188" y="53"/>
                      <a:pt x="188" y="64"/>
                    </a:cubicBezTo>
                    <a:cubicBezTo>
                      <a:pt x="176" y="88"/>
                      <a:pt x="164" y="111"/>
                      <a:pt x="135" y="111"/>
                    </a:cubicBezTo>
                    <a:cubicBezTo>
                      <a:pt x="106" y="111"/>
                      <a:pt x="94" y="88"/>
                      <a:pt x="82" y="64"/>
                    </a:cubicBezTo>
                    <a:cubicBezTo>
                      <a:pt x="76" y="53"/>
                      <a:pt x="70" y="35"/>
                      <a:pt x="64" y="35"/>
                    </a:cubicBezTo>
                    <a:cubicBezTo>
                      <a:pt x="58" y="35"/>
                      <a:pt x="52" y="53"/>
                      <a:pt x="47" y="64"/>
                    </a:cubicBezTo>
                    <a:cubicBezTo>
                      <a:pt x="41" y="88"/>
                      <a:pt x="29" y="111"/>
                      <a:pt x="0" y="111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11" y="58"/>
                      <a:pt x="11" y="47"/>
                    </a:cubicBezTo>
                    <a:cubicBezTo>
                      <a:pt x="23" y="29"/>
                      <a:pt x="35" y="0"/>
                      <a:pt x="64" y="0"/>
                    </a:cubicBezTo>
                    <a:cubicBezTo>
                      <a:pt x="94" y="0"/>
                      <a:pt x="106" y="29"/>
                      <a:pt x="117" y="47"/>
                    </a:cubicBezTo>
                    <a:cubicBezTo>
                      <a:pt x="123" y="58"/>
                      <a:pt x="129" y="76"/>
                      <a:pt x="135" y="76"/>
                    </a:cubicBezTo>
                    <a:cubicBezTo>
                      <a:pt x="141" y="76"/>
                      <a:pt x="147" y="58"/>
                      <a:pt x="153" y="47"/>
                    </a:cubicBezTo>
                    <a:cubicBezTo>
                      <a:pt x="159" y="29"/>
                      <a:pt x="170" y="0"/>
                      <a:pt x="200" y="0"/>
                    </a:cubicBezTo>
                    <a:cubicBezTo>
                      <a:pt x="235" y="0"/>
                      <a:pt x="247" y="29"/>
                      <a:pt x="253" y="47"/>
                    </a:cubicBezTo>
                    <a:cubicBezTo>
                      <a:pt x="259" y="58"/>
                      <a:pt x="264" y="76"/>
                      <a:pt x="270" y="76"/>
                    </a:cubicBezTo>
                    <a:cubicBezTo>
                      <a:pt x="276" y="76"/>
                      <a:pt x="282" y="58"/>
                      <a:pt x="288" y="47"/>
                    </a:cubicBezTo>
                    <a:cubicBezTo>
                      <a:pt x="300" y="29"/>
                      <a:pt x="312" y="0"/>
                      <a:pt x="341" y="0"/>
                    </a:cubicBezTo>
                    <a:cubicBezTo>
                      <a:pt x="371" y="0"/>
                      <a:pt x="382" y="29"/>
                      <a:pt x="388" y="47"/>
                    </a:cubicBezTo>
                    <a:cubicBezTo>
                      <a:pt x="394" y="58"/>
                      <a:pt x="406" y="76"/>
                      <a:pt x="406" y="76"/>
                    </a:cubicBezTo>
                    <a:cubicBezTo>
                      <a:pt x="412" y="76"/>
                      <a:pt x="418" y="58"/>
                      <a:pt x="423" y="47"/>
                    </a:cubicBezTo>
                    <a:cubicBezTo>
                      <a:pt x="435" y="29"/>
                      <a:pt x="447" y="0"/>
                      <a:pt x="475" y="0"/>
                    </a:cubicBezTo>
                    <a:cubicBezTo>
                      <a:pt x="505" y="0"/>
                      <a:pt x="517" y="29"/>
                      <a:pt x="528" y="47"/>
                    </a:cubicBezTo>
                    <a:cubicBezTo>
                      <a:pt x="528" y="58"/>
                      <a:pt x="540" y="76"/>
                      <a:pt x="546" y="76"/>
                    </a:cubicBezTo>
                    <a:cubicBezTo>
                      <a:pt x="546" y="111"/>
                      <a:pt x="546" y="111"/>
                      <a:pt x="546" y="111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0" name="Freeform: Shape 151"/>
              <p:cNvSpPr/>
              <p:nvPr/>
            </p:nvSpPr>
            <p:spPr bwMode="auto">
              <a:xfrm>
                <a:off x="12164677" y="6715667"/>
                <a:ext cx="44657" cy="272017"/>
              </a:xfrm>
              <a:custGeom>
                <a:avLst/>
                <a:gdLst>
                  <a:gd name="T0" fmla="*/ 47 w 96"/>
                  <a:gd name="T1" fmla="*/ 589 h 590"/>
                  <a:gd name="T2" fmla="*/ 47 w 96"/>
                  <a:gd name="T3" fmla="*/ 589 h 590"/>
                  <a:gd name="T4" fmla="*/ 0 w 96"/>
                  <a:gd name="T5" fmla="*/ 542 h 590"/>
                  <a:gd name="T6" fmla="*/ 0 w 96"/>
                  <a:gd name="T7" fmla="*/ 47 h 590"/>
                  <a:gd name="T8" fmla="*/ 47 w 96"/>
                  <a:gd name="T9" fmla="*/ 0 h 590"/>
                  <a:gd name="T10" fmla="*/ 95 w 96"/>
                  <a:gd name="T11" fmla="*/ 47 h 590"/>
                  <a:gd name="T12" fmla="*/ 95 w 96"/>
                  <a:gd name="T13" fmla="*/ 542 h 590"/>
                  <a:gd name="T14" fmla="*/ 47 w 96"/>
                  <a:gd name="T15" fmla="*/ 589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6" h="590">
                    <a:moveTo>
                      <a:pt x="47" y="589"/>
                    </a:moveTo>
                    <a:lnTo>
                      <a:pt x="47" y="589"/>
                    </a:lnTo>
                    <a:cubicBezTo>
                      <a:pt x="18" y="589"/>
                      <a:pt x="0" y="571"/>
                      <a:pt x="0" y="542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3"/>
                      <a:pt x="18" y="0"/>
                      <a:pt x="47" y="0"/>
                    </a:cubicBezTo>
                    <a:cubicBezTo>
                      <a:pt x="71" y="0"/>
                      <a:pt x="95" y="23"/>
                      <a:pt x="95" y="47"/>
                    </a:cubicBezTo>
                    <a:cubicBezTo>
                      <a:pt x="95" y="542"/>
                      <a:pt x="95" y="542"/>
                      <a:pt x="95" y="542"/>
                    </a:cubicBezTo>
                    <a:cubicBezTo>
                      <a:pt x="95" y="571"/>
                      <a:pt x="71" y="589"/>
                      <a:pt x="47" y="58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1" name="Freeform: Shape 152"/>
              <p:cNvSpPr/>
              <p:nvPr/>
            </p:nvSpPr>
            <p:spPr bwMode="auto">
              <a:xfrm>
                <a:off x="12420436" y="6813105"/>
                <a:ext cx="162388" cy="243597"/>
              </a:xfrm>
              <a:custGeom>
                <a:avLst/>
                <a:gdLst>
                  <a:gd name="T0" fmla="*/ 53 w 354"/>
                  <a:gd name="T1" fmla="*/ 530 h 531"/>
                  <a:gd name="T2" fmla="*/ 53 w 354"/>
                  <a:gd name="T3" fmla="*/ 530 h 531"/>
                  <a:gd name="T4" fmla="*/ 29 w 354"/>
                  <a:gd name="T5" fmla="*/ 524 h 531"/>
                  <a:gd name="T6" fmla="*/ 12 w 354"/>
                  <a:gd name="T7" fmla="*/ 459 h 531"/>
                  <a:gd name="T8" fmla="*/ 259 w 354"/>
                  <a:gd name="T9" fmla="*/ 29 h 531"/>
                  <a:gd name="T10" fmla="*/ 324 w 354"/>
                  <a:gd name="T11" fmla="*/ 12 h 531"/>
                  <a:gd name="T12" fmla="*/ 341 w 354"/>
                  <a:gd name="T13" fmla="*/ 76 h 531"/>
                  <a:gd name="T14" fmla="*/ 94 w 354"/>
                  <a:gd name="T15" fmla="*/ 506 h 531"/>
                  <a:gd name="T16" fmla="*/ 53 w 354"/>
                  <a:gd name="T17" fmla="*/ 530 h 5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4" h="531">
                    <a:moveTo>
                      <a:pt x="53" y="530"/>
                    </a:moveTo>
                    <a:lnTo>
                      <a:pt x="53" y="530"/>
                    </a:lnTo>
                    <a:cubicBezTo>
                      <a:pt x="47" y="530"/>
                      <a:pt x="35" y="530"/>
                      <a:pt x="29" y="524"/>
                    </a:cubicBezTo>
                    <a:cubicBezTo>
                      <a:pt x="6" y="512"/>
                      <a:pt x="0" y="483"/>
                      <a:pt x="12" y="459"/>
                    </a:cubicBezTo>
                    <a:cubicBezTo>
                      <a:pt x="259" y="29"/>
                      <a:pt x="259" y="29"/>
                      <a:pt x="259" y="29"/>
                    </a:cubicBezTo>
                    <a:cubicBezTo>
                      <a:pt x="271" y="6"/>
                      <a:pt x="300" y="0"/>
                      <a:pt x="324" y="12"/>
                    </a:cubicBezTo>
                    <a:cubicBezTo>
                      <a:pt x="347" y="23"/>
                      <a:pt x="353" y="53"/>
                      <a:pt x="341" y="76"/>
                    </a:cubicBezTo>
                    <a:cubicBezTo>
                      <a:pt x="94" y="506"/>
                      <a:pt x="94" y="506"/>
                      <a:pt x="94" y="506"/>
                    </a:cubicBezTo>
                    <a:cubicBezTo>
                      <a:pt x="88" y="524"/>
                      <a:pt x="70" y="530"/>
                      <a:pt x="53" y="53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2" name="Freeform: Shape 153"/>
              <p:cNvSpPr/>
              <p:nvPr/>
            </p:nvSpPr>
            <p:spPr bwMode="auto">
              <a:xfrm>
                <a:off x="12611243" y="7087153"/>
                <a:ext cx="249671" cy="160368"/>
              </a:xfrm>
              <a:custGeom>
                <a:avLst/>
                <a:gdLst>
                  <a:gd name="T0" fmla="*/ 59 w 543"/>
                  <a:gd name="T1" fmla="*/ 347 h 348"/>
                  <a:gd name="T2" fmla="*/ 59 w 543"/>
                  <a:gd name="T3" fmla="*/ 347 h 348"/>
                  <a:gd name="T4" fmla="*/ 18 w 543"/>
                  <a:gd name="T5" fmla="*/ 323 h 348"/>
                  <a:gd name="T6" fmla="*/ 29 w 543"/>
                  <a:gd name="T7" fmla="*/ 264 h 348"/>
                  <a:gd name="T8" fmla="*/ 459 w 543"/>
                  <a:gd name="T9" fmla="*/ 11 h 348"/>
                  <a:gd name="T10" fmla="*/ 524 w 543"/>
                  <a:gd name="T11" fmla="*/ 29 h 348"/>
                  <a:gd name="T12" fmla="*/ 506 w 543"/>
                  <a:gd name="T13" fmla="*/ 94 h 348"/>
                  <a:gd name="T14" fmla="*/ 82 w 543"/>
                  <a:gd name="T15" fmla="*/ 341 h 348"/>
                  <a:gd name="T16" fmla="*/ 59 w 543"/>
                  <a:gd name="T17" fmla="*/ 34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3" h="348">
                    <a:moveTo>
                      <a:pt x="59" y="347"/>
                    </a:moveTo>
                    <a:lnTo>
                      <a:pt x="59" y="347"/>
                    </a:lnTo>
                    <a:cubicBezTo>
                      <a:pt x="41" y="347"/>
                      <a:pt x="23" y="341"/>
                      <a:pt x="18" y="323"/>
                    </a:cubicBezTo>
                    <a:cubicBezTo>
                      <a:pt x="0" y="306"/>
                      <a:pt x="12" y="276"/>
                      <a:pt x="29" y="264"/>
                    </a:cubicBezTo>
                    <a:cubicBezTo>
                      <a:pt x="459" y="11"/>
                      <a:pt x="459" y="11"/>
                      <a:pt x="459" y="11"/>
                    </a:cubicBezTo>
                    <a:cubicBezTo>
                      <a:pt x="483" y="0"/>
                      <a:pt x="512" y="5"/>
                      <a:pt x="524" y="29"/>
                    </a:cubicBezTo>
                    <a:cubicBezTo>
                      <a:pt x="542" y="52"/>
                      <a:pt x="530" y="82"/>
                      <a:pt x="506" y="94"/>
                    </a:cubicBezTo>
                    <a:cubicBezTo>
                      <a:pt x="82" y="341"/>
                      <a:pt x="82" y="341"/>
                      <a:pt x="82" y="341"/>
                    </a:cubicBezTo>
                    <a:cubicBezTo>
                      <a:pt x="71" y="347"/>
                      <a:pt x="65" y="347"/>
                      <a:pt x="59" y="34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3" name="Freeform: Shape 154"/>
              <p:cNvSpPr/>
              <p:nvPr/>
            </p:nvSpPr>
            <p:spPr bwMode="auto">
              <a:xfrm>
                <a:off x="12684317" y="7466758"/>
                <a:ext cx="280119" cy="42630"/>
              </a:xfrm>
              <a:custGeom>
                <a:avLst/>
                <a:gdLst>
                  <a:gd name="T0" fmla="*/ 559 w 607"/>
                  <a:gd name="T1" fmla="*/ 93 h 94"/>
                  <a:gd name="T2" fmla="*/ 559 w 607"/>
                  <a:gd name="T3" fmla="*/ 93 h 94"/>
                  <a:gd name="T4" fmla="*/ 47 w 607"/>
                  <a:gd name="T5" fmla="*/ 93 h 94"/>
                  <a:gd name="T6" fmla="*/ 0 w 607"/>
                  <a:gd name="T7" fmla="*/ 47 h 94"/>
                  <a:gd name="T8" fmla="*/ 47 w 607"/>
                  <a:gd name="T9" fmla="*/ 0 h 94"/>
                  <a:gd name="T10" fmla="*/ 559 w 607"/>
                  <a:gd name="T11" fmla="*/ 0 h 94"/>
                  <a:gd name="T12" fmla="*/ 606 w 607"/>
                  <a:gd name="T13" fmla="*/ 47 h 94"/>
                  <a:gd name="T14" fmla="*/ 559 w 607"/>
                  <a:gd name="T15" fmla="*/ 9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7" h="94">
                    <a:moveTo>
                      <a:pt x="559" y="93"/>
                    </a:moveTo>
                    <a:lnTo>
                      <a:pt x="559" y="93"/>
                    </a:lnTo>
                    <a:cubicBezTo>
                      <a:pt x="47" y="93"/>
                      <a:pt x="47" y="93"/>
                      <a:pt x="47" y="93"/>
                    </a:cubicBezTo>
                    <a:cubicBezTo>
                      <a:pt x="23" y="93"/>
                      <a:pt x="0" y="70"/>
                      <a:pt x="0" y="47"/>
                    </a:cubicBezTo>
                    <a:cubicBezTo>
                      <a:pt x="0" y="18"/>
                      <a:pt x="23" y="0"/>
                      <a:pt x="47" y="0"/>
                    </a:cubicBezTo>
                    <a:cubicBezTo>
                      <a:pt x="559" y="0"/>
                      <a:pt x="559" y="0"/>
                      <a:pt x="559" y="0"/>
                    </a:cubicBezTo>
                    <a:cubicBezTo>
                      <a:pt x="589" y="0"/>
                      <a:pt x="606" y="18"/>
                      <a:pt x="606" y="47"/>
                    </a:cubicBezTo>
                    <a:cubicBezTo>
                      <a:pt x="606" y="70"/>
                      <a:pt x="589" y="93"/>
                      <a:pt x="559" y="9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4" name="Freeform: Shape 155"/>
              <p:cNvSpPr/>
              <p:nvPr/>
            </p:nvSpPr>
            <p:spPr bwMode="auto">
              <a:xfrm>
                <a:off x="12611243" y="7722537"/>
                <a:ext cx="249671" cy="160369"/>
              </a:xfrm>
              <a:custGeom>
                <a:avLst/>
                <a:gdLst>
                  <a:gd name="T0" fmla="*/ 483 w 543"/>
                  <a:gd name="T1" fmla="*/ 348 h 349"/>
                  <a:gd name="T2" fmla="*/ 483 w 543"/>
                  <a:gd name="T3" fmla="*/ 348 h 349"/>
                  <a:gd name="T4" fmla="*/ 459 w 543"/>
                  <a:gd name="T5" fmla="*/ 342 h 349"/>
                  <a:gd name="T6" fmla="*/ 35 w 543"/>
                  <a:gd name="T7" fmla="*/ 94 h 349"/>
                  <a:gd name="T8" fmla="*/ 18 w 543"/>
                  <a:gd name="T9" fmla="*/ 30 h 349"/>
                  <a:gd name="T10" fmla="*/ 82 w 543"/>
                  <a:gd name="T11" fmla="*/ 12 h 349"/>
                  <a:gd name="T12" fmla="*/ 512 w 543"/>
                  <a:gd name="T13" fmla="*/ 259 h 349"/>
                  <a:gd name="T14" fmla="*/ 524 w 543"/>
                  <a:gd name="T15" fmla="*/ 324 h 349"/>
                  <a:gd name="T16" fmla="*/ 483 w 543"/>
                  <a:gd name="T17" fmla="*/ 348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3" h="349">
                    <a:moveTo>
                      <a:pt x="483" y="348"/>
                    </a:moveTo>
                    <a:lnTo>
                      <a:pt x="483" y="348"/>
                    </a:lnTo>
                    <a:cubicBezTo>
                      <a:pt x="477" y="348"/>
                      <a:pt x="471" y="348"/>
                      <a:pt x="459" y="342"/>
                    </a:cubicBezTo>
                    <a:cubicBezTo>
                      <a:pt x="35" y="94"/>
                      <a:pt x="35" y="94"/>
                      <a:pt x="35" y="94"/>
                    </a:cubicBezTo>
                    <a:cubicBezTo>
                      <a:pt x="12" y="83"/>
                      <a:pt x="0" y="53"/>
                      <a:pt x="18" y="30"/>
                    </a:cubicBezTo>
                    <a:cubicBezTo>
                      <a:pt x="29" y="6"/>
                      <a:pt x="59" y="0"/>
                      <a:pt x="82" y="12"/>
                    </a:cubicBezTo>
                    <a:cubicBezTo>
                      <a:pt x="512" y="259"/>
                      <a:pt x="512" y="259"/>
                      <a:pt x="512" y="259"/>
                    </a:cubicBezTo>
                    <a:cubicBezTo>
                      <a:pt x="530" y="271"/>
                      <a:pt x="542" y="300"/>
                      <a:pt x="524" y="324"/>
                    </a:cubicBezTo>
                    <a:cubicBezTo>
                      <a:pt x="518" y="342"/>
                      <a:pt x="501" y="348"/>
                      <a:pt x="483" y="34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5" name="Freeform: Shape 156"/>
              <p:cNvSpPr/>
              <p:nvPr/>
            </p:nvSpPr>
            <p:spPr bwMode="auto">
              <a:xfrm>
                <a:off x="11785096" y="6813105"/>
                <a:ext cx="166448" cy="243597"/>
              </a:xfrm>
              <a:custGeom>
                <a:avLst/>
                <a:gdLst>
                  <a:gd name="T0" fmla="*/ 306 w 360"/>
                  <a:gd name="T1" fmla="*/ 530 h 531"/>
                  <a:gd name="T2" fmla="*/ 306 w 360"/>
                  <a:gd name="T3" fmla="*/ 530 h 531"/>
                  <a:gd name="T4" fmla="*/ 265 w 360"/>
                  <a:gd name="T5" fmla="*/ 506 h 531"/>
                  <a:gd name="T6" fmla="*/ 18 w 360"/>
                  <a:gd name="T7" fmla="*/ 76 h 531"/>
                  <a:gd name="T8" fmla="*/ 35 w 360"/>
                  <a:gd name="T9" fmla="*/ 12 h 531"/>
                  <a:gd name="T10" fmla="*/ 100 w 360"/>
                  <a:gd name="T11" fmla="*/ 29 h 531"/>
                  <a:gd name="T12" fmla="*/ 347 w 360"/>
                  <a:gd name="T13" fmla="*/ 459 h 531"/>
                  <a:gd name="T14" fmla="*/ 330 w 360"/>
                  <a:gd name="T15" fmla="*/ 524 h 531"/>
                  <a:gd name="T16" fmla="*/ 306 w 360"/>
                  <a:gd name="T17" fmla="*/ 530 h 5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0" h="531">
                    <a:moveTo>
                      <a:pt x="306" y="530"/>
                    </a:moveTo>
                    <a:lnTo>
                      <a:pt x="306" y="530"/>
                    </a:lnTo>
                    <a:cubicBezTo>
                      <a:pt x="288" y="530"/>
                      <a:pt x="271" y="524"/>
                      <a:pt x="265" y="50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0" y="53"/>
                      <a:pt x="12" y="23"/>
                      <a:pt x="35" y="12"/>
                    </a:cubicBezTo>
                    <a:cubicBezTo>
                      <a:pt x="53" y="0"/>
                      <a:pt x="83" y="6"/>
                      <a:pt x="100" y="29"/>
                    </a:cubicBezTo>
                    <a:cubicBezTo>
                      <a:pt x="347" y="459"/>
                      <a:pt x="347" y="459"/>
                      <a:pt x="347" y="459"/>
                    </a:cubicBezTo>
                    <a:cubicBezTo>
                      <a:pt x="359" y="483"/>
                      <a:pt x="353" y="512"/>
                      <a:pt x="330" y="524"/>
                    </a:cubicBezTo>
                    <a:cubicBezTo>
                      <a:pt x="318" y="530"/>
                      <a:pt x="312" y="530"/>
                      <a:pt x="306" y="53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6" name="Freeform: Shape 157"/>
              <p:cNvSpPr/>
              <p:nvPr/>
            </p:nvSpPr>
            <p:spPr bwMode="auto">
              <a:xfrm>
                <a:off x="11511066" y="7087153"/>
                <a:ext cx="247641" cy="162398"/>
              </a:xfrm>
              <a:custGeom>
                <a:avLst/>
                <a:gdLst>
                  <a:gd name="T0" fmla="*/ 483 w 537"/>
                  <a:gd name="T1" fmla="*/ 353 h 354"/>
                  <a:gd name="T2" fmla="*/ 483 w 537"/>
                  <a:gd name="T3" fmla="*/ 353 h 354"/>
                  <a:gd name="T4" fmla="*/ 460 w 537"/>
                  <a:gd name="T5" fmla="*/ 347 h 354"/>
                  <a:gd name="T6" fmla="*/ 30 w 537"/>
                  <a:gd name="T7" fmla="*/ 94 h 354"/>
                  <a:gd name="T8" fmla="*/ 12 w 537"/>
                  <a:gd name="T9" fmla="*/ 29 h 354"/>
                  <a:gd name="T10" fmla="*/ 77 w 537"/>
                  <a:gd name="T11" fmla="*/ 17 h 354"/>
                  <a:gd name="T12" fmla="*/ 507 w 537"/>
                  <a:gd name="T13" fmla="*/ 264 h 354"/>
                  <a:gd name="T14" fmla="*/ 524 w 537"/>
                  <a:gd name="T15" fmla="*/ 329 h 354"/>
                  <a:gd name="T16" fmla="*/ 483 w 537"/>
                  <a:gd name="T17" fmla="*/ 353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7" h="354">
                    <a:moveTo>
                      <a:pt x="483" y="353"/>
                    </a:moveTo>
                    <a:lnTo>
                      <a:pt x="483" y="353"/>
                    </a:lnTo>
                    <a:cubicBezTo>
                      <a:pt x="477" y="353"/>
                      <a:pt x="471" y="347"/>
                      <a:pt x="460" y="347"/>
                    </a:cubicBezTo>
                    <a:cubicBezTo>
                      <a:pt x="30" y="94"/>
                      <a:pt x="30" y="94"/>
                      <a:pt x="30" y="94"/>
                    </a:cubicBezTo>
                    <a:cubicBezTo>
                      <a:pt x="12" y="82"/>
                      <a:pt x="0" y="52"/>
                      <a:pt x="12" y="29"/>
                    </a:cubicBezTo>
                    <a:cubicBezTo>
                      <a:pt x="30" y="11"/>
                      <a:pt x="59" y="0"/>
                      <a:pt x="77" y="17"/>
                    </a:cubicBezTo>
                    <a:cubicBezTo>
                      <a:pt x="507" y="264"/>
                      <a:pt x="507" y="264"/>
                      <a:pt x="507" y="264"/>
                    </a:cubicBezTo>
                    <a:cubicBezTo>
                      <a:pt x="530" y="276"/>
                      <a:pt x="536" y="306"/>
                      <a:pt x="524" y="329"/>
                    </a:cubicBezTo>
                    <a:cubicBezTo>
                      <a:pt x="519" y="341"/>
                      <a:pt x="501" y="353"/>
                      <a:pt x="483" y="35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7" name="Freeform: Shape 158"/>
              <p:cNvSpPr/>
              <p:nvPr/>
            </p:nvSpPr>
            <p:spPr bwMode="auto">
              <a:xfrm>
                <a:off x="11413633" y="7466758"/>
                <a:ext cx="274030" cy="42630"/>
              </a:xfrm>
              <a:custGeom>
                <a:avLst/>
                <a:gdLst>
                  <a:gd name="T0" fmla="*/ 548 w 596"/>
                  <a:gd name="T1" fmla="*/ 93 h 94"/>
                  <a:gd name="T2" fmla="*/ 548 w 596"/>
                  <a:gd name="T3" fmla="*/ 93 h 94"/>
                  <a:gd name="T4" fmla="*/ 47 w 596"/>
                  <a:gd name="T5" fmla="*/ 93 h 94"/>
                  <a:gd name="T6" fmla="*/ 0 w 596"/>
                  <a:gd name="T7" fmla="*/ 47 h 94"/>
                  <a:gd name="T8" fmla="*/ 47 w 596"/>
                  <a:gd name="T9" fmla="*/ 0 h 94"/>
                  <a:gd name="T10" fmla="*/ 548 w 596"/>
                  <a:gd name="T11" fmla="*/ 0 h 94"/>
                  <a:gd name="T12" fmla="*/ 595 w 596"/>
                  <a:gd name="T13" fmla="*/ 47 h 94"/>
                  <a:gd name="T14" fmla="*/ 548 w 596"/>
                  <a:gd name="T15" fmla="*/ 9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6" h="94">
                    <a:moveTo>
                      <a:pt x="548" y="93"/>
                    </a:moveTo>
                    <a:lnTo>
                      <a:pt x="548" y="93"/>
                    </a:lnTo>
                    <a:cubicBezTo>
                      <a:pt x="47" y="93"/>
                      <a:pt x="47" y="93"/>
                      <a:pt x="47" y="93"/>
                    </a:cubicBezTo>
                    <a:cubicBezTo>
                      <a:pt x="24" y="93"/>
                      <a:pt x="0" y="70"/>
                      <a:pt x="0" y="47"/>
                    </a:cubicBezTo>
                    <a:cubicBezTo>
                      <a:pt x="0" y="18"/>
                      <a:pt x="24" y="0"/>
                      <a:pt x="47" y="0"/>
                    </a:cubicBezTo>
                    <a:cubicBezTo>
                      <a:pt x="548" y="0"/>
                      <a:pt x="548" y="0"/>
                      <a:pt x="548" y="0"/>
                    </a:cubicBezTo>
                    <a:cubicBezTo>
                      <a:pt x="571" y="0"/>
                      <a:pt x="595" y="18"/>
                      <a:pt x="595" y="47"/>
                    </a:cubicBezTo>
                    <a:cubicBezTo>
                      <a:pt x="595" y="70"/>
                      <a:pt x="571" y="93"/>
                      <a:pt x="548" y="9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8" name="Freeform: Shape 159"/>
              <p:cNvSpPr/>
              <p:nvPr/>
            </p:nvSpPr>
            <p:spPr bwMode="auto">
              <a:xfrm>
                <a:off x="11511066" y="7722537"/>
                <a:ext cx="249671" cy="160369"/>
              </a:xfrm>
              <a:custGeom>
                <a:avLst/>
                <a:gdLst>
                  <a:gd name="T0" fmla="*/ 53 w 543"/>
                  <a:gd name="T1" fmla="*/ 348 h 349"/>
                  <a:gd name="T2" fmla="*/ 53 w 543"/>
                  <a:gd name="T3" fmla="*/ 348 h 349"/>
                  <a:gd name="T4" fmla="*/ 12 w 543"/>
                  <a:gd name="T5" fmla="*/ 324 h 349"/>
                  <a:gd name="T6" fmla="*/ 30 w 543"/>
                  <a:gd name="T7" fmla="*/ 259 h 349"/>
                  <a:gd name="T8" fmla="*/ 460 w 543"/>
                  <a:gd name="T9" fmla="*/ 12 h 349"/>
                  <a:gd name="T10" fmla="*/ 524 w 543"/>
                  <a:gd name="T11" fmla="*/ 30 h 349"/>
                  <a:gd name="T12" fmla="*/ 507 w 543"/>
                  <a:gd name="T13" fmla="*/ 94 h 349"/>
                  <a:gd name="T14" fmla="*/ 77 w 543"/>
                  <a:gd name="T15" fmla="*/ 342 h 349"/>
                  <a:gd name="T16" fmla="*/ 53 w 543"/>
                  <a:gd name="T17" fmla="*/ 348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3" h="349">
                    <a:moveTo>
                      <a:pt x="53" y="348"/>
                    </a:moveTo>
                    <a:lnTo>
                      <a:pt x="53" y="348"/>
                    </a:lnTo>
                    <a:cubicBezTo>
                      <a:pt x="42" y="348"/>
                      <a:pt x="24" y="342"/>
                      <a:pt x="12" y="324"/>
                    </a:cubicBezTo>
                    <a:cubicBezTo>
                      <a:pt x="0" y="300"/>
                      <a:pt x="12" y="271"/>
                      <a:pt x="30" y="259"/>
                    </a:cubicBezTo>
                    <a:cubicBezTo>
                      <a:pt x="460" y="12"/>
                      <a:pt x="460" y="12"/>
                      <a:pt x="460" y="12"/>
                    </a:cubicBezTo>
                    <a:cubicBezTo>
                      <a:pt x="483" y="0"/>
                      <a:pt x="513" y="6"/>
                      <a:pt x="524" y="30"/>
                    </a:cubicBezTo>
                    <a:cubicBezTo>
                      <a:pt x="542" y="53"/>
                      <a:pt x="530" y="83"/>
                      <a:pt x="507" y="94"/>
                    </a:cubicBezTo>
                    <a:cubicBezTo>
                      <a:pt x="77" y="342"/>
                      <a:pt x="77" y="342"/>
                      <a:pt x="77" y="342"/>
                    </a:cubicBezTo>
                    <a:cubicBezTo>
                      <a:pt x="71" y="348"/>
                      <a:pt x="65" y="348"/>
                      <a:pt x="53" y="34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9" name="Freeform: Shape 160"/>
              <p:cNvSpPr/>
              <p:nvPr/>
            </p:nvSpPr>
            <p:spPr bwMode="auto">
              <a:xfrm>
                <a:off x="11770885" y="7054673"/>
                <a:ext cx="830208" cy="988599"/>
              </a:xfrm>
              <a:custGeom>
                <a:avLst/>
                <a:gdLst>
                  <a:gd name="T0" fmla="*/ 1318 w 1802"/>
                  <a:gd name="T1" fmla="*/ 2148 h 2149"/>
                  <a:gd name="T2" fmla="*/ 1318 w 1802"/>
                  <a:gd name="T3" fmla="*/ 2148 h 2149"/>
                  <a:gd name="T4" fmla="*/ 1318 w 1802"/>
                  <a:gd name="T5" fmla="*/ 2148 h 2149"/>
                  <a:gd name="T6" fmla="*/ 477 w 1802"/>
                  <a:gd name="T7" fmla="*/ 2148 h 2149"/>
                  <a:gd name="T8" fmla="*/ 400 w 1802"/>
                  <a:gd name="T9" fmla="*/ 2071 h 2149"/>
                  <a:gd name="T10" fmla="*/ 400 w 1802"/>
                  <a:gd name="T11" fmla="*/ 2060 h 2149"/>
                  <a:gd name="T12" fmla="*/ 341 w 1802"/>
                  <a:gd name="T13" fmla="*/ 1753 h 2149"/>
                  <a:gd name="T14" fmla="*/ 0 w 1802"/>
                  <a:gd name="T15" fmla="*/ 901 h 2149"/>
                  <a:gd name="T16" fmla="*/ 900 w 1802"/>
                  <a:gd name="T17" fmla="*/ 0 h 2149"/>
                  <a:gd name="T18" fmla="*/ 1801 w 1802"/>
                  <a:gd name="T19" fmla="*/ 901 h 2149"/>
                  <a:gd name="T20" fmla="*/ 1453 w 1802"/>
                  <a:gd name="T21" fmla="*/ 1753 h 2149"/>
                  <a:gd name="T22" fmla="*/ 1394 w 1802"/>
                  <a:gd name="T23" fmla="*/ 2054 h 2149"/>
                  <a:gd name="T24" fmla="*/ 1394 w 1802"/>
                  <a:gd name="T25" fmla="*/ 2071 h 2149"/>
                  <a:gd name="T26" fmla="*/ 1318 w 1802"/>
                  <a:gd name="T27" fmla="*/ 2148 h 2149"/>
                  <a:gd name="T28" fmla="*/ 477 w 1802"/>
                  <a:gd name="T29" fmla="*/ 1989 h 2149"/>
                  <a:gd name="T30" fmla="*/ 477 w 1802"/>
                  <a:gd name="T31" fmla="*/ 1989 h 2149"/>
                  <a:gd name="T32" fmla="*/ 400 w 1802"/>
                  <a:gd name="T33" fmla="*/ 2060 h 2149"/>
                  <a:gd name="T34" fmla="*/ 477 w 1802"/>
                  <a:gd name="T35" fmla="*/ 1989 h 2149"/>
                  <a:gd name="T36" fmla="*/ 1329 w 1802"/>
                  <a:gd name="T37" fmla="*/ 1995 h 2149"/>
                  <a:gd name="T38" fmla="*/ 1329 w 1802"/>
                  <a:gd name="T39" fmla="*/ 1995 h 2149"/>
                  <a:gd name="T40" fmla="*/ 1365 w 1802"/>
                  <a:gd name="T41" fmla="*/ 2007 h 2149"/>
                  <a:gd name="T42" fmla="*/ 1329 w 1802"/>
                  <a:gd name="T43" fmla="*/ 1995 h 2149"/>
                  <a:gd name="T44" fmla="*/ 559 w 1802"/>
                  <a:gd name="T45" fmla="*/ 1989 h 2149"/>
                  <a:gd name="T46" fmla="*/ 559 w 1802"/>
                  <a:gd name="T47" fmla="*/ 1989 h 2149"/>
                  <a:gd name="T48" fmla="*/ 1241 w 1802"/>
                  <a:gd name="T49" fmla="*/ 1989 h 2149"/>
                  <a:gd name="T50" fmla="*/ 1241 w 1802"/>
                  <a:gd name="T51" fmla="*/ 1924 h 2149"/>
                  <a:gd name="T52" fmla="*/ 1329 w 1802"/>
                  <a:gd name="T53" fmla="*/ 1659 h 2149"/>
                  <a:gd name="T54" fmla="*/ 1641 w 1802"/>
                  <a:gd name="T55" fmla="*/ 901 h 2149"/>
                  <a:gd name="T56" fmla="*/ 900 w 1802"/>
                  <a:gd name="T57" fmla="*/ 153 h 2149"/>
                  <a:gd name="T58" fmla="*/ 153 w 1802"/>
                  <a:gd name="T59" fmla="*/ 901 h 2149"/>
                  <a:gd name="T60" fmla="*/ 471 w 1802"/>
                  <a:gd name="T61" fmla="*/ 1659 h 2149"/>
                  <a:gd name="T62" fmla="*/ 553 w 1802"/>
                  <a:gd name="T63" fmla="*/ 1924 h 2149"/>
                  <a:gd name="T64" fmla="*/ 559 w 1802"/>
                  <a:gd name="T65" fmla="*/ 1989 h 2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802" h="2149">
                    <a:moveTo>
                      <a:pt x="1318" y="2148"/>
                    </a:moveTo>
                    <a:lnTo>
                      <a:pt x="1318" y="2148"/>
                    </a:lnTo>
                    <a:lnTo>
                      <a:pt x="1318" y="2148"/>
                    </a:lnTo>
                    <a:cubicBezTo>
                      <a:pt x="477" y="2148"/>
                      <a:pt x="477" y="2148"/>
                      <a:pt x="477" y="2148"/>
                    </a:cubicBezTo>
                    <a:cubicBezTo>
                      <a:pt x="435" y="2148"/>
                      <a:pt x="400" y="2113"/>
                      <a:pt x="400" y="2071"/>
                    </a:cubicBezTo>
                    <a:cubicBezTo>
                      <a:pt x="400" y="2066"/>
                      <a:pt x="400" y="2066"/>
                      <a:pt x="400" y="2060"/>
                    </a:cubicBezTo>
                    <a:cubicBezTo>
                      <a:pt x="406" y="2001"/>
                      <a:pt x="400" y="1830"/>
                      <a:pt x="341" y="1753"/>
                    </a:cubicBezTo>
                    <a:cubicBezTo>
                      <a:pt x="5" y="1324"/>
                      <a:pt x="0" y="907"/>
                      <a:pt x="0" y="901"/>
                    </a:cubicBezTo>
                    <a:cubicBezTo>
                      <a:pt x="0" y="400"/>
                      <a:pt x="400" y="0"/>
                      <a:pt x="900" y="0"/>
                    </a:cubicBezTo>
                    <a:cubicBezTo>
                      <a:pt x="1394" y="0"/>
                      <a:pt x="1801" y="400"/>
                      <a:pt x="1801" y="901"/>
                    </a:cubicBezTo>
                    <a:cubicBezTo>
                      <a:pt x="1801" y="907"/>
                      <a:pt x="1794" y="1324"/>
                      <a:pt x="1453" y="1753"/>
                    </a:cubicBezTo>
                    <a:cubicBezTo>
                      <a:pt x="1394" y="1836"/>
                      <a:pt x="1394" y="2007"/>
                      <a:pt x="1394" y="2054"/>
                    </a:cubicBezTo>
                    <a:cubicBezTo>
                      <a:pt x="1394" y="2060"/>
                      <a:pt x="1394" y="2066"/>
                      <a:pt x="1394" y="2071"/>
                    </a:cubicBezTo>
                    <a:cubicBezTo>
                      <a:pt x="1394" y="2113"/>
                      <a:pt x="1365" y="2148"/>
                      <a:pt x="1318" y="2148"/>
                    </a:cubicBezTo>
                    <a:close/>
                    <a:moveTo>
                      <a:pt x="477" y="1989"/>
                    </a:moveTo>
                    <a:lnTo>
                      <a:pt x="477" y="1989"/>
                    </a:lnTo>
                    <a:cubicBezTo>
                      <a:pt x="435" y="1989"/>
                      <a:pt x="406" y="2024"/>
                      <a:pt x="400" y="2060"/>
                    </a:cubicBezTo>
                    <a:cubicBezTo>
                      <a:pt x="406" y="2018"/>
                      <a:pt x="441" y="1989"/>
                      <a:pt x="477" y="1989"/>
                    </a:cubicBezTo>
                    <a:close/>
                    <a:moveTo>
                      <a:pt x="1329" y="1995"/>
                    </a:moveTo>
                    <a:lnTo>
                      <a:pt x="1329" y="1995"/>
                    </a:lnTo>
                    <a:cubicBezTo>
                      <a:pt x="1341" y="1995"/>
                      <a:pt x="1353" y="2001"/>
                      <a:pt x="1365" y="2007"/>
                    </a:cubicBezTo>
                    <a:cubicBezTo>
                      <a:pt x="1353" y="2001"/>
                      <a:pt x="1341" y="1995"/>
                      <a:pt x="1329" y="1995"/>
                    </a:cubicBezTo>
                    <a:close/>
                    <a:moveTo>
                      <a:pt x="559" y="1989"/>
                    </a:moveTo>
                    <a:lnTo>
                      <a:pt x="559" y="1989"/>
                    </a:lnTo>
                    <a:cubicBezTo>
                      <a:pt x="1241" y="1989"/>
                      <a:pt x="1241" y="1989"/>
                      <a:pt x="1241" y="1989"/>
                    </a:cubicBezTo>
                    <a:cubicBezTo>
                      <a:pt x="1241" y="1954"/>
                      <a:pt x="1241" y="1924"/>
                      <a:pt x="1241" y="1924"/>
                    </a:cubicBezTo>
                    <a:cubicBezTo>
                      <a:pt x="1253" y="1812"/>
                      <a:pt x="1282" y="1724"/>
                      <a:pt x="1329" y="1659"/>
                    </a:cubicBezTo>
                    <a:cubicBezTo>
                      <a:pt x="1636" y="1271"/>
                      <a:pt x="1641" y="907"/>
                      <a:pt x="1641" y="901"/>
                    </a:cubicBezTo>
                    <a:cubicBezTo>
                      <a:pt x="1641" y="489"/>
                      <a:pt x="1312" y="153"/>
                      <a:pt x="900" y="153"/>
                    </a:cubicBezTo>
                    <a:cubicBezTo>
                      <a:pt x="488" y="153"/>
                      <a:pt x="153" y="489"/>
                      <a:pt x="153" y="901"/>
                    </a:cubicBezTo>
                    <a:cubicBezTo>
                      <a:pt x="153" y="907"/>
                      <a:pt x="164" y="1271"/>
                      <a:pt x="471" y="1659"/>
                    </a:cubicBezTo>
                    <a:cubicBezTo>
                      <a:pt x="518" y="1724"/>
                      <a:pt x="547" y="1812"/>
                      <a:pt x="553" y="1924"/>
                    </a:cubicBezTo>
                    <a:cubicBezTo>
                      <a:pt x="553" y="1924"/>
                      <a:pt x="559" y="1954"/>
                      <a:pt x="559" y="198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0" name="Freeform: Shape 161"/>
              <p:cNvSpPr/>
              <p:nvPr/>
            </p:nvSpPr>
            <p:spPr bwMode="auto">
              <a:xfrm>
                <a:off x="11967782" y="8049362"/>
                <a:ext cx="434387" cy="73079"/>
              </a:xfrm>
              <a:custGeom>
                <a:avLst/>
                <a:gdLst>
                  <a:gd name="T0" fmla="*/ 865 w 943"/>
                  <a:gd name="T1" fmla="*/ 159 h 160"/>
                  <a:gd name="T2" fmla="*/ 865 w 943"/>
                  <a:gd name="T3" fmla="*/ 159 h 160"/>
                  <a:gd name="T4" fmla="*/ 77 w 943"/>
                  <a:gd name="T5" fmla="*/ 159 h 160"/>
                  <a:gd name="T6" fmla="*/ 0 w 943"/>
                  <a:gd name="T7" fmla="*/ 76 h 160"/>
                  <a:gd name="T8" fmla="*/ 77 w 943"/>
                  <a:gd name="T9" fmla="*/ 0 h 160"/>
                  <a:gd name="T10" fmla="*/ 865 w 943"/>
                  <a:gd name="T11" fmla="*/ 0 h 160"/>
                  <a:gd name="T12" fmla="*/ 942 w 943"/>
                  <a:gd name="T13" fmla="*/ 76 h 160"/>
                  <a:gd name="T14" fmla="*/ 865 w 943"/>
                  <a:gd name="T15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43" h="160">
                    <a:moveTo>
                      <a:pt x="865" y="159"/>
                    </a:moveTo>
                    <a:lnTo>
                      <a:pt x="865" y="159"/>
                    </a:lnTo>
                    <a:cubicBezTo>
                      <a:pt x="77" y="159"/>
                      <a:pt x="77" y="159"/>
                      <a:pt x="77" y="159"/>
                    </a:cubicBezTo>
                    <a:cubicBezTo>
                      <a:pt x="36" y="159"/>
                      <a:pt x="0" y="123"/>
                      <a:pt x="0" y="76"/>
                    </a:cubicBezTo>
                    <a:cubicBezTo>
                      <a:pt x="0" y="35"/>
                      <a:pt x="36" y="0"/>
                      <a:pt x="77" y="0"/>
                    </a:cubicBezTo>
                    <a:cubicBezTo>
                      <a:pt x="865" y="0"/>
                      <a:pt x="865" y="0"/>
                      <a:pt x="865" y="0"/>
                    </a:cubicBezTo>
                    <a:cubicBezTo>
                      <a:pt x="906" y="0"/>
                      <a:pt x="942" y="35"/>
                      <a:pt x="942" y="76"/>
                    </a:cubicBezTo>
                    <a:cubicBezTo>
                      <a:pt x="942" y="123"/>
                      <a:pt x="906" y="159"/>
                      <a:pt x="865" y="15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1" name="Freeform: Shape 162"/>
              <p:cNvSpPr/>
              <p:nvPr/>
            </p:nvSpPr>
            <p:spPr bwMode="auto">
              <a:xfrm>
                <a:off x="11996199" y="8126502"/>
                <a:ext cx="379581" cy="71049"/>
              </a:xfrm>
              <a:custGeom>
                <a:avLst/>
                <a:gdLst>
                  <a:gd name="T0" fmla="*/ 747 w 825"/>
                  <a:gd name="T1" fmla="*/ 153 h 154"/>
                  <a:gd name="T2" fmla="*/ 747 w 825"/>
                  <a:gd name="T3" fmla="*/ 153 h 154"/>
                  <a:gd name="T4" fmla="*/ 77 w 825"/>
                  <a:gd name="T5" fmla="*/ 153 h 154"/>
                  <a:gd name="T6" fmla="*/ 0 w 825"/>
                  <a:gd name="T7" fmla="*/ 76 h 154"/>
                  <a:gd name="T8" fmla="*/ 77 w 825"/>
                  <a:gd name="T9" fmla="*/ 0 h 154"/>
                  <a:gd name="T10" fmla="*/ 747 w 825"/>
                  <a:gd name="T11" fmla="*/ 0 h 154"/>
                  <a:gd name="T12" fmla="*/ 824 w 825"/>
                  <a:gd name="T13" fmla="*/ 76 h 154"/>
                  <a:gd name="T14" fmla="*/ 747 w 825"/>
                  <a:gd name="T15" fmla="*/ 153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25" h="154">
                    <a:moveTo>
                      <a:pt x="747" y="153"/>
                    </a:moveTo>
                    <a:lnTo>
                      <a:pt x="747" y="153"/>
                    </a:lnTo>
                    <a:cubicBezTo>
                      <a:pt x="77" y="153"/>
                      <a:pt x="77" y="153"/>
                      <a:pt x="77" y="153"/>
                    </a:cubicBezTo>
                    <a:cubicBezTo>
                      <a:pt x="36" y="153"/>
                      <a:pt x="0" y="117"/>
                      <a:pt x="0" y="76"/>
                    </a:cubicBezTo>
                    <a:cubicBezTo>
                      <a:pt x="0" y="35"/>
                      <a:pt x="36" y="0"/>
                      <a:pt x="77" y="0"/>
                    </a:cubicBezTo>
                    <a:cubicBezTo>
                      <a:pt x="747" y="0"/>
                      <a:pt x="747" y="0"/>
                      <a:pt x="747" y="0"/>
                    </a:cubicBezTo>
                    <a:cubicBezTo>
                      <a:pt x="788" y="0"/>
                      <a:pt x="824" y="35"/>
                      <a:pt x="824" y="76"/>
                    </a:cubicBezTo>
                    <a:cubicBezTo>
                      <a:pt x="824" y="117"/>
                      <a:pt x="788" y="153"/>
                      <a:pt x="747" y="15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2" name="Freeform: Shape 163"/>
              <p:cNvSpPr/>
              <p:nvPr/>
            </p:nvSpPr>
            <p:spPr bwMode="auto">
              <a:xfrm>
                <a:off x="12038826" y="8201610"/>
                <a:ext cx="290268" cy="73079"/>
              </a:xfrm>
              <a:custGeom>
                <a:avLst/>
                <a:gdLst>
                  <a:gd name="T0" fmla="*/ 552 w 630"/>
                  <a:gd name="T1" fmla="*/ 159 h 160"/>
                  <a:gd name="T2" fmla="*/ 552 w 630"/>
                  <a:gd name="T3" fmla="*/ 159 h 160"/>
                  <a:gd name="T4" fmla="*/ 82 w 630"/>
                  <a:gd name="T5" fmla="*/ 159 h 160"/>
                  <a:gd name="T6" fmla="*/ 0 w 630"/>
                  <a:gd name="T7" fmla="*/ 82 h 160"/>
                  <a:gd name="T8" fmla="*/ 82 w 630"/>
                  <a:gd name="T9" fmla="*/ 0 h 160"/>
                  <a:gd name="T10" fmla="*/ 552 w 630"/>
                  <a:gd name="T11" fmla="*/ 0 h 160"/>
                  <a:gd name="T12" fmla="*/ 629 w 630"/>
                  <a:gd name="T13" fmla="*/ 82 h 160"/>
                  <a:gd name="T14" fmla="*/ 552 w 630"/>
                  <a:gd name="T15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0" h="160">
                    <a:moveTo>
                      <a:pt x="552" y="159"/>
                    </a:moveTo>
                    <a:lnTo>
                      <a:pt x="552" y="159"/>
                    </a:lnTo>
                    <a:cubicBezTo>
                      <a:pt x="82" y="159"/>
                      <a:pt x="82" y="159"/>
                      <a:pt x="82" y="159"/>
                    </a:cubicBezTo>
                    <a:cubicBezTo>
                      <a:pt x="35" y="159"/>
                      <a:pt x="0" y="123"/>
                      <a:pt x="0" y="82"/>
                    </a:cubicBezTo>
                    <a:cubicBezTo>
                      <a:pt x="0" y="35"/>
                      <a:pt x="35" y="0"/>
                      <a:pt x="82" y="0"/>
                    </a:cubicBezTo>
                    <a:cubicBezTo>
                      <a:pt x="552" y="0"/>
                      <a:pt x="552" y="0"/>
                      <a:pt x="552" y="0"/>
                    </a:cubicBezTo>
                    <a:cubicBezTo>
                      <a:pt x="593" y="0"/>
                      <a:pt x="629" y="35"/>
                      <a:pt x="629" y="82"/>
                    </a:cubicBezTo>
                    <a:cubicBezTo>
                      <a:pt x="629" y="123"/>
                      <a:pt x="593" y="159"/>
                      <a:pt x="552" y="15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35" name="Freeform: Shape 114"/>
            <p:cNvSpPr/>
            <p:nvPr/>
          </p:nvSpPr>
          <p:spPr bwMode="auto">
            <a:xfrm>
              <a:off x="2395976" y="4609598"/>
              <a:ext cx="154798" cy="156793"/>
            </a:xfrm>
            <a:custGeom>
              <a:avLst/>
              <a:gdLst>
                <a:gd name="T0" fmla="*/ 689 w 690"/>
                <a:gd name="T1" fmla="*/ 347 h 696"/>
                <a:gd name="T2" fmla="*/ 689 w 690"/>
                <a:gd name="T3" fmla="*/ 347 h 696"/>
                <a:gd name="T4" fmla="*/ 348 w 690"/>
                <a:gd name="T5" fmla="*/ 0 h 696"/>
                <a:gd name="T6" fmla="*/ 0 w 690"/>
                <a:gd name="T7" fmla="*/ 347 h 696"/>
                <a:gd name="T8" fmla="*/ 348 w 690"/>
                <a:gd name="T9" fmla="*/ 695 h 696"/>
                <a:gd name="T10" fmla="*/ 689 w 690"/>
                <a:gd name="T11" fmla="*/ 347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0" h="696">
                  <a:moveTo>
                    <a:pt x="689" y="347"/>
                  </a:moveTo>
                  <a:lnTo>
                    <a:pt x="689" y="347"/>
                  </a:lnTo>
                  <a:cubicBezTo>
                    <a:pt x="689" y="153"/>
                    <a:pt x="536" y="0"/>
                    <a:pt x="348" y="0"/>
                  </a:cubicBezTo>
                  <a:cubicBezTo>
                    <a:pt x="153" y="0"/>
                    <a:pt x="0" y="153"/>
                    <a:pt x="0" y="347"/>
                  </a:cubicBezTo>
                  <a:cubicBezTo>
                    <a:pt x="0" y="536"/>
                    <a:pt x="153" y="695"/>
                    <a:pt x="348" y="695"/>
                  </a:cubicBezTo>
                  <a:cubicBezTo>
                    <a:pt x="536" y="695"/>
                    <a:pt x="689" y="536"/>
                    <a:pt x="689" y="347"/>
                  </a:cubicBezTo>
                </a:path>
              </a:pathLst>
            </a:custGeom>
            <a:blipFill dpi="0"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6" name="Freeform: Shape 115"/>
            <p:cNvSpPr/>
            <p:nvPr/>
          </p:nvSpPr>
          <p:spPr bwMode="auto">
            <a:xfrm>
              <a:off x="2254079" y="3491209"/>
              <a:ext cx="121060" cy="119083"/>
            </a:xfrm>
            <a:custGeom>
              <a:avLst/>
              <a:gdLst>
                <a:gd name="T0" fmla="*/ 536 w 537"/>
                <a:gd name="T1" fmla="*/ 265 h 530"/>
                <a:gd name="T2" fmla="*/ 536 w 537"/>
                <a:gd name="T3" fmla="*/ 265 h 530"/>
                <a:gd name="T4" fmla="*/ 271 w 537"/>
                <a:gd name="T5" fmla="*/ 0 h 530"/>
                <a:gd name="T6" fmla="*/ 0 w 537"/>
                <a:gd name="T7" fmla="*/ 265 h 530"/>
                <a:gd name="T8" fmla="*/ 271 w 537"/>
                <a:gd name="T9" fmla="*/ 529 h 530"/>
                <a:gd name="T10" fmla="*/ 536 w 537"/>
                <a:gd name="T11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7" h="530">
                  <a:moveTo>
                    <a:pt x="536" y="265"/>
                  </a:moveTo>
                  <a:lnTo>
                    <a:pt x="536" y="265"/>
                  </a:lnTo>
                  <a:cubicBezTo>
                    <a:pt x="536" y="118"/>
                    <a:pt x="418" y="0"/>
                    <a:pt x="271" y="0"/>
                  </a:cubicBezTo>
                  <a:cubicBezTo>
                    <a:pt x="124" y="0"/>
                    <a:pt x="0" y="118"/>
                    <a:pt x="0" y="265"/>
                  </a:cubicBezTo>
                  <a:cubicBezTo>
                    <a:pt x="0" y="412"/>
                    <a:pt x="124" y="529"/>
                    <a:pt x="271" y="529"/>
                  </a:cubicBezTo>
                  <a:cubicBezTo>
                    <a:pt x="418" y="529"/>
                    <a:pt x="536" y="412"/>
                    <a:pt x="536" y="265"/>
                  </a:cubicBezTo>
                </a:path>
              </a:pathLst>
            </a:custGeom>
            <a:blipFill dpi="0"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7" name="Freeform: Shape 116"/>
            <p:cNvSpPr/>
            <p:nvPr/>
          </p:nvSpPr>
          <p:spPr bwMode="auto">
            <a:xfrm>
              <a:off x="2755186" y="1340768"/>
              <a:ext cx="521947" cy="521981"/>
            </a:xfrm>
            <a:custGeom>
              <a:avLst/>
              <a:gdLst>
                <a:gd name="T0" fmla="*/ 2319 w 2320"/>
                <a:gd name="T1" fmla="*/ 1160 h 2321"/>
                <a:gd name="T2" fmla="*/ 2319 w 2320"/>
                <a:gd name="T3" fmla="*/ 1160 h 2321"/>
                <a:gd name="T4" fmla="*/ 1160 w 2320"/>
                <a:gd name="T5" fmla="*/ 0 h 2321"/>
                <a:gd name="T6" fmla="*/ 0 w 2320"/>
                <a:gd name="T7" fmla="*/ 1160 h 2321"/>
                <a:gd name="T8" fmla="*/ 1160 w 2320"/>
                <a:gd name="T9" fmla="*/ 2320 h 2321"/>
                <a:gd name="T10" fmla="*/ 2319 w 2320"/>
                <a:gd name="T11" fmla="*/ 1160 h 2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0" h="2321">
                  <a:moveTo>
                    <a:pt x="2319" y="1160"/>
                  </a:moveTo>
                  <a:lnTo>
                    <a:pt x="2319" y="1160"/>
                  </a:lnTo>
                  <a:cubicBezTo>
                    <a:pt x="2319" y="518"/>
                    <a:pt x="1801" y="0"/>
                    <a:pt x="1160" y="0"/>
                  </a:cubicBezTo>
                  <a:cubicBezTo>
                    <a:pt x="524" y="0"/>
                    <a:pt x="0" y="518"/>
                    <a:pt x="0" y="1160"/>
                  </a:cubicBezTo>
                  <a:cubicBezTo>
                    <a:pt x="0" y="1802"/>
                    <a:pt x="524" y="2320"/>
                    <a:pt x="1160" y="2320"/>
                  </a:cubicBezTo>
                  <a:cubicBezTo>
                    <a:pt x="1801" y="2320"/>
                    <a:pt x="2319" y="1802"/>
                    <a:pt x="2319" y="1160"/>
                  </a:cubicBezTo>
                </a:path>
              </a:pathLst>
            </a:custGeom>
            <a:blipFill dpi="0"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rgbClr val="018D8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138" name="Freeform: Shape 117"/>
            <p:cNvSpPr/>
            <p:nvPr/>
          </p:nvSpPr>
          <p:spPr bwMode="auto">
            <a:xfrm>
              <a:off x="1275676" y="2179311"/>
              <a:ext cx="380048" cy="382058"/>
            </a:xfrm>
            <a:custGeom>
              <a:avLst/>
              <a:gdLst>
                <a:gd name="T0" fmla="*/ 1690 w 1691"/>
                <a:gd name="T1" fmla="*/ 848 h 1697"/>
                <a:gd name="T2" fmla="*/ 1690 w 1691"/>
                <a:gd name="T3" fmla="*/ 848 h 1697"/>
                <a:gd name="T4" fmla="*/ 842 w 1691"/>
                <a:gd name="T5" fmla="*/ 0 h 1697"/>
                <a:gd name="T6" fmla="*/ 0 w 1691"/>
                <a:gd name="T7" fmla="*/ 848 h 1697"/>
                <a:gd name="T8" fmla="*/ 842 w 1691"/>
                <a:gd name="T9" fmla="*/ 1696 h 1697"/>
                <a:gd name="T10" fmla="*/ 1690 w 1691"/>
                <a:gd name="T11" fmla="*/ 848 h 1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1" h="1697">
                  <a:moveTo>
                    <a:pt x="1690" y="848"/>
                  </a:moveTo>
                  <a:lnTo>
                    <a:pt x="1690" y="848"/>
                  </a:lnTo>
                  <a:cubicBezTo>
                    <a:pt x="1690" y="383"/>
                    <a:pt x="1313" y="0"/>
                    <a:pt x="842" y="0"/>
                  </a:cubicBezTo>
                  <a:cubicBezTo>
                    <a:pt x="377" y="0"/>
                    <a:pt x="0" y="383"/>
                    <a:pt x="0" y="848"/>
                  </a:cubicBezTo>
                  <a:cubicBezTo>
                    <a:pt x="0" y="1319"/>
                    <a:pt x="377" y="1696"/>
                    <a:pt x="842" y="1696"/>
                  </a:cubicBezTo>
                  <a:cubicBezTo>
                    <a:pt x="1313" y="1696"/>
                    <a:pt x="1690" y="1319"/>
                    <a:pt x="1690" y="848"/>
                  </a:cubicBezTo>
                </a:path>
              </a:pathLst>
            </a:custGeom>
            <a:blipFill dpi="0"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rgbClr val="018D8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139" name="Freeform: Shape 118"/>
            <p:cNvSpPr/>
            <p:nvPr/>
          </p:nvSpPr>
          <p:spPr bwMode="auto">
            <a:xfrm>
              <a:off x="2870293" y="2153510"/>
              <a:ext cx="292727" cy="292746"/>
            </a:xfrm>
            <a:custGeom>
              <a:avLst/>
              <a:gdLst>
                <a:gd name="T0" fmla="*/ 1300 w 1301"/>
                <a:gd name="T1" fmla="*/ 654 h 1303"/>
                <a:gd name="T2" fmla="*/ 1300 w 1301"/>
                <a:gd name="T3" fmla="*/ 654 h 1303"/>
                <a:gd name="T4" fmla="*/ 648 w 1301"/>
                <a:gd name="T5" fmla="*/ 0 h 1303"/>
                <a:gd name="T6" fmla="*/ 0 w 1301"/>
                <a:gd name="T7" fmla="*/ 654 h 1303"/>
                <a:gd name="T8" fmla="*/ 648 w 1301"/>
                <a:gd name="T9" fmla="*/ 1302 h 1303"/>
                <a:gd name="T10" fmla="*/ 1300 w 1301"/>
                <a:gd name="T11" fmla="*/ 654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1" h="1303">
                  <a:moveTo>
                    <a:pt x="1300" y="654"/>
                  </a:moveTo>
                  <a:lnTo>
                    <a:pt x="1300" y="654"/>
                  </a:lnTo>
                  <a:cubicBezTo>
                    <a:pt x="1300" y="295"/>
                    <a:pt x="1006" y="0"/>
                    <a:pt x="648" y="0"/>
                  </a:cubicBezTo>
                  <a:cubicBezTo>
                    <a:pt x="289" y="0"/>
                    <a:pt x="0" y="295"/>
                    <a:pt x="0" y="654"/>
                  </a:cubicBezTo>
                  <a:cubicBezTo>
                    <a:pt x="0" y="1013"/>
                    <a:pt x="289" y="1302"/>
                    <a:pt x="648" y="1302"/>
                  </a:cubicBezTo>
                  <a:cubicBezTo>
                    <a:pt x="1006" y="1302"/>
                    <a:pt x="1300" y="1013"/>
                    <a:pt x="1300" y="65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0" name="Freeform: Shape 119"/>
            <p:cNvSpPr/>
            <p:nvPr/>
          </p:nvSpPr>
          <p:spPr bwMode="auto">
            <a:xfrm>
              <a:off x="1675570" y="3939756"/>
              <a:ext cx="500117" cy="499157"/>
            </a:xfrm>
            <a:custGeom>
              <a:avLst/>
              <a:gdLst>
                <a:gd name="T0" fmla="*/ 2220 w 2221"/>
                <a:gd name="T1" fmla="*/ 1112 h 2220"/>
                <a:gd name="T2" fmla="*/ 2220 w 2221"/>
                <a:gd name="T3" fmla="*/ 1112 h 2220"/>
                <a:gd name="T4" fmla="*/ 1107 w 2221"/>
                <a:gd name="T5" fmla="*/ 0 h 2220"/>
                <a:gd name="T6" fmla="*/ 0 w 2221"/>
                <a:gd name="T7" fmla="*/ 1112 h 2220"/>
                <a:gd name="T8" fmla="*/ 1107 w 2221"/>
                <a:gd name="T9" fmla="*/ 2219 h 2220"/>
                <a:gd name="T10" fmla="*/ 2220 w 2221"/>
                <a:gd name="T11" fmla="*/ 1112 h 2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1" h="2220">
                  <a:moveTo>
                    <a:pt x="2220" y="1112"/>
                  </a:moveTo>
                  <a:lnTo>
                    <a:pt x="2220" y="1112"/>
                  </a:lnTo>
                  <a:cubicBezTo>
                    <a:pt x="2220" y="500"/>
                    <a:pt x="1720" y="0"/>
                    <a:pt x="1107" y="0"/>
                  </a:cubicBezTo>
                  <a:cubicBezTo>
                    <a:pt x="495" y="0"/>
                    <a:pt x="0" y="500"/>
                    <a:pt x="0" y="1112"/>
                  </a:cubicBezTo>
                  <a:cubicBezTo>
                    <a:pt x="0" y="1725"/>
                    <a:pt x="495" y="2219"/>
                    <a:pt x="1107" y="2219"/>
                  </a:cubicBezTo>
                  <a:cubicBezTo>
                    <a:pt x="1720" y="2219"/>
                    <a:pt x="2220" y="1725"/>
                    <a:pt x="2220" y="1112"/>
                  </a:cubicBezTo>
                </a:path>
              </a:pathLst>
            </a:custGeom>
            <a:blipFill dpi="0"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rgbClr val="018D8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141" name="Freeform: Shape 120"/>
            <p:cNvSpPr/>
            <p:nvPr/>
          </p:nvSpPr>
          <p:spPr bwMode="auto">
            <a:xfrm>
              <a:off x="2670842" y="4079679"/>
              <a:ext cx="282804" cy="282822"/>
            </a:xfrm>
            <a:custGeom>
              <a:avLst/>
              <a:gdLst>
                <a:gd name="T0" fmla="*/ 1254 w 1255"/>
                <a:gd name="T1" fmla="*/ 624 h 1255"/>
                <a:gd name="T2" fmla="*/ 1254 w 1255"/>
                <a:gd name="T3" fmla="*/ 624 h 1255"/>
                <a:gd name="T4" fmla="*/ 630 w 1255"/>
                <a:gd name="T5" fmla="*/ 0 h 1255"/>
                <a:gd name="T6" fmla="*/ 0 w 1255"/>
                <a:gd name="T7" fmla="*/ 624 h 1255"/>
                <a:gd name="T8" fmla="*/ 630 w 1255"/>
                <a:gd name="T9" fmla="*/ 1254 h 1255"/>
                <a:gd name="T10" fmla="*/ 1254 w 1255"/>
                <a:gd name="T11" fmla="*/ 624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5" h="1255">
                  <a:moveTo>
                    <a:pt x="1254" y="624"/>
                  </a:moveTo>
                  <a:lnTo>
                    <a:pt x="1254" y="624"/>
                  </a:lnTo>
                  <a:cubicBezTo>
                    <a:pt x="1254" y="276"/>
                    <a:pt x="972" y="0"/>
                    <a:pt x="630" y="0"/>
                  </a:cubicBezTo>
                  <a:cubicBezTo>
                    <a:pt x="283" y="0"/>
                    <a:pt x="0" y="276"/>
                    <a:pt x="0" y="624"/>
                  </a:cubicBezTo>
                  <a:cubicBezTo>
                    <a:pt x="0" y="971"/>
                    <a:pt x="283" y="1254"/>
                    <a:pt x="630" y="1254"/>
                  </a:cubicBezTo>
                  <a:cubicBezTo>
                    <a:pt x="972" y="1254"/>
                    <a:pt x="1254" y="971"/>
                    <a:pt x="1254" y="624"/>
                  </a:cubicBezTo>
                </a:path>
              </a:pathLst>
            </a:custGeom>
            <a:blipFill dpi="0"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2" name="Freeform: Shape 121"/>
            <p:cNvSpPr/>
            <p:nvPr/>
          </p:nvSpPr>
          <p:spPr bwMode="auto">
            <a:xfrm>
              <a:off x="1602141" y="3402890"/>
              <a:ext cx="311581" cy="311600"/>
            </a:xfrm>
            <a:custGeom>
              <a:avLst/>
              <a:gdLst>
                <a:gd name="T0" fmla="*/ 1384 w 1385"/>
                <a:gd name="T1" fmla="*/ 695 h 1383"/>
                <a:gd name="T2" fmla="*/ 1384 w 1385"/>
                <a:gd name="T3" fmla="*/ 695 h 1383"/>
                <a:gd name="T4" fmla="*/ 689 w 1385"/>
                <a:gd name="T5" fmla="*/ 0 h 1383"/>
                <a:gd name="T6" fmla="*/ 0 w 1385"/>
                <a:gd name="T7" fmla="*/ 695 h 1383"/>
                <a:gd name="T8" fmla="*/ 689 w 1385"/>
                <a:gd name="T9" fmla="*/ 1382 h 1383"/>
                <a:gd name="T10" fmla="*/ 1384 w 1385"/>
                <a:gd name="T11" fmla="*/ 695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5" h="1383">
                  <a:moveTo>
                    <a:pt x="1384" y="695"/>
                  </a:moveTo>
                  <a:lnTo>
                    <a:pt x="1384" y="695"/>
                  </a:lnTo>
                  <a:cubicBezTo>
                    <a:pt x="1384" y="312"/>
                    <a:pt x="1072" y="0"/>
                    <a:pt x="689" y="0"/>
                  </a:cubicBezTo>
                  <a:cubicBezTo>
                    <a:pt x="307" y="0"/>
                    <a:pt x="0" y="312"/>
                    <a:pt x="0" y="695"/>
                  </a:cubicBezTo>
                  <a:cubicBezTo>
                    <a:pt x="0" y="1076"/>
                    <a:pt x="307" y="1382"/>
                    <a:pt x="689" y="1382"/>
                  </a:cubicBezTo>
                  <a:cubicBezTo>
                    <a:pt x="1072" y="1382"/>
                    <a:pt x="1384" y="1076"/>
                    <a:pt x="1384" y="695"/>
                  </a:cubicBezTo>
                </a:path>
              </a:pathLst>
            </a:custGeom>
            <a:blipFill dpi="0"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3" name="Freeform: Shape 122"/>
            <p:cNvSpPr/>
            <p:nvPr/>
          </p:nvSpPr>
          <p:spPr bwMode="auto">
            <a:xfrm>
              <a:off x="1676563" y="3467393"/>
              <a:ext cx="161744" cy="181602"/>
            </a:xfrm>
            <a:custGeom>
              <a:avLst/>
              <a:gdLst>
                <a:gd name="T0" fmla="*/ 712 w 719"/>
                <a:gd name="T1" fmla="*/ 547 h 807"/>
                <a:gd name="T2" fmla="*/ 712 w 719"/>
                <a:gd name="T3" fmla="*/ 547 h 807"/>
                <a:gd name="T4" fmla="*/ 712 w 719"/>
                <a:gd name="T5" fmla="*/ 547 h 807"/>
                <a:gd name="T6" fmla="*/ 712 w 719"/>
                <a:gd name="T7" fmla="*/ 165 h 807"/>
                <a:gd name="T8" fmla="*/ 712 w 719"/>
                <a:gd name="T9" fmla="*/ 30 h 807"/>
                <a:gd name="T10" fmla="*/ 701 w 719"/>
                <a:gd name="T11" fmla="*/ 6 h 807"/>
                <a:gd name="T12" fmla="*/ 677 w 719"/>
                <a:gd name="T13" fmla="*/ 0 h 807"/>
                <a:gd name="T14" fmla="*/ 236 w 719"/>
                <a:gd name="T15" fmla="*/ 106 h 807"/>
                <a:gd name="T16" fmla="*/ 212 w 719"/>
                <a:gd name="T17" fmla="*/ 136 h 807"/>
                <a:gd name="T18" fmla="*/ 212 w 719"/>
                <a:gd name="T19" fmla="*/ 271 h 807"/>
                <a:gd name="T20" fmla="*/ 212 w 719"/>
                <a:gd name="T21" fmla="*/ 594 h 807"/>
                <a:gd name="T22" fmla="*/ 194 w 719"/>
                <a:gd name="T23" fmla="*/ 588 h 807"/>
                <a:gd name="T24" fmla="*/ 118 w 719"/>
                <a:gd name="T25" fmla="*/ 612 h 807"/>
                <a:gd name="T26" fmla="*/ 12 w 719"/>
                <a:gd name="T27" fmla="*/ 753 h 807"/>
                <a:gd name="T28" fmla="*/ 88 w 719"/>
                <a:gd name="T29" fmla="*/ 806 h 807"/>
                <a:gd name="T30" fmla="*/ 165 w 719"/>
                <a:gd name="T31" fmla="*/ 788 h 807"/>
                <a:gd name="T32" fmla="*/ 271 w 719"/>
                <a:gd name="T33" fmla="*/ 653 h 807"/>
                <a:gd name="T34" fmla="*/ 271 w 719"/>
                <a:gd name="T35" fmla="*/ 653 h 807"/>
                <a:gd name="T36" fmla="*/ 271 w 719"/>
                <a:gd name="T37" fmla="*/ 295 h 807"/>
                <a:gd name="T38" fmla="*/ 654 w 719"/>
                <a:gd name="T39" fmla="*/ 206 h 807"/>
                <a:gd name="T40" fmla="*/ 654 w 719"/>
                <a:gd name="T41" fmla="*/ 488 h 807"/>
                <a:gd name="T42" fmla="*/ 630 w 719"/>
                <a:gd name="T43" fmla="*/ 482 h 807"/>
                <a:gd name="T44" fmla="*/ 553 w 719"/>
                <a:gd name="T45" fmla="*/ 506 h 807"/>
                <a:gd name="T46" fmla="*/ 448 w 719"/>
                <a:gd name="T47" fmla="*/ 647 h 807"/>
                <a:gd name="T48" fmla="*/ 530 w 719"/>
                <a:gd name="T49" fmla="*/ 700 h 807"/>
                <a:gd name="T50" fmla="*/ 606 w 719"/>
                <a:gd name="T51" fmla="*/ 682 h 807"/>
                <a:gd name="T52" fmla="*/ 712 w 719"/>
                <a:gd name="T53" fmla="*/ 54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19" h="807">
                  <a:moveTo>
                    <a:pt x="712" y="547"/>
                  </a:moveTo>
                  <a:lnTo>
                    <a:pt x="712" y="547"/>
                  </a:lnTo>
                  <a:lnTo>
                    <a:pt x="712" y="547"/>
                  </a:lnTo>
                  <a:cubicBezTo>
                    <a:pt x="712" y="165"/>
                    <a:pt x="712" y="165"/>
                    <a:pt x="712" y="165"/>
                  </a:cubicBezTo>
                  <a:cubicBezTo>
                    <a:pt x="712" y="30"/>
                    <a:pt x="712" y="30"/>
                    <a:pt x="712" y="30"/>
                  </a:cubicBezTo>
                  <a:cubicBezTo>
                    <a:pt x="712" y="18"/>
                    <a:pt x="707" y="12"/>
                    <a:pt x="701" y="6"/>
                  </a:cubicBezTo>
                  <a:cubicBezTo>
                    <a:pt x="695" y="0"/>
                    <a:pt x="683" y="0"/>
                    <a:pt x="677" y="0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4" y="112"/>
                    <a:pt x="212" y="124"/>
                    <a:pt x="212" y="136"/>
                  </a:cubicBezTo>
                  <a:cubicBezTo>
                    <a:pt x="212" y="271"/>
                    <a:pt x="212" y="271"/>
                    <a:pt x="212" y="271"/>
                  </a:cubicBezTo>
                  <a:cubicBezTo>
                    <a:pt x="212" y="594"/>
                    <a:pt x="212" y="594"/>
                    <a:pt x="212" y="594"/>
                  </a:cubicBezTo>
                  <a:cubicBezTo>
                    <a:pt x="206" y="594"/>
                    <a:pt x="200" y="588"/>
                    <a:pt x="194" y="588"/>
                  </a:cubicBezTo>
                  <a:cubicBezTo>
                    <a:pt x="171" y="588"/>
                    <a:pt x="141" y="600"/>
                    <a:pt x="118" y="612"/>
                  </a:cubicBezTo>
                  <a:cubicBezTo>
                    <a:pt x="59" y="635"/>
                    <a:pt x="0" y="700"/>
                    <a:pt x="12" y="753"/>
                  </a:cubicBezTo>
                  <a:cubicBezTo>
                    <a:pt x="18" y="788"/>
                    <a:pt x="47" y="806"/>
                    <a:pt x="88" y="806"/>
                  </a:cubicBezTo>
                  <a:cubicBezTo>
                    <a:pt x="112" y="806"/>
                    <a:pt x="141" y="800"/>
                    <a:pt x="165" y="788"/>
                  </a:cubicBezTo>
                  <a:cubicBezTo>
                    <a:pt x="224" y="765"/>
                    <a:pt x="277" y="706"/>
                    <a:pt x="271" y="653"/>
                  </a:cubicBezTo>
                  <a:lnTo>
                    <a:pt x="271" y="653"/>
                  </a:lnTo>
                  <a:cubicBezTo>
                    <a:pt x="271" y="295"/>
                    <a:pt x="271" y="295"/>
                    <a:pt x="271" y="295"/>
                  </a:cubicBezTo>
                  <a:cubicBezTo>
                    <a:pt x="654" y="206"/>
                    <a:pt x="654" y="206"/>
                    <a:pt x="654" y="206"/>
                  </a:cubicBezTo>
                  <a:cubicBezTo>
                    <a:pt x="654" y="488"/>
                    <a:pt x="654" y="488"/>
                    <a:pt x="654" y="488"/>
                  </a:cubicBezTo>
                  <a:cubicBezTo>
                    <a:pt x="648" y="482"/>
                    <a:pt x="642" y="482"/>
                    <a:pt x="630" y="482"/>
                  </a:cubicBezTo>
                  <a:cubicBezTo>
                    <a:pt x="606" y="482"/>
                    <a:pt x="583" y="488"/>
                    <a:pt x="553" y="506"/>
                  </a:cubicBezTo>
                  <a:cubicBezTo>
                    <a:pt x="495" y="529"/>
                    <a:pt x="436" y="588"/>
                    <a:pt x="448" y="647"/>
                  </a:cubicBezTo>
                  <a:cubicBezTo>
                    <a:pt x="453" y="682"/>
                    <a:pt x="483" y="700"/>
                    <a:pt x="530" y="700"/>
                  </a:cubicBezTo>
                  <a:cubicBezTo>
                    <a:pt x="553" y="700"/>
                    <a:pt x="577" y="694"/>
                    <a:pt x="606" y="682"/>
                  </a:cubicBezTo>
                  <a:cubicBezTo>
                    <a:pt x="660" y="659"/>
                    <a:pt x="718" y="600"/>
                    <a:pt x="712" y="54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4" name="Freeform: Shape 123"/>
            <p:cNvSpPr/>
            <p:nvPr/>
          </p:nvSpPr>
          <p:spPr bwMode="auto">
            <a:xfrm>
              <a:off x="1803577" y="4079678"/>
              <a:ext cx="241127" cy="285799"/>
            </a:xfrm>
            <a:custGeom>
              <a:avLst/>
              <a:gdLst>
                <a:gd name="T0" fmla="*/ 1054 w 1073"/>
                <a:gd name="T1" fmla="*/ 1124 h 1272"/>
                <a:gd name="T2" fmla="*/ 1054 w 1073"/>
                <a:gd name="T3" fmla="*/ 1124 h 1272"/>
                <a:gd name="T4" fmla="*/ 736 w 1073"/>
                <a:gd name="T5" fmla="*/ 577 h 1272"/>
                <a:gd name="T6" fmla="*/ 736 w 1073"/>
                <a:gd name="T7" fmla="*/ 100 h 1272"/>
                <a:gd name="T8" fmla="*/ 778 w 1073"/>
                <a:gd name="T9" fmla="*/ 53 h 1272"/>
                <a:gd name="T10" fmla="*/ 725 w 1073"/>
                <a:gd name="T11" fmla="*/ 0 h 1272"/>
                <a:gd name="T12" fmla="*/ 354 w 1073"/>
                <a:gd name="T13" fmla="*/ 0 h 1272"/>
                <a:gd name="T14" fmla="*/ 301 w 1073"/>
                <a:gd name="T15" fmla="*/ 53 h 1272"/>
                <a:gd name="T16" fmla="*/ 336 w 1073"/>
                <a:gd name="T17" fmla="*/ 100 h 1272"/>
                <a:gd name="T18" fmla="*/ 336 w 1073"/>
                <a:gd name="T19" fmla="*/ 577 h 1272"/>
                <a:gd name="T20" fmla="*/ 18 w 1073"/>
                <a:gd name="T21" fmla="*/ 1124 h 1272"/>
                <a:gd name="T22" fmla="*/ 18 w 1073"/>
                <a:gd name="T23" fmla="*/ 1224 h 1272"/>
                <a:gd name="T24" fmla="*/ 106 w 1073"/>
                <a:gd name="T25" fmla="*/ 1271 h 1272"/>
                <a:gd name="T26" fmla="*/ 966 w 1073"/>
                <a:gd name="T27" fmla="*/ 1271 h 1272"/>
                <a:gd name="T28" fmla="*/ 1054 w 1073"/>
                <a:gd name="T29" fmla="*/ 1224 h 1272"/>
                <a:gd name="T30" fmla="*/ 1054 w 1073"/>
                <a:gd name="T31" fmla="*/ 1124 h 1272"/>
                <a:gd name="T32" fmla="*/ 324 w 1073"/>
                <a:gd name="T33" fmla="*/ 53 h 1272"/>
                <a:gd name="T34" fmla="*/ 324 w 1073"/>
                <a:gd name="T35" fmla="*/ 53 h 1272"/>
                <a:gd name="T36" fmla="*/ 354 w 1073"/>
                <a:gd name="T37" fmla="*/ 23 h 1272"/>
                <a:gd name="T38" fmla="*/ 725 w 1073"/>
                <a:gd name="T39" fmla="*/ 23 h 1272"/>
                <a:gd name="T40" fmla="*/ 754 w 1073"/>
                <a:gd name="T41" fmla="*/ 53 h 1272"/>
                <a:gd name="T42" fmla="*/ 725 w 1073"/>
                <a:gd name="T43" fmla="*/ 76 h 1272"/>
                <a:gd name="T44" fmla="*/ 354 w 1073"/>
                <a:gd name="T45" fmla="*/ 76 h 1272"/>
                <a:gd name="T46" fmla="*/ 324 w 1073"/>
                <a:gd name="T47" fmla="*/ 53 h 1272"/>
                <a:gd name="T48" fmla="*/ 1037 w 1073"/>
                <a:gd name="T49" fmla="*/ 1213 h 1272"/>
                <a:gd name="T50" fmla="*/ 1037 w 1073"/>
                <a:gd name="T51" fmla="*/ 1213 h 1272"/>
                <a:gd name="T52" fmla="*/ 966 w 1073"/>
                <a:gd name="T53" fmla="*/ 1248 h 1272"/>
                <a:gd name="T54" fmla="*/ 106 w 1073"/>
                <a:gd name="T55" fmla="*/ 1248 h 1272"/>
                <a:gd name="T56" fmla="*/ 41 w 1073"/>
                <a:gd name="T57" fmla="*/ 1213 h 1272"/>
                <a:gd name="T58" fmla="*/ 41 w 1073"/>
                <a:gd name="T59" fmla="*/ 1136 h 1272"/>
                <a:gd name="T60" fmla="*/ 359 w 1073"/>
                <a:gd name="T61" fmla="*/ 588 h 1272"/>
                <a:gd name="T62" fmla="*/ 359 w 1073"/>
                <a:gd name="T63" fmla="*/ 583 h 1272"/>
                <a:gd name="T64" fmla="*/ 359 w 1073"/>
                <a:gd name="T65" fmla="*/ 106 h 1272"/>
                <a:gd name="T66" fmla="*/ 713 w 1073"/>
                <a:gd name="T67" fmla="*/ 106 h 1272"/>
                <a:gd name="T68" fmla="*/ 713 w 1073"/>
                <a:gd name="T69" fmla="*/ 583 h 1272"/>
                <a:gd name="T70" fmla="*/ 1037 w 1073"/>
                <a:gd name="T71" fmla="*/ 1136 h 1272"/>
                <a:gd name="T72" fmla="*/ 1037 w 1073"/>
                <a:gd name="T73" fmla="*/ 1213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3" h="1272">
                  <a:moveTo>
                    <a:pt x="1054" y="1124"/>
                  </a:moveTo>
                  <a:lnTo>
                    <a:pt x="1054" y="1124"/>
                  </a:lnTo>
                  <a:cubicBezTo>
                    <a:pt x="736" y="577"/>
                    <a:pt x="736" y="577"/>
                    <a:pt x="736" y="577"/>
                  </a:cubicBezTo>
                  <a:cubicBezTo>
                    <a:pt x="736" y="100"/>
                    <a:pt x="736" y="100"/>
                    <a:pt x="736" y="100"/>
                  </a:cubicBezTo>
                  <a:cubicBezTo>
                    <a:pt x="760" y="94"/>
                    <a:pt x="778" y="76"/>
                    <a:pt x="778" y="53"/>
                  </a:cubicBezTo>
                  <a:cubicBezTo>
                    <a:pt x="778" y="23"/>
                    <a:pt x="754" y="0"/>
                    <a:pt x="725" y="0"/>
                  </a:cubicBezTo>
                  <a:cubicBezTo>
                    <a:pt x="354" y="0"/>
                    <a:pt x="354" y="0"/>
                    <a:pt x="354" y="0"/>
                  </a:cubicBezTo>
                  <a:cubicBezTo>
                    <a:pt x="324" y="0"/>
                    <a:pt x="301" y="23"/>
                    <a:pt x="301" y="53"/>
                  </a:cubicBezTo>
                  <a:cubicBezTo>
                    <a:pt x="301" y="76"/>
                    <a:pt x="312" y="94"/>
                    <a:pt x="336" y="100"/>
                  </a:cubicBezTo>
                  <a:cubicBezTo>
                    <a:pt x="336" y="577"/>
                    <a:pt x="336" y="577"/>
                    <a:pt x="336" y="577"/>
                  </a:cubicBezTo>
                  <a:cubicBezTo>
                    <a:pt x="18" y="1124"/>
                    <a:pt x="18" y="1124"/>
                    <a:pt x="18" y="1124"/>
                  </a:cubicBezTo>
                  <a:cubicBezTo>
                    <a:pt x="0" y="1154"/>
                    <a:pt x="0" y="1195"/>
                    <a:pt x="18" y="1224"/>
                  </a:cubicBezTo>
                  <a:cubicBezTo>
                    <a:pt x="36" y="1254"/>
                    <a:pt x="71" y="1271"/>
                    <a:pt x="106" y="1271"/>
                  </a:cubicBezTo>
                  <a:cubicBezTo>
                    <a:pt x="966" y="1271"/>
                    <a:pt x="966" y="1271"/>
                    <a:pt x="966" y="1271"/>
                  </a:cubicBezTo>
                  <a:cubicBezTo>
                    <a:pt x="1001" y="1271"/>
                    <a:pt x="1037" y="1254"/>
                    <a:pt x="1054" y="1224"/>
                  </a:cubicBezTo>
                  <a:cubicBezTo>
                    <a:pt x="1072" y="1195"/>
                    <a:pt x="1072" y="1154"/>
                    <a:pt x="1054" y="1124"/>
                  </a:cubicBezTo>
                  <a:close/>
                  <a:moveTo>
                    <a:pt x="324" y="53"/>
                  </a:moveTo>
                  <a:lnTo>
                    <a:pt x="324" y="53"/>
                  </a:lnTo>
                  <a:cubicBezTo>
                    <a:pt x="324" y="35"/>
                    <a:pt x="336" y="23"/>
                    <a:pt x="354" y="23"/>
                  </a:cubicBezTo>
                  <a:cubicBezTo>
                    <a:pt x="725" y="23"/>
                    <a:pt x="725" y="23"/>
                    <a:pt x="725" y="23"/>
                  </a:cubicBezTo>
                  <a:cubicBezTo>
                    <a:pt x="742" y="23"/>
                    <a:pt x="754" y="35"/>
                    <a:pt x="754" y="53"/>
                  </a:cubicBezTo>
                  <a:cubicBezTo>
                    <a:pt x="754" y="64"/>
                    <a:pt x="742" y="76"/>
                    <a:pt x="725" y="76"/>
                  </a:cubicBezTo>
                  <a:cubicBezTo>
                    <a:pt x="354" y="76"/>
                    <a:pt x="354" y="76"/>
                    <a:pt x="354" y="76"/>
                  </a:cubicBezTo>
                  <a:cubicBezTo>
                    <a:pt x="336" y="76"/>
                    <a:pt x="324" y="64"/>
                    <a:pt x="324" y="53"/>
                  </a:cubicBezTo>
                  <a:close/>
                  <a:moveTo>
                    <a:pt x="1037" y="1213"/>
                  </a:moveTo>
                  <a:lnTo>
                    <a:pt x="1037" y="1213"/>
                  </a:lnTo>
                  <a:cubicBezTo>
                    <a:pt x="1019" y="1236"/>
                    <a:pt x="995" y="1248"/>
                    <a:pt x="966" y="1248"/>
                  </a:cubicBezTo>
                  <a:cubicBezTo>
                    <a:pt x="106" y="1248"/>
                    <a:pt x="106" y="1248"/>
                    <a:pt x="106" y="1248"/>
                  </a:cubicBezTo>
                  <a:cubicBezTo>
                    <a:pt x="77" y="1248"/>
                    <a:pt x="53" y="1236"/>
                    <a:pt x="41" y="1213"/>
                  </a:cubicBezTo>
                  <a:cubicBezTo>
                    <a:pt x="30" y="1189"/>
                    <a:pt x="30" y="1159"/>
                    <a:pt x="41" y="1136"/>
                  </a:cubicBezTo>
                  <a:cubicBezTo>
                    <a:pt x="359" y="588"/>
                    <a:pt x="359" y="588"/>
                    <a:pt x="359" y="588"/>
                  </a:cubicBezTo>
                  <a:cubicBezTo>
                    <a:pt x="359" y="583"/>
                    <a:pt x="359" y="583"/>
                    <a:pt x="359" y="583"/>
                  </a:cubicBezTo>
                  <a:cubicBezTo>
                    <a:pt x="359" y="106"/>
                    <a:pt x="359" y="106"/>
                    <a:pt x="359" y="106"/>
                  </a:cubicBezTo>
                  <a:cubicBezTo>
                    <a:pt x="713" y="106"/>
                    <a:pt x="713" y="106"/>
                    <a:pt x="713" y="106"/>
                  </a:cubicBezTo>
                  <a:cubicBezTo>
                    <a:pt x="713" y="583"/>
                    <a:pt x="713" y="583"/>
                    <a:pt x="713" y="583"/>
                  </a:cubicBezTo>
                  <a:cubicBezTo>
                    <a:pt x="1037" y="1136"/>
                    <a:pt x="1037" y="1136"/>
                    <a:pt x="1037" y="1136"/>
                  </a:cubicBezTo>
                  <a:cubicBezTo>
                    <a:pt x="1048" y="1159"/>
                    <a:pt x="1048" y="1189"/>
                    <a:pt x="1037" y="12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5" name="Freeform: Shape 124"/>
            <p:cNvSpPr/>
            <p:nvPr/>
          </p:nvSpPr>
          <p:spPr bwMode="auto">
            <a:xfrm>
              <a:off x="1886930" y="4012198"/>
              <a:ext cx="21830" cy="21832"/>
            </a:xfrm>
            <a:custGeom>
              <a:avLst/>
              <a:gdLst>
                <a:gd name="T0" fmla="*/ 47 w 96"/>
                <a:gd name="T1" fmla="*/ 94 h 95"/>
                <a:gd name="T2" fmla="*/ 47 w 96"/>
                <a:gd name="T3" fmla="*/ 94 h 95"/>
                <a:gd name="T4" fmla="*/ 95 w 96"/>
                <a:gd name="T5" fmla="*/ 47 h 95"/>
                <a:gd name="T6" fmla="*/ 47 w 96"/>
                <a:gd name="T7" fmla="*/ 0 h 95"/>
                <a:gd name="T8" fmla="*/ 0 w 96"/>
                <a:gd name="T9" fmla="*/ 47 h 95"/>
                <a:gd name="T10" fmla="*/ 47 w 96"/>
                <a:gd name="T11" fmla="*/ 9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95">
                  <a:moveTo>
                    <a:pt x="47" y="94"/>
                  </a:moveTo>
                  <a:lnTo>
                    <a:pt x="47" y="94"/>
                  </a:lnTo>
                  <a:cubicBezTo>
                    <a:pt x="77" y="94"/>
                    <a:pt x="95" y="71"/>
                    <a:pt x="95" y="47"/>
                  </a:cubicBezTo>
                  <a:cubicBezTo>
                    <a:pt x="95" y="24"/>
                    <a:pt x="77" y="0"/>
                    <a:pt x="47" y="0"/>
                  </a:cubicBezTo>
                  <a:cubicBezTo>
                    <a:pt x="24" y="0"/>
                    <a:pt x="0" y="24"/>
                    <a:pt x="0" y="47"/>
                  </a:cubicBezTo>
                  <a:cubicBezTo>
                    <a:pt x="0" y="71"/>
                    <a:pt x="24" y="94"/>
                    <a:pt x="47" y="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6" name="Freeform: Shape 125"/>
            <p:cNvSpPr/>
            <p:nvPr/>
          </p:nvSpPr>
          <p:spPr bwMode="auto">
            <a:xfrm>
              <a:off x="1920668" y="3968535"/>
              <a:ext cx="17861" cy="16870"/>
            </a:xfrm>
            <a:custGeom>
              <a:avLst/>
              <a:gdLst>
                <a:gd name="T0" fmla="*/ 36 w 78"/>
                <a:gd name="T1" fmla="*/ 76 h 77"/>
                <a:gd name="T2" fmla="*/ 36 w 78"/>
                <a:gd name="T3" fmla="*/ 76 h 77"/>
                <a:gd name="T4" fmla="*/ 77 w 78"/>
                <a:gd name="T5" fmla="*/ 41 h 77"/>
                <a:gd name="T6" fmla="*/ 36 w 78"/>
                <a:gd name="T7" fmla="*/ 0 h 77"/>
                <a:gd name="T8" fmla="*/ 0 w 78"/>
                <a:gd name="T9" fmla="*/ 41 h 77"/>
                <a:gd name="T10" fmla="*/ 36 w 78"/>
                <a:gd name="T11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77">
                  <a:moveTo>
                    <a:pt x="36" y="76"/>
                  </a:moveTo>
                  <a:lnTo>
                    <a:pt x="36" y="76"/>
                  </a:lnTo>
                  <a:cubicBezTo>
                    <a:pt x="59" y="76"/>
                    <a:pt x="77" y="59"/>
                    <a:pt x="77" y="41"/>
                  </a:cubicBezTo>
                  <a:cubicBezTo>
                    <a:pt x="77" y="18"/>
                    <a:pt x="59" y="0"/>
                    <a:pt x="36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59"/>
                    <a:pt x="18" y="76"/>
                    <a:pt x="36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7" name="Freeform: Shape 126"/>
            <p:cNvSpPr/>
            <p:nvPr/>
          </p:nvSpPr>
          <p:spPr bwMode="auto">
            <a:xfrm>
              <a:off x="1939521" y="4001282"/>
              <a:ext cx="28777" cy="29770"/>
            </a:xfrm>
            <a:custGeom>
              <a:avLst/>
              <a:gdLst>
                <a:gd name="T0" fmla="*/ 65 w 130"/>
                <a:gd name="T1" fmla="*/ 130 h 131"/>
                <a:gd name="T2" fmla="*/ 65 w 130"/>
                <a:gd name="T3" fmla="*/ 130 h 131"/>
                <a:gd name="T4" fmla="*/ 129 w 130"/>
                <a:gd name="T5" fmla="*/ 65 h 131"/>
                <a:gd name="T6" fmla="*/ 65 w 130"/>
                <a:gd name="T7" fmla="*/ 0 h 131"/>
                <a:gd name="T8" fmla="*/ 0 w 130"/>
                <a:gd name="T9" fmla="*/ 65 h 131"/>
                <a:gd name="T10" fmla="*/ 65 w 130"/>
                <a:gd name="T11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31">
                  <a:moveTo>
                    <a:pt x="65" y="130"/>
                  </a:moveTo>
                  <a:lnTo>
                    <a:pt x="65" y="130"/>
                  </a:lnTo>
                  <a:cubicBezTo>
                    <a:pt x="100" y="130"/>
                    <a:pt x="129" y="100"/>
                    <a:pt x="129" y="65"/>
                  </a:cubicBezTo>
                  <a:cubicBezTo>
                    <a:pt x="129" y="30"/>
                    <a:pt x="100" y="0"/>
                    <a:pt x="65" y="0"/>
                  </a:cubicBezTo>
                  <a:cubicBezTo>
                    <a:pt x="29" y="0"/>
                    <a:pt x="0" y="30"/>
                    <a:pt x="0" y="65"/>
                  </a:cubicBezTo>
                  <a:cubicBezTo>
                    <a:pt x="0" y="100"/>
                    <a:pt x="29" y="130"/>
                    <a:pt x="65" y="1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8" name="Freeform: Shape 127"/>
            <p:cNvSpPr/>
            <p:nvPr/>
          </p:nvSpPr>
          <p:spPr bwMode="auto">
            <a:xfrm>
              <a:off x="1912729" y="4058839"/>
              <a:ext cx="13892" cy="13893"/>
            </a:xfrm>
            <a:custGeom>
              <a:avLst/>
              <a:gdLst>
                <a:gd name="T0" fmla="*/ 30 w 60"/>
                <a:gd name="T1" fmla="*/ 59 h 60"/>
                <a:gd name="T2" fmla="*/ 30 w 60"/>
                <a:gd name="T3" fmla="*/ 59 h 60"/>
                <a:gd name="T4" fmla="*/ 59 w 60"/>
                <a:gd name="T5" fmla="*/ 30 h 60"/>
                <a:gd name="T6" fmla="*/ 30 w 60"/>
                <a:gd name="T7" fmla="*/ 0 h 60"/>
                <a:gd name="T8" fmla="*/ 0 w 60"/>
                <a:gd name="T9" fmla="*/ 30 h 60"/>
                <a:gd name="T10" fmla="*/ 30 w 60"/>
                <a:gd name="T11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0">
                  <a:moveTo>
                    <a:pt x="30" y="59"/>
                  </a:moveTo>
                  <a:lnTo>
                    <a:pt x="30" y="59"/>
                  </a:lnTo>
                  <a:cubicBezTo>
                    <a:pt x="41" y="59"/>
                    <a:pt x="59" y="47"/>
                    <a:pt x="59" y="30"/>
                  </a:cubicBezTo>
                  <a:cubicBezTo>
                    <a:pt x="59" y="12"/>
                    <a:pt x="41" y="0"/>
                    <a:pt x="30" y="0"/>
                  </a:cubicBezTo>
                  <a:cubicBezTo>
                    <a:pt x="12" y="0"/>
                    <a:pt x="0" y="12"/>
                    <a:pt x="0" y="30"/>
                  </a:cubicBezTo>
                  <a:cubicBezTo>
                    <a:pt x="0" y="47"/>
                    <a:pt x="12" y="59"/>
                    <a:pt x="30" y="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9" name="Freeform: Shape 128"/>
            <p:cNvSpPr/>
            <p:nvPr/>
          </p:nvSpPr>
          <p:spPr bwMode="auto">
            <a:xfrm>
              <a:off x="1817469" y="4259295"/>
              <a:ext cx="216320" cy="94275"/>
            </a:xfrm>
            <a:custGeom>
              <a:avLst/>
              <a:gdLst>
                <a:gd name="T0" fmla="*/ 772 w 961"/>
                <a:gd name="T1" fmla="*/ 42 h 419"/>
                <a:gd name="T2" fmla="*/ 772 w 961"/>
                <a:gd name="T3" fmla="*/ 42 h 419"/>
                <a:gd name="T4" fmla="*/ 642 w 961"/>
                <a:gd name="T5" fmla="*/ 42 h 419"/>
                <a:gd name="T6" fmla="*/ 607 w 961"/>
                <a:gd name="T7" fmla="*/ 24 h 419"/>
                <a:gd name="T8" fmla="*/ 565 w 961"/>
                <a:gd name="T9" fmla="*/ 42 h 419"/>
                <a:gd name="T10" fmla="*/ 489 w 961"/>
                <a:gd name="T11" fmla="*/ 42 h 419"/>
                <a:gd name="T12" fmla="*/ 407 w 961"/>
                <a:gd name="T13" fmla="*/ 0 h 419"/>
                <a:gd name="T14" fmla="*/ 330 w 961"/>
                <a:gd name="T15" fmla="*/ 42 h 419"/>
                <a:gd name="T16" fmla="*/ 183 w 961"/>
                <a:gd name="T17" fmla="*/ 42 h 419"/>
                <a:gd name="T18" fmla="*/ 6 w 961"/>
                <a:gd name="T19" fmla="*/ 354 h 419"/>
                <a:gd name="T20" fmla="*/ 6 w 961"/>
                <a:gd name="T21" fmla="*/ 395 h 419"/>
                <a:gd name="T22" fmla="*/ 47 w 961"/>
                <a:gd name="T23" fmla="*/ 418 h 419"/>
                <a:gd name="T24" fmla="*/ 907 w 961"/>
                <a:gd name="T25" fmla="*/ 418 h 419"/>
                <a:gd name="T26" fmla="*/ 948 w 961"/>
                <a:gd name="T27" fmla="*/ 395 h 419"/>
                <a:gd name="T28" fmla="*/ 948 w 961"/>
                <a:gd name="T29" fmla="*/ 354 h 419"/>
                <a:gd name="T30" fmla="*/ 772 w 961"/>
                <a:gd name="T31" fmla="*/ 42 h 419"/>
                <a:gd name="T32" fmla="*/ 300 w 961"/>
                <a:gd name="T33" fmla="*/ 324 h 419"/>
                <a:gd name="T34" fmla="*/ 300 w 961"/>
                <a:gd name="T35" fmla="*/ 324 h 419"/>
                <a:gd name="T36" fmla="*/ 248 w 961"/>
                <a:gd name="T37" fmla="*/ 271 h 419"/>
                <a:gd name="T38" fmla="*/ 300 w 961"/>
                <a:gd name="T39" fmla="*/ 218 h 419"/>
                <a:gd name="T40" fmla="*/ 353 w 961"/>
                <a:gd name="T41" fmla="*/ 271 h 419"/>
                <a:gd name="T42" fmla="*/ 300 w 961"/>
                <a:gd name="T43" fmla="*/ 324 h 419"/>
                <a:gd name="T44" fmla="*/ 407 w 961"/>
                <a:gd name="T45" fmla="*/ 130 h 419"/>
                <a:gd name="T46" fmla="*/ 407 w 961"/>
                <a:gd name="T47" fmla="*/ 130 h 419"/>
                <a:gd name="T48" fmla="*/ 371 w 961"/>
                <a:gd name="T49" fmla="*/ 89 h 419"/>
                <a:gd name="T50" fmla="*/ 407 w 961"/>
                <a:gd name="T51" fmla="*/ 53 h 419"/>
                <a:gd name="T52" fmla="*/ 448 w 961"/>
                <a:gd name="T53" fmla="*/ 89 h 419"/>
                <a:gd name="T54" fmla="*/ 407 w 961"/>
                <a:gd name="T55" fmla="*/ 130 h 419"/>
                <a:gd name="T56" fmla="*/ 607 w 961"/>
                <a:gd name="T57" fmla="*/ 53 h 419"/>
                <a:gd name="T58" fmla="*/ 607 w 961"/>
                <a:gd name="T59" fmla="*/ 53 h 419"/>
                <a:gd name="T60" fmla="*/ 624 w 961"/>
                <a:gd name="T61" fmla="*/ 71 h 419"/>
                <a:gd name="T62" fmla="*/ 607 w 961"/>
                <a:gd name="T63" fmla="*/ 83 h 419"/>
                <a:gd name="T64" fmla="*/ 589 w 961"/>
                <a:gd name="T65" fmla="*/ 71 h 419"/>
                <a:gd name="T66" fmla="*/ 607 w 961"/>
                <a:gd name="T67" fmla="*/ 53 h 419"/>
                <a:gd name="T68" fmla="*/ 560 w 961"/>
                <a:gd name="T69" fmla="*/ 289 h 419"/>
                <a:gd name="T70" fmla="*/ 560 w 961"/>
                <a:gd name="T71" fmla="*/ 289 h 419"/>
                <a:gd name="T72" fmla="*/ 477 w 961"/>
                <a:gd name="T73" fmla="*/ 206 h 419"/>
                <a:gd name="T74" fmla="*/ 560 w 961"/>
                <a:gd name="T75" fmla="*/ 124 h 419"/>
                <a:gd name="T76" fmla="*/ 642 w 961"/>
                <a:gd name="T77" fmla="*/ 206 h 419"/>
                <a:gd name="T78" fmla="*/ 560 w 961"/>
                <a:gd name="T79" fmla="*/ 289 h 419"/>
                <a:gd name="T80" fmla="*/ 695 w 961"/>
                <a:gd name="T81" fmla="*/ 366 h 419"/>
                <a:gd name="T82" fmla="*/ 695 w 961"/>
                <a:gd name="T83" fmla="*/ 366 h 419"/>
                <a:gd name="T84" fmla="*/ 671 w 961"/>
                <a:gd name="T85" fmla="*/ 342 h 419"/>
                <a:gd name="T86" fmla="*/ 695 w 961"/>
                <a:gd name="T87" fmla="*/ 318 h 419"/>
                <a:gd name="T88" fmla="*/ 719 w 961"/>
                <a:gd name="T89" fmla="*/ 342 h 419"/>
                <a:gd name="T90" fmla="*/ 695 w 961"/>
                <a:gd name="T91" fmla="*/ 366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1" h="419">
                  <a:moveTo>
                    <a:pt x="772" y="42"/>
                  </a:moveTo>
                  <a:lnTo>
                    <a:pt x="772" y="42"/>
                  </a:lnTo>
                  <a:cubicBezTo>
                    <a:pt x="642" y="42"/>
                    <a:pt x="642" y="42"/>
                    <a:pt x="642" y="42"/>
                  </a:cubicBezTo>
                  <a:cubicBezTo>
                    <a:pt x="636" y="30"/>
                    <a:pt x="619" y="24"/>
                    <a:pt x="607" y="24"/>
                  </a:cubicBezTo>
                  <a:cubicBezTo>
                    <a:pt x="589" y="24"/>
                    <a:pt x="577" y="30"/>
                    <a:pt x="565" y="42"/>
                  </a:cubicBezTo>
                  <a:cubicBezTo>
                    <a:pt x="489" y="42"/>
                    <a:pt x="489" y="42"/>
                    <a:pt x="489" y="42"/>
                  </a:cubicBezTo>
                  <a:cubicBezTo>
                    <a:pt x="471" y="18"/>
                    <a:pt x="442" y="0"/>
                    <a:pt x="407" y="0"/>
                  </a:cubicBezTo>
                  <a:cubicBezTo>
                    <a:pt x="377" y="0"/>
                    <a:pt x="348" y="18"/>
                    <a:pt x="330" y="42"/>
                  </a:cubicBezTo>
                  <a:cubicBezTo>
                    <a:pt x="183" y="42"/>
                    <a:pt x="183" y="42"/>
                    <a:pt x="183" y="42"/>
                  </a:cubicBezTo>
                  <a:cubicBezTo>
                    <a:pt x="6" y="354"/>
                    <a:pt x="6" y="354"/>
                    <a:pt x="6" y="354"/>
                  </a:cubicBezTo>
                  <a:cubicBezTo>
                    <a:pt x="0" y="366"/>
                    <a:pt x="0" y="383"/>
                    <a:pt x="6" y="395"/>
                  </a:cubicBezTo>
                  <a:cubicBezTo>
                    <a:pt x="12" y="413"/>
                    <a:pt x="30" y="418"/>
                    <a:pt x="47" y="418"/>
                  </a:cubicBezTo>
                  <a:cubicBezTo>
                    <a:pt x="907" y="418"/>
                    <a:pt x="907" y="418"/>
                    <a:pt x="907" y="418"/>
                  </a:cubicBezTo>
                  <a:cubicBezTo>
                    <a:pt x="925" y="418"/>
                    <a:pt x="942" y="413"/>
                    <a:pt x="948" y="395"/>
                  </a:cubicBezTo>
                  <a:cubicBezTo>
                    <a:pt x="960" y="383"/>
                    <a:pt x="960" y="366"/>
                    <a:pt x="948" y="354"/>
                  </a:cubicBezTo>
                  <a:lnTo>
                    <a:pt x="772" y="42"/>
                  </a:lnTo>
                  <a:close/>
                  <a:moveTo>
                    <a:pt x="300" y="324"/>
                  </a:moveTo>
                  <a:lnTo>
                    <a:pt x="300" y="324"/>
                  </a:lnTo>
                  <a:cubicBezTo>
                    <a:pt x="271" y="324"/>
                    <a:pt x="248" y="301"/>
                    <a:pt x="248" y="271"/>
                  </a:cubicBezTo>
                  <a:cubicBezTo>
                    <a:pt x="248" y="242"/>
                    <a:pt x="271" y="218"/>
                    <a:pt x="300" y="218"/>
                  </a:cubicBezTo>
                  <a:cubicBezTo>
                    <a:pt x="330" y="218"/>
                    <a:pt x="353" y="242"/>
                    <a:pt x="353" y="271"/>
                  </a:cubicBezTo>
                  <a:cubicBezTo>
                    <a:pt x="353" y="301"/>
                    <a:pt x="330" y="324"/>
                    <a:pt x="300" y="324"/>
                  </a:cubicBezTo>
                  <a:close/>
                  <a:moveTo>
                    <a:pt x="407" y="130"/>
                  </a:moveTo>
                  <a:lnTo>
                    <a:pt x="407" y="130"/>
                  </a:lnTo>
                  <a:cubicBezTo>
                    <a:pt x="389" y="130"/>
                    <a:pt x="371" y="112"/>
                    <a:pt x="371" y="89"/>
                  </a:cubicBezTo>
                  <a:cubicBezTo>
                    <a:pt x="371" y="71"/>
                    <a:pt x="389" y="53"/>
                    <a:pt x="407" y="53"/>
                  </a:cubicBezTo>
                  <a:cubicBezTo>
                    <a:pt x="430" y="53"/>
                    <a:pt x="448" y="71"/>
                    <a:pt x="448" y="89"/>
                  </a:cubicBezTo>
                  <a:cubicBezTo>
                    <a:pt x="448" y="112"/>
                    <a:pt x="430" y="130"/>
                    <a:pt x="407" y="130"/>
                  </a:cubicBezTo>
                  <a:close/>
                  <a:moveTo>
                    <a:pt x="607" y="53"/>
                  </a:moveTo>
                  <a:lnTo>
                    <a:pt x="607" y="53"/>
                  </a:lnTo>
                  <a:cubicBezTo>
                    <a:pt x="612" y="53"/>
                    <a:pt x="624" y="59"/>
                    <a:pt x="624" y="71"/>
                  </a:cubicBezTo>
                  <a:cubicBezTo>
                    <a:pt x="624" y="77"/>
                    <a:pt x="612" y="83"/>
                    <a:pt x="607" y="83"/>
                  </a:cubicBezTo>
                  <a:cubicBezTo>
                    <a:pt x="595" y="83"/>
                    <a:pt x="589" y="77"/>
                    <a:pt x="589" y="71"/>
                  </a:cubicBezTo>
                  <a:cubicBezTo>
                    <a:pt x="589" y="59"/>
                    <a:pt x="595" y="53"/>
                    <a:pt x="607" y="53"/>
                  </a:cubicBezTo>
                  <a:close/>
                  <a:moveTo>
                    <a:pt x="560" y="289"/>
                  </a:moveTo>
                  <a:lnTo>
                    <a:pt x="560" y="289"/>
                  </a:lnTo>
                  <a:cubicBezTo>
                    <a:pt x="518" y="289"/>
                    <a:pt x="477" y="248"/>
                    <a:pt x="477" y="206"/>
                  </a:cubicBezTo>
                  <a:cubicBezTo>
                    <a:pt x="477" y="159"/>
                    <a:pt x="518" y="124"/>
                    <a:pt x="560" y="124"/>
                  </a:cubicBezTo>
                  <a:cubicBezTo>
                    <a:pt x="607" y="124"/>
                    <a:pt x="642" y="159"/>
                    <a:pt x="642" y="206"/>
                  </a:cubicBezTo>
                  <a:cubicBezTo>
                    <a:pt x="642" y="248"/>
                    <a:pt x="607" y="289"/>
                    <a:pt x="560" y="289"/>
                  </a:cubicBezTo>
                  <a:close/>
                  <a:moveTo>
                    <a:pt x="695" y="366"/>
                  </a:moveTo>
                  <a:lnTo>
                    <a:pt x="695" y="366"/>
                  </a:lnTo>
                  <a:cubicBezTo>
                    <a:pt x="683" y="366"/>
                    <a:pt x="671" y="354"/>
                    <a:pt x="671" y="342"/>
                  </a:cubicBezTo>
                  <a:cubicBezTo>
                    <a:pt x="671" y="324"/>
                    <a:pt x="683" y="318"/>
                    <a:pt x="695" y="318"/>
                  </a:cubicBezTo>
                  <a:cubicBezTo>
                    <a:pt x="713" y="318"/>
                    <a:pt x="719" y="324"/>
                    <a:pt x="719" y="342"/>
                  </a:cubicBezTo>
                  <a:cubicBezTo>
                    <a:pt x="719" y="354"/>
                    <a:pt x="713" y="366"/>
                    <a:pt x="695" y="3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0" name="Freeform: Shape 129"/>
            <p:cNvSpPr/>
            <p:nvPr/>
          </p:nvSpPr>
          <p:spPr bwMode="auto">
            <a:xfrm>
              <a:off x="2696641" y="4106472"/>
              <a:ext cx="176629" cy="228243"/>
            </a:xfrm>
            <a:custGeom>
              <a:avLst/>
              <a:gdLst>
                <a:gd name="T0" fmla="*/ 760 w 784"/>
                <a:gd name="T1" fmla="*/ 919 h 1014"/>
                <a:gd name="T2" fmla="*/ 424 w 784"/>
                <a:gd name="T3" fmla="*/ 766 h 1014"/>
                <a:gd name="T4" fmla="*/ 695 w 784"/>
                <a:gd name="T5" fmla="*/ 130 h 1014"/>
                <a:gd name="T6" fmla="*/ 289 w 784"/>
                <a:gd name="T7" fmla="*/ 707 h 1014"/>
                <a:gd name="T8" fmla="*/ 0 w 784"/>
                <a:gd name="T9" fmla="*/ 577 h 1014"/>
                <a:gd name="T10" fmla="*/ 783 w 784"/>
                <a:gd name="T11" fmla="*/ 0 h 1014"/>
                <a:gd name="T12" fmla="*/ 760 w 784"/>
                <a:gd name="T13" fmla="*/ 919 h 1014"/>
                <a:gd name="T14" fmla="*/ 330 w 784"/>
                <a:gd name="T15" fmla="*/ 1013 h 1014"/>
                <a:gd name="T16" fmla="*/ 277 w 784"/>
                <a:gd name="T17" fmla="*/ 801 h 1014"/>
                <a:gd name="T18" fmla="*/ 465 w 784"/>
                <a:gd name="T19" fmla="*/ 872 h 1014"/>
                <a:gd name="T20" fmla="*/ 330 w 784"/>
                <a:gd name="T21" fmla="*/ 1013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4" h="1014">
                  <a:moveTo>
                    <a:pt x="760" y="919"/>
                  </a:moveTo>
                  <a:lnTo>
                    <a:pt x="424" y="766"/>
                  </a:lnTo>
                  <a:lnTo>
                    <a:pt x="695" y="130"/>
                  </a:lnTo>
                  <a:lnTo>
                    <a:pt x="289" y="707"/>
                  </a:lnTo>
                  <a:lnTo>
                    <a:pt x="0" y="577"/>
                  </a:lnTo>
                  <a:lnTo>
                    <a:pt x="783" y="0"/>
                  </a:lnTo>
                  <a:lnTo>
                    <a:pt x="760" y="919"/>
                  </a:lnTo>
                  <a:close/>
                  <a:moveTo>
                    <a:pt x="330" y="1013"/>
                  </a:moveTo>
                  <a:lnTo>
                    <a:pt x="277" y="801"/>
                  </a:lnTo>
                  <a:lnTo>
                    <a:pt x="465" y="872"/>
                  </a:lnTo>
                  <a:lnTo>
                    <a:pt x="330" y="1013"/>
                  </a:lnTo>
                  <a:close/>
                </a:path>
              </a:pathLst>
            </a:custGeom>
            <a:blipFill dpi="0"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1" name="Freeform: Shape 130"/>
            <p:cNvSpPr/>
            <p:nvPr/>
          </p:nvSpPr>
          <p:spPr bwMode="auto">
            <a:xfrm>
              <a:off x="3020129" y="2191219"/>
              <a:ext cx="94268" cy="102213"/>
            </a:xfrm>
            <a:custGeom>
              <a:avLst/>
              <a:gdLst>
                <a:gd name="T0" fmla="*/ 0 w 418"/>
                <a:gd name="T1" fmla="*/ 454 h 455"/>
                <a:gd name="T2" fmla="*/ 0 w 418"/>
                <a:gd name="T3" fmla="*/ 454 h 455"/>
                <a:gd name="T4" fmla="*/ 417 w 418"/>
                <a:gd name="T5" fmla="*/ 271 h 455"/>
                <a:gd name="T6" fmla="*/ 0 w 418"/>
                <a:gd name="T7" fmla="*/ 0 h 455"/>
                <a:gd name="T8" fmla="*/ 0 w 418"/>
                <a:gd name="T9" fmla="*/ 454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8" h="455">
                  <a:moveTo>
                    <a:pt x="0" y="454"/>
                  </a:moveTo>
                  <a:lnTo>
                    <a:pt x="0" y="454"/>
                  </a:lnTo>
                  <a:cubicBezTo>
                    <a:pt x="417" y="271"/>
                    <a:pt x="417" y="271"/>
                    <a:pt x="417" y="271"/>
                  </a:cubicBezTo>
                  <a:cubicBezTo>
                    <a:pt x="340" y="118"/>
                    <a:pt x="187" y="6"/>
                    <a:pt x="0" y="0"/>
                  </a:cubicBezTo>
                  <a:lnTo>
                    <a:pt x="0" y="4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2" name="Freeform: Shape 131"/>
            <p:cNvSpPr/>
            <p:nvPr/>
          </p:nvSpPr>
          <p:spPr bwMode="auto">
            <a:xfrm>
              <a:off x="2908000" y="2191219"/>
              <a:ext cx="170674" cy="217327"/>
            </a:xfrm>
            <a:custGeom>
              <a:avLst/>
              <a:gdLst>
                <a:gd name="T0" fmla="*/ 465 w 760"/>
                <a:gd name="T1" fmla="*/ 489 h 967"/>
                <a:gd name="T2" fmla="*/ 465 w 760"/>
                <a:gd name="T3" fmla="*/ 489 h 967"/>
                <a:gd name="T4" fmla="*/ 465 w 760"/>
                <a:gd name="T5" fmla="*/ 0 h 967"/>
                <a:gd name="T6" fmla="*/ 0 w 760"/>
                <a:gd name="T7" fmla="*/ 483 h 967"/>
                <a:gd name="T8" fmla="*/ 483 w 760"/>
                <a:gd name="T9" fmla="*/ 966 h 967"/>
                <a:gd name="T10" fmla="*/ 741 w 760"/>
                <a:gd name="T11" fmla="*/ 889 h 967"/>
                <a:gd name="T12" fmla="*/ 741 w 760"/>
                <a:gd name="T13" fmla="*/ 889 h 967"/>
                <a:gd name="T14" fmla="*/ 753 w 760"/>
                <a:gd name="T15" fmla="*/ 883 h 967"/>
                <a:gd name="T16" fmla="*/ 753 w 760"/>
                <a:gd name="T17" fmla="*/ 883 h 967"/>
                <a:gd name="T18" fmla="*/ 759 w 760"/>
                <a:gd name="T19" fmla="*/ 877 h 967"/>
                <a:gd name="T20" fmla="*/ 465 w 760"/>
                <a:gd name="T21" fmla="*/ 489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0" h="967">
                  <a:moveTo>
                    <a:pt x="465" y="489"/>
                  </a:moveTo>
                  <a:lnTo>
                    <a:pt x="465" y="489"/>
                  </a:lnTo>
                  <a:cubicBezTo>
                    <a:pt x="465" y="0"/>
                    <a:pt x="465" y="0"/>
                    <a:pt x="465" y="0"/>
                  </a:cubicBezTo>
                  <a:cubicBezTo>
                    <a:pt x="206" y="6"/>
                    <a:pt x="0" y="218"/>
                    <a:pt x="0" y="483"/>
                  </a:cubicBezTo>
                  <a:cubicBezTo>
                    <a:pt x="0" y="748"/>
                    <a:pt x="218" y="966"/>
                    <a:pt x="483" y="966"/>
                  </a:cubicBezTo>
                  <a:cubicBezTo>
                    <a:pt x="577" y="966"/>
                    <a:pt x="664" y="936"/>
                    <a:pt x="741" y="889"/>
                  </a:cubicBezTo>
                  <a:lnTo>
                    <a:pt x="741" y="889"/>
                  </a:lnTo>
                  <a:cubicBezTo>
                    <a:pt x="753" y="883"/>
                    <a:pt x="753" y="883"/>
                    <a:pt x="753" y="883"/>
                  </a:cubicBezTo>
                  <a:lnTo>
                    <a:pt x="753" y="883"/>
                  </a:lnTo>
                  <a:cubicBezTo>
                    <a:pt x="759" y="877"/>
                    <a:pt x="759" y="877"/>
                    <a:pt x="759" y="877"/>
                  </a:cubicBezTo>
                  <a:lnTo>
                    <a:pt x="465" y="48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3" name="Freeform: Shape 132"/>
            <p:cNvSpPr/>
            <p:nvPr/>
          </p:nvSpPr>
          <p:spPr bwMode="auto">
            <a:xfrm>
              <a:off x="3023106" y="2260683"/>
              <a:ext cx="102206" cy="123052"/>
            </a:xfrm>
            <a:custGeom>
              <a:avLst/>
              <a:gdLst>
                <a:gd name="T0" fmla="*/ 453 w 454"/>
                <a:gd name="T1" fmla="*/ 177 h 549"/>
                <a:gd name="T2" fmla="*/ 453 w 454"/>
                <a:gd name="T3" fmla="*/ 177 h 549"/>
                <a:gd name="T4" fmla="*/ 423 w 454"/>
                <a:gd name="T5" fmla="*/ 0 h 549"/>
                <a:gd name="T6" fmla="*/ 0 w 454"/>
                <a:gd name="T7" fmla="*/ 183 h 549"/>
                <a:gd name="T8" fmla="*/ 276 w 454"/>
                <a:gd name="T9" fmla="*/ 548 h 549"/>
                <a:gd name="T10" fmla="*/ 453 w 454"/>
                <a:gd name="T11" fmla="*/ 1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4" h="549">
                  <a:moveTo>
                    <a:pt x="453" y="177"/>
                  </a:moveTo>
                  <a:lnTo>
                    <a:pt x="453" y="177"/>
                  </a:lnTo>
                  <a:cubicBezTo>
                    <a:pt x="453" y="112"/>
                    <a:pt x="441" y="53"/>
                    <a:pt x="423" y="0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276" y="548"/>
                    <a:pt x="276" y="548"/>
                    <a:pt x="276" y="548"/>
                  </a:cubicBezTo>
                  <a:cubicBezTo>
                    <a:pt x="382" y="460"/>
                    <a:pt x="453" y="324"/>
                    <a:pt x="453" y="17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4" name="Freeform: Shape 133"/>
            <p:cNvSpPr/>
            <p:nvPr/>
          </p:nvSpPr>
          <p:spPr bwMode="auto">
            <a:xfrm>
              <a:off x="2841516" y="1695040"/>
              <a:ext cx="321503" cy="30763"/>
            </a:xfrm>
            <a:custGeom>
              <a:avLst/>
              <a:gdLst>
                <a:gd name="T0" fmla="*/ 1429 w 1430"/>
                <a:gd name="T1" fmla="*/ 0 h 137"/>
                <a:gd name="T2" fmla="*/ 0 w 1430"/>
                <a:gd name="T3" fmla="*/ 0 h 137"/>
                <a:gd name="T4" fmla="*/ 0 w 1430"/>
                <a:gd name="T5" fmla="*/ 136 h 137"/>
                <a:gd name="T6" fmla="*/ 1429 w 1430"/>
                <a:gd name="T7" fmla="*/ 136 h 137"/>
                <a:gd name="T8" fmla="*/ 1429 w 1430"/>
                <a:gd name="T9" fmla="*/ 0 h 137"/>
                <a:gd name="T10" fmla="*/ 1365 w 1430"/>
                <a:gd name="T11" fmla="*/ 83 h 137"/>
                <a:gd name="T12" fmla="*/ 1247 w 1430"/>
                <a:gd name="T13" fmla="*/ 83 h 137"/>
                <a:gd name="T14" fmla="*/ 1247 w 1430"/>
                <a:gd name="T15" fmla="*/ 53 h 137"/>
                <a:gd name="T16" fmla="*/ 1365 w 1430"/>
                <a:gd name="T17" fmla="*/ 53 h 137"/>
                <a:gd name="T18" fmla="*/ 1365 w 1430"/>
                <a:gd name="T19" fmla="*/ 8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0" h="137">
                  <a:moveTo>
                    <a:pt x="1429" y="0"/>
                  </a:moveTo>
                  <a:lnTo>
                    <a:pt x="0" y="0"/>
                  </a:lnTo>
                  <a:lnTo>
                    <a:pt x="0" y="136"/>
                  </a:lnTo>
                  <a:lnTo>
                    <a:pt x="1429" y="136"/>
                  </a:lnTo>
                  <a:lnTo>
                    <a:pt x="1429" y="0"/>
                  </a:lnTo>
                  <a:close/>
                  <a:moveTo>
                    <a:pt x="1365" y="83"/>
                  </a:moveTo>
                  <a:lnTo>
                    <a:pt x="1247" y="83"/>
                  </a:lnTo>
                  <a:lnTo>
                    <a:pt x="1247" y="53"/>
                  </a:lnTo>
                  <a:lnTo>
                    <a:pt x="1365" y="53"/>
                  </a:lnTo>
                  <a:lnTo>
                    <a:pt x="1365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5" name="Freeform: Shape 134"/>
            <p:cNvSpPr/>
            <p:nvPr/>
          </p:nvSpPr>
          <p:spPr bwMode="auto">
            <a:xfrm>
              <a:off x="2855409" y="1505499"/>
              <a:ext cx="291734" cy="180609"/>
            </a:xfrm>
            <a:custGeom>
              <a:avLst/>
              <a:gdLst>
                <a:gd name="T0" fmla="*/ 1295 w 1296"/>
                <a:gd name="T1" fmla="*/ 0 h 802"/>
                <a:gd name="T2" fmla="*/ 0 w 1296"/>
                <a:gd name="T3" fmla="*/ 0 h 802"/>
                <a:gd name="T4" fmla="*/ 0 w 1296"/>
                <a:gd name="T5" fmla="*/ 801 h 802"/>
                <a:gd name="T6" fmla="*/ 1295 w 1296"/>
                <a:gd name="T7" fmla="*/ 801 h 802"/>
                <a:gd name="T8" fmla="*/ 1295 w 1296"/>
                <a:gd name="T9" fmla="*/ 0 h 802"/>
                <a:gd name="T10" fmla="*/ 1154 w 1296"/>
                <a:gd name="T11" fmla="*/ 689 h 802"/>
                <a:gd name="T12" fmla="*/ 148 w 1296"/>
                <a:gd name="T13" fmla="*/ 689 h 802"/>
                <a:gd name="T14" fmla="*/ 148 w 1296"/>
                <a:gd name="T15" fmla="*/ 112 h 802"/>
                <a:gd name="T16" fmla="*/ 1154 w 1296"/>
                <a:gd name="T17" fmla="*/ 112 h 802"/>
                <a:gd name="T18" fmla="*/ 1154 w 1296"/>
                <a:gd name="T19" fmla="*/ 68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6" h="802">
                  <a:moveTo>
                    <a:pt x="1295" y="0"/>
                  </a:moveTo>
                  <a:lnTo>
                    <a:pt x="0" y="0"/>
                  </a:lnTo>
                  <a:lnTo>
                    <a:pt x="0" y="801"/>
                  </a:lnTo>
                  <a:lnTo>
                    <a:pt x="1295" y="801"/>
                  </a:lnTo>
                  <a:lnTo>
                    <a:pt x="1295" y="0"/>
                  </a:lnTo>
                  <a:close/>
                  <a:moveTo>
                    <a:pt x="1154" y="689"/>
                  </a:moveTo>
                  <a:lnTo>
                    <a:pt x="148" y="689"/>
                  </a:lnTo>
                  <a:lnTo>
                    <a:pt x="148" y="112"/>
                  </a:lnTo>
                  <a:lnTo>
                    <a:pt x="1154" y="112"/>
                  </a:lnTo>
                  <a:lnTo>
                    <a:pt x="1154" y="6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4533506" y="1814972"/>
            <a:ext cx="4071141" cy="632141"/>
            <a:chOff x="4533506" y="1989158"/>
            <a:chExt cx="4071141" cy="632141"/>
          </a:xfrm>
        </p:grpSpPr>
        <p:sp>
          <p:nvSpPr>
            <p:cNvPr id="7" name="Oval 138"/>
            <p:cNvSpPr/>
            <p:nvPr/>
          </p:nvSpPr>
          <p:spPr>
            <a:xfrm>
              <a:off x="4603265" y="1989158"/>
              <a:ext cx="631976" cy="632141"/>
            </a:xfrm>
            <a:prstGeom prst="ellipse">
              <a:avLst/>
            </a:prstGeom>
            <a:noFill/>
            <a:ln w="38100" cmpd="sng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TextBox 164"/>
            <p:cNvSpPr txBox="1"/>
            <p:nvPr/>
          </p:nvSpPr>
          <p:spPr>
            <a:xfrm>
              <a:off x="4533506" y="2113089"/>
              <a:ext cx="824570" cy="461588"/>
            </a:xfrm>
            <a:prstGeom prst="rect">
              <a:avLst/>
            </a:prstGeom>
          </p:spPr>
          <p:txBody>
            <a:bodyPr vert="horz" wrap="none" lIns="243744" tIns="121869" rIns="243744" bIns="121869">
              <a:normAutofit fontScale="70000" lnSpcReduction="20000"/>
            </a:bodyPr>
            <a:lstStyle/>
            <a:p>
              <a:pPr marL="0" indent="0" algn="ctr">
                <a:spcBef>
                  <a:spcPct val="0"/>
                </a:spcBef>
                <a:buNone/>
              </a:pPr>
              <a:r>
                <a:rPr lang="en-US" sz="2400" b="1" dirty="0">
                  <a:solidFill>
                    <a:schemeClr val="accent2"/>
                  </a:solidFill>
                  <a:cs typeface="+mn-ea"/>
                  <a:sym typeface="+mn-lt"/>
                </a:rPr>
                <a:t>60%</a:t>
              </a:r>
              <a:endParaRPr lang="en-US" sz="24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grpSp>
          <p:nvGrpSpPr>
            <p:cNvPr id="14" name="Group 168"/>
            <p:cNvGrpSpPr/>
            <p:nvPr/>
          </p:nvGrpSpPr>
          <p:grpSpPr>
            <a:xfrm>
              <a:off x="5240661" y="2028230"/>
              <a:ext cx="3363986" cy="553998"/>
              <a:chOff x="7244340" y="1605636"/>
              <a:chExt cx="4228523" cy="738664"/>
            </a:xfrm>
          </p:grpSpPr>
          <p:sp>
            <p:nvSpPr>
              <p:cNvPr id="21" name="TextBox 169"/>
              <p:cNvSpPr txBox="1"/>
              <p:nvPr/>
            </p:nvSpPr>
            <p:spPr>
              <a:xfrm>
                <a:off x="7244340" y="1882635"/>
                <a:ext cx="4228523" cy="461665"/>
              </a:xfrm>
              <a:prstGeom prst="rect">
                <a:avLst/>
              </a:prstGeom>
            </p:spPr>
            <p:txBody>
              <a:bodyPr vert="horz" wrap="square" lIns="216000" tIns="0" rIns="0" bIns="0" anchor="ctr" anchorCtr="0"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ct val="0"/>
                  </a:spcBef>
                  <a:buNone/>
                </a:pPr>
                <a:r>
                  <a:rPr lang="zh-CN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游戏规则和棋盘的设计与程序逻辑的实现；图形界面框架的基本实现；程序健壮性优化；</a:t>
                </a:r>
                <a:r>
                  <a:rPr lang="en-US" altLang="zh-CN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Debug</a:t>
                </a:r>
                <a:r>
                  <a:rPr lang="zh-CN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和游戏性的更新</a:t>
                </a:r>
                <a:endPara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22" name="Rectangle 170"/>
              <p:cNvSpPr/>
              <p:nvPr/>
            </p:nvSpPr>
            <p:spPr>
              <a:xfrm>
                <a:off x="7244340" y="1605636"/>
                <a:ext cx="1076090" cy="276999"/>
              </a:xfrm>
              <a:prstGeom prst="rect">
                <a:avLst/>
              </a:prstGeom>
            </p:spPr>
            <p:txBody>
              <a:bodyPr wrap="none" lIns="216000" tIns="0" rIns="0" bIns="0" anchor="ctr" anchorCtr="0">
                <a:normAutofit/>
              </a:bodyPr>
              <a:lstStyle/>
              <a:p>
                <a:r>
                  <a:rPr lang="zh-CN" altLang="en-US" sz="1200" b="1" dirty="0">
                    <a:solidFill>
                      <a:schemeClr val="accent2">
                        <a:lumMod val="100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夏启东</a:t>
                </a:r>
                <a:endParaRPr lang="zh-CN" altLang="en-US" sz="1200" b="1" dirty="0">
                  <a:solidFill>
                    <a:schemeClr val="accent2">
                      <a:lumMod val="10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5" name="组合 174"/>
          <p:cNvGrpSpPr/>
          <p:nvPr/>
        </p:nvGrpSpPr>
        <p:grpSpPr>
          <a:xfrm>
            <a:off x="4533506" y="2659689"/>
            <a:ext cx="4071141" cy="632141"/>
            <a:chOff x="4533506" y="2833875"/>
            <a:chExt cx="4071141" cy="632141"/>
          </a:xfrm>
        </p:grpSpPr>
        <p:sp>
          <p:nvSpPr>
            <p:cNvPr id="8" name="Oval 141"/>
            <p:cNvSpPr/>
            <p:nvPr/>
          </p:nvSpPr>
          <p:spPr>
            <a:xfrm>
              <a:off x="4603265" y="2833875"/>
              <a:ext cx="631976" cy="632141"/>
            </a:xfrm>
            <a:prstGeom prst="ellipse">
              <a:avLst/>
            </a:prstGeom>
            <a:noFill/>
            <a:ln w="38100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TextBox 165"/>
            <p:cNvSpPr txBox="1"/>
            <p:nvPr/>
          </p:nvSpPr>
          <p:spPr>
            <a:xfrm>
              <a:off x="4533506" y="2956979"/>
              <a:ext cx="824570" cy="461588"/>
            </a:xfrm>
            <a:prstGeom prst="rect">
              <a:avLst/>
            </a:prstGeom>
          </p:spPr>
          <p:txBody>
            <a:bodyPr vert="horz" wrap="none" lIns="243744" tIns="121869" rIns="243744" bIns="121869">
              <a:normAutofit fontScale="70000" lnSpcReduction="20000"/>
            </a:bodyPr>
            <a:lstStyle/>
            <a:p>
              <a:pPr marL="0" indent="0" algn="ctr">
                <a:spcBef>
                  <a:spcPct val="0"/>
                </a:spcBef>
                <a:buNone/>
              </a:pPr>
              <a:r>
                <a:rPr lang="en-US" sz="2400" b="1" dirty="0">
                  <a:solidFill>
                    <a:schemeClr val="accent3"/>
                  </a:solidFill>
                  <a:cs typeface="+mn-ea"/>
                  <a:sym typeface="+mn-lt"/>
                </a:rPr>
                <a:t>40%</a:t>
              </a:r>
              <a:endParaRPr lang="en-US" sz="2400" b="1" dirty="0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  <p:grpSp>
          <p:nvGrpSpPr>
            <p:cNvPr id="15" name="Group 171"/>
            <p:cNvGrpSpPr/>
            <p:nvPr/>
          </p:nvGrpSpPr>
          <p:grpSpPr>
            <a:xfrm>
              <a:off x="5240661" y="2872946"/>
              <a:ext cx="3363986" cy="553998"/>
              <a:chOff x="7244340" y="1605636"/>
              <a:chExt cx="4228523" cy="738664"/>
            </a:xfrm>
          </p:grpSpPr>
          <p:sp>
            <p:nvSpPr>
              <p:cNvPr id="19" name="TextBox 172"/>
              <p:cNvSpPr txBox="1"/>
              <p:nvPr/>
            </p:nvSpPr>
            <p:spPr>
              <a:xfrm>
                <a:off x="7244340" y="1882635"/>
                <a:ext cx="4228523" cy="461665"/>
              </a:xfrm>
              <a:prstGeom prst="rect">
                <a:avLst/>
              </a:prstGeom>
            </p:spPr>
            <p:txBody>
              <a:bodyPr vert="horz" wrap="square" lIns="216000" tIns="0" rIns="0" bIns="0" anchor="ctr" anchorCtr="0"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ct val="0"/>
                  </a:spcBef>
                  <a:buNone/>
                </a:pPr>
                <a:r>
                  <a:rPr lang="zh-CN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贴图的美工设计和图形界面交互的实现，自动存档和读档功能的实现；音乐素材的选取以及音效的实现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20" name="Rectangle 173"/>
              <p:cNvSpPr/>
              <p:nvPr/>
            </p:nvSpPr>
            <p:spPr>
              <a:xfrm>
                <a:off x="7244340" y="1605636"/>
                <a:ext cx="1076090" cy="276999"/>
              </a:xfrm>
              <a:prstGeom prst="rect">
                <a:avLst/>
              </a:prstGeom>
            </p:spPr>
            <p:txBody>
              <a:bodyPr wrap="none" lIns="216000" tIns="0" rIns="0" bIns="0" anchor="ctr" anchorCtr="0">
                <a:normAutofit/>
              </a:bodyPr>
              <a:lstStyle/>
              <a:p>
                <a:r>
                  <a:rPr lang="zh-CN" altLang="en-US" sz="1200" b="1" dirty="0">
                    <a:solidFill>
                      <a:schemeClr val="accent3">
                        <a:lumMod val="100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张茗雨</a:t>
                </a:r>
                <a:endParaRPr lang="zh-CN" altLang="en-US" sz="1200" b="1" dirty="0">
                  <a:solidFill>
                    <a:schemeClr val="accent3">
                      <a:lumMod val="10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173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 Free" panose="03080402000500000000" pitchFamily="66" charset="0"/>
                <a:ea typeface="+mn-ea"/>
                <a:cs typeface="+mn-ea"/>
                <a:sym typeface="+mn-lt"/>
              </a:rPr>
              <a:t>GROUP DIVISION</a:t>
            </a:r>
            <a:endParaRPr lang="en-GB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Ink Free" panose="03080402000500000000" pitchFamily="66" charset="0"/>
              <a:ea typeface="+mn-ea"/>
              <a:cs typeface="+mn-ea"/>
              <a:sym typeface="+mn-lt"/>
            </a:endParaRPr>
          </a:p>
        </p:txBody>
      </p:sp>
      <p:pic>
        <p:nvPicPr>
          <p:cNvPr id="177" name="图片 1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734712">
            <a:off x="208071" y="65507"/>
            <a:ext cx="248679" cy="507296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3205">
        <p159:morph option="byObject"/>
      </p:transition>
    </mc:Choice>
    <mc:Fallback>
      <p:transition spd="slow" advTm="3320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2772840" y="1518635"/>
            <a:ext cx="1657622" cy="1657621"/>
            <a:chOff x="2772840" y="1518635"/>
            <a:chExt cx="1657622" cy="1657621"/>
          </a:xfrm>
        </p:grpSpPr>
        <p:sp>
          <p:nvSpPr>
            <p:cNvPr id="19" name="任意多边形: 形状 18"/>
            <p:cNvSpPr/>
            <p:nvPr/>
          </p:nvSpPr>
          <p:spPr>
            <a:xfrm rot="10800000">
              <a:off x="2772840" y="1518635"/>
              <a:ext cx="1657622" cy="1657621"/>
            </a:xfrm>
            <a:custGeom>
              <a:avLst/>
              <a:gdLst>
                <a:gd name="connsiteX0" fmla="*/ 0 w 1698172"/>
                <a:gd name="connsiteY0" fmla="*/ 0 h 1698171"/>
                <a:gd name="connsiteX1" fmla="*/ 1689405 w 1698172"/>
                <a:gd name="connsiteY1" fmla="*/ 1524544 h 1698171"/>
                <a:gd name="connsiteX2" fmla="*/ 1698172 w 1698172"/>
                <a:gd name="connsiteY2" fmla="*/ 1698171 h 1698171"/>
                <a:gd name="connsiteX3" fmla="*/ 1088118 w 1698172"/>
                <a:gd name="connsiteY3" fmla="*/ 1698171 h 1698171"/>
                <a:gd name="connsiteX4" fmla="*/ 111253 w 1698172"/>
                <a:gd name="connsiteY4" fmla="*/ 615670 h 1698171"/>
                <a:gd name="connsiteX5" fmla="*/ 0 w 1698172"/>
                <a:gd name="connsiteY5" fmla="*/ 610052 h 1698171"/>
                <a:gd name="connsiteX6" fmla="*/ 0 w 1698172"/>
                <a:gd name="connsiteY6" fmla="*/ 0 h 169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8172" h="1698171">
                  <a:moveTo>
                    <a:pt x="0" y="0"/>
                  </a:moveTo>
                  <a:cubicBezTo>
                    <a:pt x="879257" y="0"/>
                    <a:pt x="1602441" y="668231"/>
                    <a:pt x="1689405" y="1524544"/>
                  </a:cubicBezTo>
                  <a:lnTo>
                    <a:pt x="1698172" y="1698171"/>
                  </a:lnTo>
                  <a:lnTo>
                    <a:pt x="1088118" y="1698171"/>
                  </a:lnTo>
                  <a:cubicBezTo>
                    <a:pt x="1088118" y="1134779"/>
                    <a:pt x="659944" y="671392"/>
                    <a:pt x="111253" y="615670"/>
                  </a:cubicBezTo>
                  <a:lnTo>
                    <a:pt x="0" y="610052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rgbClr val="018D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任意多边形: 形状 20"/>
            <p:cNvSpPr/>
            <p:nvPr/>
          </p:nvSpPr>
          <p:spPr bwMode="auto">
            <a:xfrm>
              <a:off x="3946614" y="2645785"/>
              <a:ext cx="343011" cy="342374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533401" y="1518633"/>
            <a:ext cx="897061" cy="944368"/>
            <a:chOff x="3533401" y="1518633"/>
            <a:chExt cx="897061" cy="944368"/>
          </a:xfrm>
        </p:grpSpPr>
        <p:sp>
          <p:nvSpPr>
            <p:cNvPr id="20" name="任意多边形: 形状 19"/>
            <p:cNvSpPr/>
            <p:nvPr/>
          </p:nvSpPr>
          <p:spPr>
            <a:xfrm>
              <a:off x="3533401" y="1518633"/>
              <a:ext cx="897061" cy="944368"/>
            </a:xfrm>
            <a:custGeom>
              <a:avLst/>
              <a:gdLst>
                <a:gd name="connsiteX0" fmla="*/ 4607 w 1484547"/>
                <a:gd name="connsiteY0" fmla="*/ 0 h 1562836"/>
                <a:gd name="connsiteX1" fmla="*/ 1484547 w 1484547"/>
                <a:gd name="connsiteY1" fmla="*/ 0 h 1562836"/>
                <a:gd name="connsiteX2" fmla="*/ 1484547 w 1484547"/>
                <a:gd name="connsiteY2" fmla="*/ 1562183 h 1562836"/>
                <a:gd name="connsiteX3" fmla="*/ 1471613 w 1484547"/>
                <a:gd name="connsiteY3" fmla="*/ 1562836 h 1562836"/>
                <a:gd name="connsiteX4" fmla="*/ 0 w 1484547"/>
                <a:gd name="connsiteY4" fmla="*/ 91223 h 1562836"/>
                <a:gd name="connsiteX5" fmla="*/ 4607 w 1484547"/>
                <a:gd name="connsiteY5" fmla="*/ 0 h 1562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4547" h="1562836">
                  <a:moveTo>
                    <a:pt x="4607" y="0"/>
                  </a:moveTo>
                  <a:lnTo>
                    <a:pt x="1484547" y="0"/>
                  </a:lnTo>
                  <a:lnTo>
                    <a:pt x="1484547" y="1562183"/>
                  </a:lnTo>
                  <a:lnTo>
                    <a:pt x="1471613" y="1562836"/>
                  </a:lnTo>
                  <a:cubicBezTo>
                    <a:pt x="658864" y="1562836"/>
                    <a:pt x="0" y="903972"/>
                    <a:pt x="0" y="91223"/>
                  </a:cubicBezTo>
                  <a:lnTo>
                    <a:pt x="4607" y="0"/>
                  </a:lnTo>
                  <a:close/>
                </a:path>
              </a:pathLst>
            </a:custGeom>
            <a:blipFill dpi="0"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rgbClr val="018D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任意多边形: 形状 21"/>
            <p:cNvSpPr/>
            <p:nvPr/>
          </p:nvSpPr>
          <p:spPr bwMode="auto">
            <a:xfrm>
              <a:off x="3973689" y="1755066"/>
              <a:ext cx="288861" cy="368609"/>
            </a:xfrm>
            <a:custGeom>
              <a:avLst/>
              <a:gdLst>
                <a:gd name="connsiteX0" fmla="*/ 43815 w 258763"/>
                <a:gd name="connsiteY0" fmla="*/ 130175 h 330201"/>
                <a:gd name="connsiteX1" fmla="*/ 28575 w 258763"/>
                <a:gd name="connsiteY1" fmla="*/ 147060 h 330201"/>
                <a:gd name="connsiteX2" fmla="*/ 28575 w 258763"/>
                <a:gd name="connsiteY2" fmla="*/ 227590 h 330201"/>
                <a:gd name="connsiteX3" fmla="*/ 43815 w 258763"/>
                <a:gd name="connsiteY3" fmla="*/ 244475 h 330201"/>
                <a:gd name="connsiteX4" fmla="*/ 60325 w 258763"/>
                <a:gd name="connsiteY4" fmla="*/ 227590 h 330201"/>
                <a:gd name="connsiteX5" fmla="*/ 60325 w 258763"/>
                <a:gd name="connsiteY5" fmla="*/ 147060 h 330201"/>
                <a:gd name="connsiteX6" fmla="*/ 43815 w 258763"/>
                <a:gd name="connsiteY6" fmla="*/ 130175 h 330201"/>
                <a:gd name="connsiteX7" fmla="*/ 221457 w 258763"/>
                <a:gd name="connsiteY7" fmla="*/ 98425 h 330201"/>
                <a:gd name="connsiteX8" fmla="*/ 211138 w 258763"/>
                <a:gd name="connsiteY8" fmla="*/ 110021 h 330201"/>
                <a:gd name="connsiteX9" fmla="*/ 211138 w 258763"/>
                <a:gd name="connsiteY9" fmla="*/ 265918 h 330201"/>
                <a:gd name="connsiteX10" fmla="*/ 221457 w 258763"/>
                <a:gd name="connsiteY10" fmla="*/ 276225 h 330201"/>
                <a:gd name="connsiteX11" fmla="*/ 231776 w 258763"/>
                <a:gd name="connsiteY11" fmla="*/ 265918 h 330201"/>
                <a:gd name="connsiteX12" fmla="*/ 231776 w 258763"/>
                <a:gd name="connsiteY12" fmla="*/ 110021 h 330201"/>
                <a:gd name="connsiteX13" fmla="*/ 221457 w 258763"/>
                <a:gd name="connsiteY13" fmla="*/ 98425 h 330201"/>
                <a:gd name="connsiteX14" fmla="*/ 80216 w 258763"/>
                <a:gd name="connsiteY14" fmla="*/ 71438 h 330201"/>
                <a:gd name="connsiteX15" fmla="*/ 236768 w 258763"/>
                <a:gd name="connsiteY15" fmla="*/ 71438 h 330201"/>
                <a:gd name="connsiteX16" fmla="*/ 258763 w 258763"/>
                <a:gd name="connsiteY16" fmla="*/ 93324 h 330201"/>
                <a:gd name="connsiteX17" fmla="*/ 258763 w 258763"/>
                <a:gd name="connsiteY17" fmla="*/ 274844 h 330201"/>
                <a:gd name="connsiteX18" fmla="*/ 204423 w 258763"/>
                <a:gd name="connsiteY18" fmla="*/ 330201 h 330201"/>
                <a:gd name="connsiteX19" fmla="*/ 113856 w 258763"/>
                <a:gd name="connsiteY19" fmla="*/ 330201 h 330201"/>
                <a:gd name="connsiteX20" fmla="*/ 59515 w 258763"/>
                <a:gd name="connsiteY20" fmla="*/ 274844 h 330201"/>
                <a:gd name="connsiteX21" fmla="*/ 59515 w 258763"/>
                <a:gd name="connsiteY21" fmla="*/ 267120 h 330201"/>
                <a:gd name="connsiteX22" fmla="*/ 42696 w 258763"/>
                <a:gd name="connsiteY22" fmla="*/ 270982 h 330201"/>
                <a:gd name="connsiteX23" fmla="*/ 0 w 258763"/>
                <a:gd name="connsiteY23" fmla="*/ 227211 h 330201"/>
                <a:gd name="connsiteX24" fmla="*/ 0 w 258763"/>
                <a:gd name="connsiteY24" fmla="*/ 147394 h 330201"/>
                <a:gd name="connsiteX25" fmla="*/ 42696 w 258763"/>
                <a:gd name="connsiteY25" fmla="*/ 103623 h 330201"/>
                <a:gd name="connsiteX26" fmla="*/ 59515 w 258763"/>
                <a:gd name="connsiteY26" fmla="*/ 107485 h 330201"/>
                <a:gd name="connsiteX27" fmla="*/ 59515 w 258763"/>
                <a:gd name="connsiteY27" fmla="*/ 93324 h 330201"/>
                <a:gd name="connsiteX28" fmla="*/ 80216 w 258763"/>
                <a:gd name="connsiteY28" fmla="*/ 71438 h 330201"/>
                <a:gd name="connsiteX29" fmla="*/ 107950 w 258763"/>
                <a:gd name="connsiteY29" fmla="*/ 0 h 330201"/>
                <a:gd name="connsiteX30" fmla="*/ 109247 w 258763"/>
                <a:gd name="connsiteY30" fmla="*/ 1290 h 330201"/>
                <a:gd name="connsiteX31" fmla="*/ 113139 w 258763"/>
                <a:gd name="connsiteY31" fmla="*/ 2580 h 330201"/>
                <a:gd name="connsiteX32" fmla="*/ 119624 w 258763"/>
                <a:gd name="connsiteY32" fmla="*/ 5160 h 330201"/>
                <a:gd name="connsiteX33" fmla="*/ 126110 w 258763"/>
                <a:gd name="connsiteY33" fmla="*/ 7739 h 330201"/>
                <a:gd name="connsiteX34" fmla="*/ 144269 w 258763"/>
                <a:gd name="connsiteY34" fmla="*/ 12899 h 330201"/>
                <a:gd name="connsiteX35" fmla="*/ 145566 w 258763"/>
                <a:gd name="connsiteY35" fmla="*/ 12899 h 330201"/>
                <a:gd name="connsiteX36" fmla="*/ 146863 w 258763"/>
                <a:gd name="connsiteY36" fmla="*/ 14189 h 330201"/>
                <a:gd name="connsiteX37" fmla="*/ 148161 w 258763"/>
                <a:gd name="connsiteY37" fmla="*/ 14189 h 330201"/>
                <a:gd name="connsiteX38" fmla="*/ 149458 w 258763"/>
                <a:gd name="connsiteY38" fmla="*/ 14189 h 330201"/>
                <a:gd name="connsiteX39" fmla="*/ 152052 w 258763"/>
                <a:gd name="connsiteY39" fmla="*/ 14189 h 330201"/>
                <a:gd name="connsiteX40" fmla="*/ 154646 w 258763"/>
                <a:gd name="connsiteY40" fmla="*/ 15478 h 330201"/>
                <a:gd name="connsiteX41" fmla="*/ 155943 w 258763"/>
                <a:gd name="connsiteY41" fmla="*/ 15478 h 330201"/>
                <a:gd name="connsiteX42" fmla="*/ 157240 w 258763"/>
                <a:gd name="connsiteY42" fmla="*/ 15478 h 330201"/>
                <a:gd name="connsiteX43" fmla="*/ 158537 w 258763"/>
                <a:gd name="connsiteY43" fmla="*/ 16768 h 330201"/>
                <a:gd name="connsiteX44" fmla="*/ 159835 w 258763"/>
                <a:gd name="connsiteY44" fmla="*/ 16768 h 330201"/>
                <a:gd name="connsiteX45" fmla="*/ 162429 w 258763"/>
                <a:gd name="connsiteY45" fmla="*/ 16768 h 330201"/>
                <a:gd name="connsiteX46" fmla="*/ 165023 w 258763"/>
                <a:gd name="connsiteY46" fmla="*/ 18058 h 330201"/>
                <a:gd name="connsiteX47" fmla="*/ 166320 w 258763"/>
                <a:gd name="connsiteY47" fmla="*/ 18058 h 330201"/>
                <a:gd name="connsiteX48" fmla="*/ 167617 w 258763"/>
                <a:gd name="connsiteY48" fmla="*/ 18058 h 330201"/>
                <a:gd name="connsiteX49" fmla="*/ 168914 w 258763"/>
                <a:gd name="connsiteY49" fmla="*/ 18058 h 330201"/>
                <a:gd name="connsiteX50" fmla="*/ 170211 w 258763"/>
                <a:gd name="connsiteY50" fmla="*/ 18058 h 330201"/>
                <a:gd name="connsiteX51" fmla="*/ 176697 w 258763"/>
                <a:gd name="connsiteY51" fmla="*/ 20638 h 330201"/>
                <a:gd name="connsiteX52" fmla="*/ 188371 w 258763"/>
                <a:gd name="connsiteY52" fmla="*/ 24507 h 330201"/>
                <a:gd name="connsiteX53" fmla="*/ 193559 w 258763"/>
                <a:gd name="connsiteY53" fmla="*/ 27087 h 330201"/>
                <a:gd name="connsiteX54" fmla="*/ 194856 w 258763"/>
                <a:gd name="connsiteY54" fmla="*/ 28377 h 330201"/>
                <a:gd name="connsiteX55" fmla="*/ 196154 w 258763"/>
                <a:gd name="connsiteY55" fmla="*/ 29667 h 330201"/>
                <a:gd name="connsiteX56" fmla="*/ 197451 w 258763"/>
                <a:gd name="connsiteY56" fmla="*/ 29667 h 330201"/>
                <a:gd name="connsiteX57" fmla="*/ 198748 w 258763"/>
                <a:gd name="connsiteY57" fmla="*/ 30957 h 330201"/>
                <a:gd name="connsiteX58" fmla="*/ 207828 w 258763"/>
                <a:gd name="connsiteY58" fmla="*/ 38696 h 330201"/>
                <a:gd name="connsiteX59" fmla="*/ 213016 w 258763"/>
                <a:gd name="connsiteY59" fmla="*/ 47725 h 330201"/>
                <a:gd name="connsiteX60" fmla="*/ 214313 w 258763"/>
                <a:gd name="connsiteY60" fmla="*/ 55464 h 330201"/>
                <a:gd name="connsiteX61" fmla="*/ 214313 w 258763"/>
                <a:gd name="connsiteY61" fmla="*/ 58044 h 330201"/>
                <a:gd name="connsiteX62" fmla="*/ 213016 w 258763"/>
                <a:gd name="connsiteY62" fmla="*/ 59334 h 330201"/>
                <a:gd name="connsiteX63" fmla="*/ 213016 w 258763"/>
                <a:gd name="connsiteY63" fmla="*/ 60623 h 330201"/>
                <a:gd name="connsiteX64" fmla="*/ 213016 w 258763"/>
                <a:gd name="connsiteY64" fmla="*/ 61913 h 330201"/>
                <a:gd name="connsiteX65" fmla="*/ 211719 w 258763"/>
                <a:gd name="connsiteY65" fmla="*/ 60623 h 330201"/>
                <a:gd name="connsiteX66" fmla="*/ 210422 w 258763"/>
                <a:gd name="connsiteY66" fmla="*/ 59334 h 330201"/>
                <a:gd name="connsiteX67" fmla="*/ 209125 w 258763"/>
                <a:gd name="connsiteY67" fmla="*/ 58044 h 330201"/>
                <a:gd name="connsiteX68" fmla="*/ 203936 w 258763"/>
                <a:gd name="connsiteY68" fmla="*/ 54174 h 330201"/>
                <a:gd name="connsiteX69" fmla="*/ 197451 w 258763"/>
                <a:gd name="connsiteY69" fmla="*/ 51594 h 330201"/>
                <a:gd name="connsiteX70" fmla="*/ 189668 w 258763"/>
                <a:gd name="connsiteY70" fmla="*/ 50305 h 330201"/>
                <a:gd name="connsiteX71" fmla="*/ 187074 w 258763"/>
                <a:gd name="connsiteY71" fmla="*/ 50305 h 330201"/>
                <a:gd name="connsiteX72" fmla="*/ 184480 w 258763"/>
                <a:gd name="connsiteY72" fmla="*/ 49015 h 330201"/>
                <a:gd name="connsiteX73" fmla="*/ 180588 w 258763"/>
                <a:gd name="connsiteY73" fmla="*/ 47725 h 330201"/>
                <a:gd name="connsiteX74" fmla="*/ 170211 w 258763"/>
                <a:gd name="connsiteY74" fmla="*/ 46435 h 330201"/>
                <a:gd name="connsiteX75" fmla="*/ 165023 w 258763"/>
                <a:gd name="connsiteY75" fmla="*/ 45145 h 330201"/>
                <a:gd name="connsiteX76" fmla="*/ 163726 w 258763"/>
                <a:gd name="connsiteY76" fmla="*/ 45145 h 330201"/>
                <a:gd name="connsiteX77" fmla="*/ 162429 w 258763"/>
                <a:gd name="connsiteY77" fmla="*/ 45145 h 330201"/>
                <a:gd name="connsiteX78" fmla="*/ 159835 w 258763"/>
                <a:gd name="connsiteY78" fmla="*/ 43855 h 330201"/>
                <a:gd name="connsiteX79" fmla="*/ 158537 w 258763"/>
                <a:gd name="connsiteY79" fmla="*/ 43855 h 330201"/>
                <a:gd name="connsiteX80" fmla="*/ 155943 w 258763"/>
                <a:gd name="connsiteY80" fmla="*/ 42565 h 330201"/>
                <a:gd name="connsiteX81" fmla="*/ 152052 w 258763"/>
                <a:gd name="connsiteY81" fmla="*/ 42565 h 330201"/>
                <a:gd name="connsiteX82" fmla="*/ 149458 w 258763"/>
                <a:gd name="connsiteY82" fmla="*/ 41276 h 330201"/>
                <a:gd name="connsiteX83" fmla="*/ 146863 w 258763"/>
                <a:gd name="connsiteY83" fmla="*/ 39986 h 330201"/>
                <a:gd name="connsiteX84" fmla="*/ 135189 w 258763"/>
                <a:gd name="connsiteY84" fmla="*/ 34826 h 330201"/>
                <a:gd name="connsiteX85" fmla="*/ 124813 w 258763"/>
                <a:gd name="connsiteY85" fmla="*/ 27087 h 330201"/>
                <a:gd name="connsiteX86" fmla="*/ 117030 w 258763"/>
                <a:gd name="connsiteY86" fmla="*/ 19348 h 330201"/>
                <a:gd name="connsiteX87" fmla="*/ 111841 w 258763"/>
                <a:gd name="connsiteY87" fmla="*/ 12899 h 330201"/>
                <a:gd name="connsiteX88" fmla="*/ 109247 w 258763"/>
                <a:gd name="connsiteY88" fmla="*/ 6450 h 330201"/>
                <a:gd name="connsiteX89" fmla="*/ 107950 w 258763"/>
                <a:gd name="connsiteY89" fmla="*/ 1290 h 330201"/>
                <a:gd name="connsiteX90" fmla="*/ 107950 w 258763"/>
                <a:gd name="connsiteY90" fmla="*/ 0 h 330201"/>
                <a:gd name="connsiteX91" fmla="*/ 9525 w 258763"/>
                <a:gd name="connsiteY91" fmla="*/ 0 h 330201"/>
                <a:gd name="connsiteX92" fmla="*/ 10822 w 258763"/>
                <a:gd name="connsiteY92" fmla="*/ 1290 h 330201"/>
                <a:gd name="connsiteX93" fmla="*/ 14713 w 258763"/>
                <a:gd name="connsiteY93" fmla="*/ 2580 h 330201"/>
                <a:gd name="connsiteX94" fmla="*/ 19902 w 258763"/>
                <a:gd name="connsiteY94" fmla="*/ 5160 h 330201"/>
                <a:gd name="connsiteX95" fmla="*/ 27684 w 258763"/>
                <a:gd name="connsiteY95" fmla="*/ 7739 h 330201"/>
                <a:gd name="connsiteX96" fmla="*/ 45844 w 258763"/>
                <a:gd name="connsiteY96" fmla="*/ 12899 h 330201"/>
                <a:gd name="connsiteX97" fmla="*/ 47141 w 258763"/>
                <a:gd name="connsiteY97" fmla="*/ 12899 h 330201"/>
                <a:gd name="connsiteX98" fmla="*/ 48438 w 258763"/>
                <a:gd name="connsiteY98" fmla="*/ 12899 h 330201"/>
                <a:gd name="connsiteX99" fmla="*/ 48438 w 258763"/>
                <a:gd name="connsiteY99" fmla="*/ 14189 h 330201"/>
                <a:gd name="connsiteX100" fmla="*/ 49735 w 258763"/>
                <a:gd name="connsiteY100" fmla="*/ 14189 h 330201"/>
                <a:gd name="connsiteX101" fmla="*/ 52329 w 258763"/>
                <a:gd name="connsiteY101" fmla="*/ 14189 h 330201"/>
                <a:gd name="connsiteX102" fmla="*/ 54924 w 258763"/>
                <a:gd name="connsiteY102" fmla="*/ 15478 h 330201"/>
                <a:gd name="connsiteX103" fmla="*/ 56221 w 258763"/>
                <a:gd name="connsiteY103" fmla="*/ 15478 h 330201"/>
                <a:gd name="connsiteX104" fmla="*/ 57518 w 258763"/>
                <a:gd name="connsiteY104" fmla="*/ 15478 h 330201"/>
                <a:gd name="connsiteX105" fmla="*/ 58815 w 258763"/>
                <a:gd name="connsiteY105" fmla="*/ 15478 h 330201"/>
                <a:gd name="connsiteX106" fmla="*/ 60112 w 258763"/>
                <a:gd name="connsiteY106" fmla="*/ 16768 h 330201"/>
                <a:gd name="connsiteX107" fmla="*/ 62706 w 258763"/>
                <a:gd name="connsiteY107" fmla="*/ 16768 h 330201"/>
                <a:gd name="connsiteX108" fmla="*/ 65301 w 258763"/>
                <a:gd name="connsiteY108" fmla="*/ 18058 h 330201"/>
                <a:gd name="connsiteX109" fmla="*/ 66598 w 258763"/>
                <a:gd name="connsiteY109" fmla="*/ 18058 h 330201"/>
                <a:gd name="connsiteX110" fmla="*/ 69192 w 258763"/>
                <a:gd name="connsiteY110" fmla="*/ 18058 h 330201"/>
                <a:gd name="connsiteX111" fmla="*/ 70489 w 258763"/>
                <a:gd name="connsiteY111" fmla="*/ 18058 h 330201"/>
                <a:gd name="connsiteX112" fmla="*/ 71786 w 258763"/>
                <a:gd name="connsiteY112" fmla="*/ 18058 h 330201"/>
                <a:gd name="connsiteX113" fmla="*/ 76975 w 258763"/>
                <a:gd name="connsiteY113" fmla="*/ 20638 h 330201"/>
                <a:gd name="connsiteX114" fmla="*/ 89946 w 258763"/>
                <a:gd name="connsiteY114" fmla="*/ 24507 h 330201"/>
                <a:gd name="connsiteX115" fmla="*/ 95134 w 258763"/>
                <a:gd name="connsiteY115" fmla="*/ 27087 h 330201"/>
                <a:gd name="connsiteX116" fmla="*/ 96431 w 258763"/>
                <a:gd name="connsiteY116" fmla="*/ 28377 h 330201"/>
                <a:gd name="connsiteX117" fmla="*/ 97728 w 258763"/>
                <a:gd name="connsiteY117" fmla="*/ 28377 h 330201"/>
                <a:gd name="connsiteX118" fmla="*/ 99025 w 258763"/>
                <a:gd name="connsiteY118" fmla="*/ 29667 h 330201"/>
                <a:gd name="connsiteX119" fmla="*/ 100323 w 258763"/>
                <a:gd name="connsiteY119" fmla="*/ 30957 h 330201"/>
                <a:gd name="connsiteX120" fmla="*/ 108105 w 258763"/>
                <a:gd name="connsiteY120" fmla="*/ 38696 h 330201"/>
                <a:gd name="connsiteX121" fmla="*/ 113294 w 258763"/>
                <a:gd name="connsiteY121" fmla="*/ 47725 h 330201"/>
                <a:gd name="connsiteX122" fmla="*/ 114591 w 258763"/>
                <a:gd name="connsiteY122" fmla="*/ 55464 h 330201"/>
                <a:gd name="connsiteX123" fmla="*/ 114591 w 258763"/>
                <a:gd name="connsiteY123" fmla="*/ 58044 h 330201"/>
                <a:gd name="connsiteX124" fmla="*/ 114591 w 258763"/>
                <a:gd name="connsiteY124" fmla="*/ 59334 h 330201"/>
                <a:gd name="connsiteX125" fmla="*/ 114591 w 258763"/>
                <a:gd name="connsiteY125" fmla="*/ 60623 h 330201"/>
                <a:gd name="connsiteX126" fmla="*/ 113294 w 258763"/>
                <a:gd name="connsiteY126" fmla="*/ 61913 h 330201"/>
                <a:gd name="connsiteX127" fmla="*/ 111997 w 258763"/>
                <a:gd name="connsiteY127" fmla="*/ 60623 h 330201"/>
                <a:gd name="connsiteX128" fmla="*/ 111997 w 258763"/>
                <a:gd name="connsiteY128" fmla="*/ 59334 h 330201"/>
                <a:gd name="connsiteX129" fmla="*/ 110700 w 258763"/>
                <a:gd name="connsiteY129" fmla="*/ 58044 h 330201"/>
                <a:gd name="connsiteX130" fmla="*/ 109403 w 258763"/>
                <a:gd name="connsiteY130" fmla="*/ 58044 h 330201"/>
                <a:gd name="connsiteX131" fmla="*/ 104214 w 258763"/>
                <a:gd name="connsiteY131" fmla="*/ 54174 h 330201"/>
                <a:gd name="connsiteX132" fmla="*/ 97728 w 258763"/>
                <a:gd name="connsiteY132" fmla="*/ 51594 h 330201"/>
                <a:gd name="connsiteX133" fmla="*/ 89946 w 258763"/>
                <a:gd name="connsiteY133" fmla="*/ 50305 h 330201"/>
                <a:gd name="connsiteX134" fmla="*/ 88649 w 258763"/>
                <a:gd name="connsiteY134" fmla="*/ 50305 h 330201"/>
                <a:gd name="connsiteX135" fmla="*/ 86054 w 258763"/>
                <a:gd name="connsiteY135" fmla="*/ 49015 h 330201"/>
                <a:gd name="connsiteX136" fmla="*/ 80866 w 258763"/>
                <a:gd name="connsiteY136" fmla="*/ 47725 h 330201"/>
                <a:gd name="connsiteX137" fmla="*/ 71786 w 258763"/>
                <a:gd name="connsiteY137" fmla="*/ 46435 h 330201"/>
                <a:gd name="connsiteX138" fmla="*/ 66598 w 258763"/>
                <a:gd name="connsiteY138" fmla="*/ 45145 h 330201"/>
                <a:gd name="connsiteX139" fmla="*/ 65301 w 258763"/>
                <a:gd name="connsiteY139" fmla="*/ 45145 h 330201"/>
                <a:gd name="connsiteX140" fmla="*/ 64003 w 258763"/>
                <a:gd name="connsiteY140" fmla="*/ 45145 h 330201"/>
                <a:gd name="connsiteX141" fmla="*/ 62706 w 258763"/>
                <a:gd name="connsiteY141" fmla="*/ 45145 h 330201"/>
                <a:gd name="connsiteX142" fmla="*/ 61409 w 258763"/>
                <a:gd name="connsiteY142" fmla="*/ 43855 h 330201"/>
                <a:gd name="connsiteX143" fmla="*/ 60112 w 258763"/>
                <a:gd name="connsiteY143" fmla="*/ 43855 h 330201"/>
                <a:gd name="connsiteX144" fmla="*/ 56221 w 258763"/>
                <a:gd name="connsiteY144" fmla="*/ 42565 h 330201"/>
                <a:gd name="connsiteX145" fmla="*/ 53627 w 258763"/>
                <a:gd name="connsiteY145" fmla="*/ 42565 h 330201"/>
                <a:gd name="connsiteX146" fmla="*/ 51032 w 258763"/>
                <a:gd name="connsiteY146" fmla="*/ 41276 h 330201"/>
                <a:gd name="connsiteX147" fmla="*/ 47141 w 258763"/>
                <a:gd name="connsiteY147" fmla="*/ 39986 h 330201"/>
                <a:gd name="connsiteX148" fmla="*/ 36764 w 258763"/>
                <a:gd name="connsiteY148" fmla="*/ 34826 h 330201"/>
                <a:gd name="connsiteX149" fmla="*/ 26387 w 258763"/>
                <a:gd name="connsiteY149" fmla="*/ 27087 h 330201"/>
                <a:gd name="connsiteX150" fmla="*/ 18605 w 258763"/>
                <a:gd name="connsiteY150" fmla="*/ 19348 h 330201"/>
                <a:gd name="connsiteX151" fmla="*/ 13416 w 258763"/>
                <a:gd name="connsiteY151" fmla="*/ 12899 h 330201"/>
                <a:gd name="connsiteX152" fmla="*/ 10822 w 258763"/>
                <a:gd name="connsiteY152" fmla="*/ 6450 h 330201"/>
                <a:gd name="connsiteX153" fmla="*/ 9525 w 258763"/>
                <a:gd name="connsiteY153" fmla="*/ 1290 h 330201"/>
                <a:gd name="connsiteX154" fmla="*/ 9525 w 258763"/>
                <a:gd name="connsiteY154" fmla="*/ 0 h 330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258763" h="330201">
                  <a:moveTo>
                    <a:pt x="43815" y="130175"/>
                  </a:moveTo>
                  <a:cubicBezTo>
                    <a:pt x="34925" y="130175"/>
                    <a:pt x="28575" y="137968"/>
                    <a:pt x="28575" y="147060"/>
                  </a:cubicBezTo>
                  <a:cubicBezTo>
                    <a:pt x="28575" y="147060"/>
                    <a:pt x="28575" y="147060"/>
                    <a:pt x="28575" y="227590"/>
                  </a:cubicBezTo>
                  <a:cubicBezTo>
                    <a:pt x="28575" y="236682"/>
                    <a:pt x="34925" y="244475"/>
                    <a:pt x="43815" y="244475"/>
                  </a:cubicBezTo>
                  <a:cubicBezTo>
                    <a:pt x="52705" y="244475"/>
                    <a:pt x="60325" y="236682"/>
                    <a:pt x="60325" y="227590"/>
                  </a:cubicBezTo>
                  <a:cubicBezTo>
                    <a:pt x="60325" y="227590"/>
                    <a:pt x="60325" y="227590"/>
                    <a:pt x="60325" y="147060"/>
                  </a:cubicBezTo>
                  <a:cubicBezTo>
                    <a:pt x="60325" y="137968"/>
                    <a:pt x="52705" y="130175"/>
                    <a:pt x="43815" y="130175"/>
                  </a:cubicBezTo>
                  <a:close/>
                  <a:moveTo>
                    <a:pt x="221457" y="98425"/>
                  </a:moveTo>
                  <a:cubicBezTo>
                    <a:pt x="215008" y="98425"/>
                    <a:pt x="211138" y="103579"/>
                    <a:pt x="211138" y="110021"/>
                  </a:cubicBezTo>
                  <a:lnTo>
                    <a:pt x="211138" y="265918"/>
                  </a:lnTo>
                  <a:cubicBezTo>
                    <a:pt x="211138" y="271072"/>
                    <a:pt x="215008" y="276225"/>
                    <a:pt x="221457" y="276225"/>
                  </a:cubicBezTo>
                  <a:cubicBezTo>
                    <a:pt x="227907" y="276225"/>
                    <a:pt x="231776" y="271072"/>
                    <a:pt x="231776" y="265918"/>
                  </a:cubicBezTo>
                  <a:cubicBezTo>
                    <a:pt x="231776" y="265918"/>
                    <a:pt x="231776" y="265918"/>
                    <a:pt x="231776" y="110021"/>
                  </a:cubicBezTo>
                  <a:cubicBezTo>
                    <a:pt x="231776" y="103579"/>
                    <a:pt x="227907" y="98425"/>
                    <a:pt x="221457" y="98425"/>
                  </a:cubicBezTo>
                  <a:close/>
                  <a:moveTo>
                    <a:pt x="80216" y="71438"/>
                  </a:moveTo>
                  <a:cubicBezTo>
                    <a:pt x="80216" y="71438"/>
                    <a:pt x="80216" y="71438"/>
                    <a:pt x="236768" y="71438"/>
                  </a:cubicBezTo>
                  <a:cubicBezTo>
                    <a:pt x="258763" y="71438"/>
                    <a:pt x="258763" y="71438"/>
                    <a:pt x="258763" y="93324"/>
                  </a:cubicBezTo>
                  <a:cubicBezTo>
                    <a:pt x="258763" y="93324"/>
                    <a:pt x="258763" y="93324"/>
                    <a:pt x="258763" y="274844"/>
                  </a:cubicBezTo>
                  <a:cubicBezTo>
                    <a:pt x="258763" y="330201"/>
                    <a:pt x="258763" y="330201"/>
                    <a:pt x="204423" y="330201"/>
                  </a:cubicBezTo>
                  <a:cubicBezTo>
                    <a:pt x="204423" y="330201"/>
                    <a:pt x="204423" y="330201"/>
                    <a:pt x="113856" y="330201"/>
                  </a:cubicBezTo>
                  <a:cubicBezTo>
                    <a:pt x="59515" y="330201"/>
                    <a:pt x="59515" y="330201"/>
                    <a:pt x="59515" y="274844"/>
                  </a:cubicBezTo>
                  <a:cubicBezTo>
                    <a:pt x="59515" y="274844"/>
                    <a:pt x="59515" y="274844"/>
                    <a:pt x="59515" y="267120"/>
                  </a:cubicBezTo>
                  <a:cubicBezTo>
                    <a:pt x="54340" y="269694"/>
                    <a:pt x="49165" y="270982"/>
                    <a:pt x="42696" y="270982"/>
                  </a:cubicBezTo>
                  <a:cubicBezTo>
                    <a:pt x="19407" y="270982"/>
                    <a:pt x="0" y="251671"/>
                    <a:pt x="0" y="227211"/>
                  </a:cubicBezTo>
                  <a:cubicBezTo>
                    <a:pt x="0" y="227211"/>
                    <a:pt x="0" y="227211"/>
                    <a:pt x="0" y="147394"/>
                  </a:cubicBezTo>
                  <a:cubicBezTo>
                    <a:pt x="0" y="122933"/>
                    <a:pt x="19407" y="103623"/>
                    <a:pt x="42696" y="103623"/>
                  </a:cubicBezTo>
                  <a:cubicBezTo>
                    <a:pt x="49165" y="103623"/>
                    <a:pt x="54340" y="104910"/>
                    <a:pt x="59515" y="107485"/>
                  </a:cubicBezTo>
                  <a:cubicBezTo>
                    <a:pt x="59515" y="107485"/>
                    <a:pt x="59515" y="107485"/>
                    <a:pt x="59515" y="93324"/>
                  </a:cubicBezTo>
                  <a:cubicBezTo>
                    <a:pt x="59515" y="71438"/>
                    <a:pt x="59515" y="71438"/>
                    <a:pt x="80216" y="71438"/>
                  </a:cubicBezTo>
                  <a:close/>
                  <a:moveTo>
                    <a:pt x="107950" y="0"/>
                  </a:moveTo>
                  <a:cubicBezTo>
                    <a:pt x="107950" y="0"/>
                    <a:pt x="107950" y="0"/>
                    <a:pt x="109247" y="1290"/>
                  </a:cubicBezTo>
                  <a:cubicBezTo>
                    <a:pt x="110544" y="1290"/>
                    <a:pt x="111841" y="2580"/>
                    <a:pt x="113139" y="2580"/>
                  </a:cubicBezTo>
                  <a:cubicBezTo>
                    <a:pt x="114436" y="3870"/>
                    <a:pt x="117030" y="3870"/>
                    <a:pt x="119624" y="5160"/>
                  </a:cubicBezTo>
                  <a:cubicBezTo>
                    <a:pt x="120921" y="6450"/>
                    <a:pt x="123515" y="6450"/>
                    <a:pt x="126110" y="7739"/>
                  </a:cubicBezTo>
                  <a:cubicBezTo>
                    <a:pt x="131298" y="10319"/>
                    <a:pt x="137784" y="11609"/>
                    <a:pt x="144269" y="12899"/>
                  </a:cubicBezTo>
                  <a:cubicBezTo>
                    <a:pt x="144269" y="12899"/>
                    <a:pt x="144269" y="12899"/>
                    <a:pt x="145566" y="12899"/>
                  </a:cubicBezTo>
                  <a:cubicBezTo>
                    <a:pt x="145566" y="12899"/>
                    <a:pt x="146863" y="12899"/>
                    <a:pt x="146863" y="14189"/>
                  </a:cubicBezTo>
                  <a:cubicBezTo>
                    <a:pt x="146863" y="14189"/>
                    <a:pt x="146863" y="14189"/>
                    <a:pt x="148161" y="14189"/>
                  </a:cubicBezTo>
                  <a:cubicBezTo>
                    <a:pt x="148161" y="14189"/>
                    <a:pt x="149458" y="14189"/>
                    <a:pt x="149458" y="14189"/>
                  </a:cubicBezTo>
                  <a:cubicBezTo>
                    <a:pt x="149458" y="14189"/>
                    <a:pt x="150755" y="14189"/>
                    <a:pt x="152052" y="14189"/>
                  </a:cubicBezTo>
                  <a:cubicBezTo>
                    <a:pt x="152052" y="15478"/>
                    <a:pt x="153349" y="15478"/>
                    <a:pt x="154646" y="15478"/>
                  </a:cubicBezTo>
                  <a:cubicBezTo>
                    <a:pt x="154646" y="15478"/>
                    <a:pt x="154646" y="15478"/>
                    <a:pt x="155943" y="15478"/>
                  </a:cubicBezTo>
                  <a:cubicBezTo>
                    <a:pt x="155943" y="15478"/>
                    <a:pt x="155943" y="15478"/>
                    <a:pt x="157240" y="15478"/>
                  </a:cubicBezTo>
                  <a:cubicBezTo>
                    <a:pt x="157240" y="15478"/>
                    <a:pt x="157240" y="15478"/>
                    <a:pt x="158537" y="16768"/>
                  </a:cubicBezTo>
                  <a:cubicBezTo>
                    <a:pt x="158537" y="16768"/>
                    <a:pt x="158537" y="16768"/>
                    <a:pt x="159835" y="16768"/>
                  </a:cubicBezTo>
                  <a:cubicBezTo>
                    <a:pt x="161132" y="16768"/>
                    <a:pt x="161132" y="16768"/>
                    <a:pt x="162429" y="16768"/>
                  </a:cubicBezTo>
                  <a:cubicBezTo>
                    <a:pt x="163726" y="16768"/>
                    <a:pt x="163726" y="16768"/>
                    <a:pt x="165023" y="18058"/>
                  </a:cubicBezTo>
                  <a:cubicBezTo>
                    <a:pt x="165023" y="18058"/>
                    <a:pt x="165023" y="18058"/>
                    <a:pt x="166320" y="18058"/>
                  </a:cubicBezTo>
                  <a:cubicBezTo>
                    <a:pt x="166320" y="18058"/>
                    <a:pt x="166320" y="18058"/>
                    <a:pt x="167617" y="18058"/>
                  </a:cubicBezTo>
                  <a:cubicBezTo>
                    <a:pt x="167617" y="18058"/>
                    <a:pt x="167617" y="18058"/>
                    <a:pt x="168914" y="18058"/>
                  </a:cubicBezTo>
                  <a:cubicBezTo>
                    <a:pt x="168914" y="18058"/>
                    <a:pt x="168914" y="18058"/>
                    <a:pt x="170211" y="18058"/>
                  </a:cubicBezTo>
                  <a:cubicBezTo>
                    <a:pt x="172806" y="19348"/>
                    <a:pt x="174103" y="19348"/>
                    <a:pt x="176697" y="20638"/>
                  </a:cubicBezTo>
                  <a:cubicBezTo>
                    <a:pt x="180588" y="21928"/>
                    <a:pt x="184480" y="23218"/>
                    <a:pt x="188371" y="24507"/>
                  </a:cubicBezTo>
                  <a:cubicBezTo>
                    <a:pt x="190965" y="25797"/>
                    <a:pt x="192262" y="25797"/>
                    <a:pt x="193559" y="27087"/>
                  </a:cubicBezTo>
                  <a:cubicBezTo>
                    <a:pt x="194856" y="28377"/>
                    <a:pt x="194856" y="28377"/>
                    <a:pt x="194856" y="28377"/>
                  </a:cubicBezTo>
                  <a:cubicBezTo>
                    <a:pt x="196154" y="28377"/>
                    <a:pt x="196154" y="28377"/>
                    <a:pt x="196154" y="29667"/>
                  </a:cubicBezTo>
                  <a:cubicBezTo>
                    <a:pt x="197451" y="29667"/>
                    <a:pt x="197451" y="29667"/>
                    <a:pt x="197451" y="29667"/>
                  </a:cubicBezTo>
                  <a:cubicBezTo>
                    <a:pt x="198748" y="29667"/>
                    <a:pt x="198748" y="30957"/>
                    <a:pt x="198748" y="30957"/>
                  </a:cubicBezTo>
                  <a:cubicBezTo>
                    <a:pt x="202639" y="33536"/>
                    <a:pt x="205233" y="36116"/>
                    <a:pt x="207828" y="38696"/>
                  </a:cubicBezTo>
                  <a:cubicBezTo>
                    <a:pt x="210422" y="41276"/>
                    <a:pt x="211719" y="45145"/>
                    <a:pt x="213016" y="47725"/>
                  </a:cubicBezTo>
                  <a:cubicBezTo>
                    <a:pt x="214313" y="50305"/>
                    <a:pt x="214313" y="52884"/>
                    <a:pt x="214313" y="55464"/>
                  </a:cubicBezTo>
                  <a:cubicBezTo>
                    <a:pt x="214313" y="56754"/>
                    <a:pt x="214313" y="56754"/>
                    <a:pt x="214313" y="58044"/>
                  </a:cubicBezTo>
                  <a:cubicBezTo>
                    <a:pt x="214313" y="58044"/>
                    <a:pt x="214313" y="59334"/>
                    <a:pt x="213016" y="59334"/>
                  </a:cubicBezTo>
                  <a:cubicBezTo>
                    <a:pt x="213016" y="59334"/>
                    <a:pt x="213016" y="59334"/>
                    <a:pt x="213016" y="60623"/>
                  </a:cubicBezTo>
                  <a:cubicBezTo>
                    <a:pt x="213016" y="61913"/>
                    <a:pt x="213016" y="61913"/>
                    <a:pt x="213016" y="61913"/>
                  </a:cubicBezTo>
                  <a:cubicBezTo>
                    <a:pt x="213016" y="61913"/>
                    <a:pt x="213016" y="61913"/>
                    <a:pt x="211719" y="60623"/>
                  </a:cubicBezTo>
                  <a:cubicBezTo>
                    <a:pt x="211719" y="60623"/>
                    <a:pt x="211719" y="59334"/>
                    <a:pt x="210422" y="59334"/>
                  </a:cubicBezTo>
                  <a:cubicBezTo>
                    <a:pt x="210422" y="59334"/>
                    <a:pt x="210422" y="58044"/>
                    <a:pt x="209125" y="58044"/>
                  </a:cubicBezTo>
                  <a:cubicBezTo>
                    <a:pt x="207828" y="56754"/>
                    <a:pt x="205233" y="55464"/>
                    <a:pt x="203936" y="54174"/>
                  </a:cubicBezTo>
                  <a:cubicBezTo>
                    <a:pt x="201342" y="54174"/>
                    <a:pt x="200045" y="52884"/>
                    <a:pt x="197451" y="51594"/>
                  </a:cubicBezTo>
                  <a:cubicBezTo>
                    <a:pt x="194856" y="51594"/>
                    <a:pt x="192262" y="50305"/>
                    <a:pt x="189668" y="50305"/>
                  </a:cubicBezTo>
                  <a:cubicBezTo>
                    <a:pt x="188371" y="50305"/>
                    <a:pt x="188371" y="50305"/>
                    <a:pt x="187074" y="50305"/>
                  </a:cubicBezTo>
                  <a:cubicBezTo>
                    <a:pt x="187074" y="49015"/>
                    <a:pt x="185777" y="49015"/>
                    <a:pt x="184480" y="49015"/>
                  </a:cubicBezTo>
                  <a:cubicBezTo>
                    <a:pt x="183182" y="49015"/>
                    <a:pt x="181885" y="49015"/>
                    <a:pt x="180588" y="47725"/>
                  </a:cubicBezTo>
                  <a:cubicBezTo>
                    <a:pt x="176697" y="47725"/>
                    <a:pt x="174103" y="47725"/>
                    <a:pt x="170211" y="46435"/>
                  </a:cubicBezTo>
                  <a:cubicBezTo>
                    <a:pt x="168914" y="46435"/>
                    <a:pt x="166320" y="45145"/>
                    <a:pt x="165023" y="45145"/>
                  </a:cubicBezTo>
                  <a:cubicBezTo>
                    <a:pt x="165023" y="45145"/>
                    <a:pt x="165023" y="45145"/>
                    <a:pt x="163726" y="45145"/>
                  </a:cubicBezTo>
                  <a:cubicBezTo>
                    <a:pt x="163726" y="45145"/>
                    <a:pt x="163726" y="45145"/>
                    <a:pt x="162429" y="45145"/>
                  </a:cubicBezTo>
                  <a:cubicBezTo>
                    <a:pt x="162429" y="45145"/>
                    <a:pt x="162429" y="45145"/>
                    <a:pt x="159835" y="43855"/>
                  </a:cubicBezTo>
                  <a:cubicBezTo>
                    <a:pt x="159835" y="43855"/>
                    <a:pt x="159835" y="43855"/>
                    <a:pt x="158537" y="43855"/>
                  </a:cubicBezTo>
                  <a:cubicBezTo>
                    <a:pt x="157240" y="43855"/>
                    <a:pt x="157240" y="43855"/>
                    <a:pt x="155943" y="42565"/>
                  </a:cubicBezTo>
                  <a:cubicBezTo>
                    <a:pt x="154646" y="42565"/>
                    <a:pt x="153349" y="42565"/>
                    <a:pt x="152052" y="42565"/>
                  </a:cubicBezTo>
                  <a:cubicBezTo>
                    <a:pt x="152052" y="41276"/>
                    <a:pt x="150755" y="41276"/>
                    <a:pt x="149458" y="41276"/>
                  </a:cubicBezTo>
                  <a:cubicBezTo>
                    <a:pt x="148161" y="41276"/>
                    <a:pt x="146863" y="39986"/>
                    <a:pt x="146863" y="39986"/>
                  </a:cubicBezTo>
                  <a:cubicBezTo>
                    <a:pt x="142972" y="38696"/>
                    <a:pt x="139081" y="36116"/>
                    <a:pt x="135189" y="34826"/>
                  </a:cubicBezTo>
                  <a:cubicBezTo>
                    <a:pt x="131298" y="32247"/>
                    <a:pt x="128704" y="29667"/>
                    <a:pt x="124813" y="27087"/>
                  </a:cubicBezTo>
                  <a:cubicBezTo>
                    <a:pt x="122218" y="24507"/>
                    <a:pt x="119624" y="21928"/>
                    <a:pt x="117030" y="19348"/>
                  </a:cubicBezTo>
                  <a:cubicBezTo>
                    <a:pt x="115733" y="16768"/>
                    <a:pt x="113139" y="15478"/>
                    <a:pt x="111841" y="12899"/>
                  </a:cubicBezTo>
                  <a:cubicBezTo>
                    <a:pt x="110544" y="10319"/>
                    <a:pt x="110544" y="7739"/>
                    <a:pt x="109247" y="6450"/>
                  </a:cubicBezTo>
                  <a:cubicBezTo>
                    <a:pt x="109247" y="3870"/>
                    <a:pt x="107950" y="2580"/>
                    <a:pt x="107950" y="1290"/>
                  </a:cubicBezTo>
                  <a:cubicBezTo>
                    <a:pt x="107950" y="1290"/>
                    <a:pt x="107950" y="0"/>
                    <a:pt x="107950" y="0"/>
                  </a:cubicBezTo>
                  <a:close/>
                  <a:moveTo>
                    <a:pt x="9525" y="0"/>
                  </a:moveTo>
                  <a:cubicBezTo>
                    <a:pt x="9525" y="0"/>
                    <a:pt x="9525" y="0"/>
                    <a:pt x="10822" y="1290"/>
                  </a:cubicBezTo>
                  <a:cubicBezTo>
                    <a:pt x="12119" y="1290"/>
                    <a:pt x="12119" y="2580"/>
                    <a:pt x="14713" y="2580"/>
                  </a:cubicBezTo>
                  <a:cubicBezTo>
                    <a:pt x="16010" y="3870"/>
                    <a:pt x="17308" y="3870"/>
                    <a:pt x="19902" y="5160"/>
                  </a:cubicBezTo>
                  <a:cubicBezTo>
                    <a:pt x="22496" y="6450"/>
                    <a:pt x="25090" y="6450"/>
                    <a:pt x="27684" y="7739"/>
                  </a:cubicBezTo>
                  <a:cubicBezTo>
                    <a:pt x="32873" y="9029"/>
                    <a:pt x="39358" y="11609"/>
                    <a:pt x="45844" y="12899"/>
                  </a:cubicBezTo>
                  <a:cubicBezTo>
                    <a:pt x="45844" y="12899"/>
                    <a:pt x="45844" y="12899"/>
                    <a:pt x="47141" y="12899"/>
                  </a:cubicBezTo>
                  <a:cubicBezTo>
                    <a:pt x="47141" y="12899"/>
                    <a:pt x="47141" y="12899"/>
                    <a:pt x="48438" y="12899"/>
                  </a:cubicBezTo>
                  <a:cubicBezTo>
                    <a:pt x="48438" y="12899"/>
                    <a:pt x="48438" y="12899"/>
                    <a:pt x="48438" y="14189"/>
                  </a:cubicBezTo>
                  <a:cubicBezTo>
                    <a:pt x="49735" y="14189"/>
                    <a:pt x="49735" y="14189"/>
                    <a:pt x="49735" y="14189"/>
                  </a:cubicBezTo>
                  <a:cubicBezTo>
                    <a:pt x="51032" y="14189"/>
                    <a:pt x="52329" y="14189"/>
                    <a:pt x="52329" y="14189"/>
                  </a:cubicBezTo>
                  <a:cubicBezTo>
                    <a:pt x="53627" y="15478"/>
                    <a:pt x="54924" y="15478"/>
                    <a:pt x="54924" y="15478"/>
                  </a:cubicBezTo>
                  <a:cubicBezTo>
                    <a:pt x="56221" y="15478"/>
                    <a:pt x="56221" y="15478"/>
                    <a:pt x="56221" y="15478"/>
                  </a:cubicBezTo>
                  <a:cubicBezTo>
                    <a:pt x="57518" y="15478"/>
                    <a:pt x="57518" y="15478"/>
                    <a:pt x="57518" y="15478"/>
                  </a:cubicBezTo>
                  <a:cubicBezTo>
                    <a:pt x="58815" y="15478"/>
                    <a:pt x="58815" y="15478"/>
                    <a:pt x="58815" y="15478"/>
                  </a:cubicBezTo>
                  <a:cubicBezTo>
                    <a:pt x="60112" y="16768"/>
                    <a:pt x="60112" y="16768"/>
                    <a:pt x="60112" y="16768"/>
                  </a:cubicBezTo>
                  <a:cubicBezTo>
                    <a:pt x="61409" y="16768"/>
                    <a:pt x="62706" y="16768"/>
                    <a:pt x="62706" y="16768"/>
                  </a:cubicBezTo>
                  <a:cubicBezTo>
                    <a:pt x="64003" y="16768"/>
                    <a:pt x="65301" y="16768"/>
                    <a:pt x="65301" y="18058"/>
                  </a:cubicBezTo>
                  <a:cubicBezTo>
                    <a:pt x="65301" y="18058"/>
                    <a:pt x="65301" y="18058"/>
                    <a:pt x="66598" y="18058"/>
                  </a:cubicBezTo>
                  <a:cubicBezTo>
                    <a:pt x="66598" y="18058"/>
                    <a:pt x="66598" y="18058"/>
                    <a:pt x="69192" y="18058"/>
                  </a:cubicBezTo>
                  <a:cubicBezTo>
                    <a:pt x="69192" y="18058"/>
                    <a:pt x="69192" y="18058"/>
                    <a:pt x="70489" y="18058"/>
                  </a:cubicBezTo>
                  <a:cubicBezTo>
                    <a:pt x="70489" y="18058"/>
                    <a:pt x="70489" y="18058"/>
                    <a:pt x="71786" y="18058"/>
                  </a:cubicBezTo>
                  <a:cubicBezTo>
                    <a:pt x="73083" y="19348"/>
                    <a:pt x="75677" y="19348"/>
                    <a:pt x="76975" y="20638"/>
                  </a:cubicBezTo>
                  <a:cubicBezTo>
                    <a:pt x="82163" y="20638"/>
                    <a:pt x="86054" y="23218"/>
                    <a:pt x="89946" y="24507"/>
                  </a:cubicBezTo>
                  <a:cubicBezTo>
                    <a:pt x="91243" y="25797"/>
                    <a:pt x="93837" y="25797"/>
                    <a:pt x="95134" y="27087"/>
                  </a:cubicBezTo>
                  <a:cubicBezTo>
                    <a:pt x="95134" y="27087"/>
                    <a:pt x="96431" y="28377"/>
                    <a:pt x="96431" y="28377"/>
                  </a:cubicBezTo>
                  <a:cubicBezTo>
                    <a:pt x="96431" y="28377"/>
                    <a:pt x="97728" y="28377"/>
                    <a:pt x="97728" y="28377"/>
                  </a:cubicBezTo>
                  <a:cubicBezTo>
                    <a:pt x="97728" y="29667"/>
                    <a:pt x="99025" y="29667"/>
                    <a:pt x="99025" y="29667"/>
                  </a:cubicBezTo>
                  <a:cubicBezTo>
                    <a:pt x="99025" y="29667"/>
                    <a:pt x="100323" y="30957"/>
                    <a:pt x="100323" y="30957"/>
                  </a:cubicBezTo>
                  <a:cubicBezTo>
                    <a:pt x="102917" y="33536"/>
                    <a:pt x="106808" y="36116"/>
                    <a:pt x="108105" y="38696"/>
                  </a:cubicBezTo>
                  <a:cubicBezTo>
                    <a:pt x="110700" y="41276"/>
                    <a:pt x="111997" y="45145"/>
                    <a:pt x="113294" y="47725"/>
                  </a:cubicBezTo>
                  <a:cubicBezTo>
                    <a:pt x="114591" y="50305"/>
                    <a:pt x="115888" y="52884"/>
                    <a:pt x="114591" y="55464"/>
                  </a:cubicBezTo>
                  <a:cubicBezTo>
                    <a:pt x="114591" y="56754"/>
                    <a:pt x="114591" y="56754"/>
                    <a:pt x="114591" y="58044"/>
                  </a:cubicBezTo>
                  <a:cubicBezTo>
                    <a:pt x="114591" y="58044"/>
                    <a:pt x="114591" y="59334"/>
                    <a:pt x="114591" y="59334"/>
                  </a:cubicBezTo>
                  <a:cubicBezTo>
                    <a:pt x="114591" y="59334"/>
                    <a:pt x="114591" y="59334"/>
                    <a:pt x="114591" y="60623"/>
                  </a:cubicBezTo>
                  <a:cubicBezTo>
                    <a:pt x="114591" y="60623"/>
                    <a:pt x="113294" y="60623"/>
                    <a:pt x="113294" y="61913"/>
                  </a:cubicBezTo>
                  <a:cubicBezTo>
                    <a:pt x="113294" y="60623"/>
                    <a:pt x="113294" y="60623"/>
                    <a:pt x="111997" y="60623"/>
                  </a:cubicBezTo>
                  <a:cubicBezTo>
                    <a:pt x="111997" y="60623"/>
                    <a:pt x="111997" y="59334"/>
                    <a:pt x="111997" y="59334"/>
                  </a:cubicBezTo>
                  <a:cubicBezTo>
                    <a:pt x="110700" y="59334"/>
                    <a:pt x="110700" y="58044"/>
                    <a:pt x="110700" y="58044"/>
                  </a:cubicBezTo>
                  <a:cubicBezTo>
                    <a:pt x="110700" y="58044"/>
                    <a:pt x="110700" y="58044"/>
                    <a:pt x="109403" y="58044"/>
                  </a:cubicBezTo>
                  <a:cubicBezTo>
                    <a:pt x="108105" y="56754"/>
                    <a:pt x="106808" y="55464"/>
                    <a:pt x="104214" y="54174"/>
                  </a:cubicBezTo>
                  <a:cubicBezTo>
                    <a:pt x="102917" y="54174"/>
                    <a:pt x="100323" y="52884"/>
                    <a:pt x="97728" y="51594"/>
                  </a:cubicBezTo>
                  <a:cubicBezTo>
                    <a:pt x="96431" y="51594"/>
                    <a:pt x="93837" y="50305"/>
                    <a:pt x="89946" y="50305"/>
                  </a:cubicBezTo>
                  <a:cubicBezTo>
                    <a:pt x="89946" y="50305"/>
                    <a:pt x="88649" y="50305"/>
                    <a:pt x="88649" y="50305"/>
                  </a:cubicBezTo>
                  <a:cubicBezTo>
                    <a:pt x="87351" y="49015"/>
                    <a:pt x="87351" y="49015"/>
                    <a:pt x="86054" y="49015"/>
                  </a:cubicBezTo>
                  <a:cubicBezTo>
                    <a:pt x="84757" y="49015"/>
                    <a:pt x="83460" y="49015"/>
                    <a:pt x="80866" y="47725"/>
                  </a:cubicBezTo>
                  <a:cubicBezTo>
                    <a:pt x="78272" y="47725"/>
                    <a:pt x="74380" y="47725"/>
                    <a:pt x="71786" y="46435"/>
                  </a:cubicBezTo>
                  <a:cubicBezTo>
                    <a:pt x="69192" y="46435"/>
                    <a:pt x="67895" y="45145"/>
                    <a:pt x="66598" y="45145"/>
                  </a:cubicBezTo>
                  <a:cubicBezTo>
                    <a:pt x="66598" y="45145"/>
                    <a:pt x="66598" y="45145"/>
                    <a:pt x="65301" y="45145"/>
                  </a:cubicBezTo>
                  <a:cubicBezTo>
                    <a:pt x="65301" y="45145"/>
                    <a:pt x="65301" y="45145"/>
                    <a:pt x="64003" y="45145"/>
                  </a:cubicBezTo>
                  <a:cubicBezTo>
                    <a:pt x="64003" y="45145"/>
                    <a:pt x="64003" y="45145"/>
                    <a:pt x="62706" y="45145"/>
                  </a:cubicBezTo>
                  <a:cubicBezTo>
                    <a:pt x="62706" y="45145"/>
                    <a:pt x="62706" y="45145"/>
                    <a:pt x="61409" y="43855"/>
                  </a:cubicBezTo>
                  <a:cubicBezTo>
                    <a:pt x="61409" y="43855"/>
                    <a:pt x="61409" y="43855"/>
                    <a:pt x="60112" y="43855"/>
                  </a:cubicBezTo>
                  <a:cubicBezTo>
                    <a:pt x="58815" y="43855"/>
                    <a:pt x="57518" y="43855"/>
                    <a:pt x="56221" y="42565"/>
                  </a:cubicBezTo>
                  <a:cubicBezTo>
                    <a:pt x="56221" y="42565"/>
                    <a:pt x="54924" y="42565"/>
                    <a:pt x="53627" y="42565"/>
                  </a:cubicBezTo>
                  <a:cubicBezTo>
                    <a:pt x="52329" y="41276"/>
                    <a:pt x="51032" y="41276"/>
                    <a:pt x="51032" y="41276"/>
                  </a:cubicBezTo>
                  <a:cubicBezTo>
                    <a:pt x="49735" y="41276"/>
                    <a:pt x="48438" y="39986"/>
                    <a:pt x="47141" y="39986"/>
                  </a:cubicBezTo>
                  <a:cubicBezTo>
                    <a:pt x="43250" y="38696"/>
                    <a:pt x="39358" y="36116"/>
                    <a:pt x="36764" y="34826"/>
                  </a:cubicBezTo>
                  <a:cubicBezTo>
                    <a:pt x="32873" y="32247"/>
                    <a:pt x="28982" y="29667"/>
                    <a:pt x="26387" y="27087"/>
                  </a:cubicBezTo>
                  <a:cubicBezTo>
                    <a:pt x="23793" y="24507"/>
                    <a:pt x="21199" y="21928"/>
                    <a:pt x="18605" y="19348"/>
                  </a:cubicBezTo>
                  <a:cubicBezTo>
                    <a:pt x="16010" y="18058"/>
                    <a:pt x="14713" y="15478"/>
                    <a:pt x="13416" y="12899"/>
                  </a:cubicBezTo>
                  <a:cubicBezTo>
                    <a:pt x="12119" y="10319"/>
                    <a:pt x="10822" y="7739"/>
                    <a:pt x="10822" y="6450"/>
                  </a:cubicBezTo>
                  <a:cubicBezTo>
                    <a:pt x="9525" y="3870"/>
                    <a:pt x="9525" y="2580"/>
                    <a:pt x="9525" y="1290"/>
                  </a:cubicBezTo>
                  <a:cubicBezTo>
                    <a:pt x="9525" y="0"/>
                    <a:pt x="9525" y="0"/>
                    <a:pt x="95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071539" y="1518635"/>
            <a:ext cx="2358923" cy="2365563"/>
            <a:chOff x="2071539" y="1518635"/>
            <a:chExt cx="2358923" cy="2365563"/>
          </a:xfrm>
        </p:grpSpPr>
        <p:sp>
          <p:nvSpPr>
            <p:cNvPr id="18" name="任意多边形: 形状 17"/>
            <p:cNvSpPr/>
            <p:nvPr/>
          </p:nvSpPr>
          <p:spPr>
            <a:xfrm>
              <a:off x="2071539" y="1518635"/>
              <a:ext cx="2358923" cy="2365563"/>
            </a:xfrm>
            <a:custGeom>
              <a:avLst/>
              <a:gdLst>
                <a:gd name="connsiteX0" fmla="*/ 278 w 3903784"/>
                <a:gd name="connsiteY0" fmla="*/ 0 h 3914774"/>
                <a:gd name="connsiteX1" fmla="*/ 968133 w 3903784"/>
                <a:gd name="connsiteY1" fmla="*/ 0 h 3914774"/>
                <a:gd name="connsiteX2" fmla="*/ 3603633 w 3903784"/>
                <a:gd name="connsiteY2" fmla="*/ 2920497 h 3914774"/>
                <a:gd name="connsiteX3" fmla="*/ 3903784 w 3903784"/>
                <a:gd name="connsiteY3" fmla="*/ 2935654 h 3914774"/>
                <a:gd name="connsiteX4" fmla="*/ 3903784 w 3903784"/>
                <a:gd name="connsiteY4" fmla="*/ 3914774 h 3914774"/>
                <a:gd name="connsiteX5" fmla="*/ 0 w 3903784"/>
                <a:gd name="connsiteY5" fmla="*/ 10990 h 391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3784" h="3914774">
                  <a:moveTo>
                    <a:pt x="278" y="0"/>
                  </a:moveTo>
                  <a:lnTo>
                    <a:pt x="968133" y="0"/>
                  </a:lnTo>
                  <a:cubicBezTo>
                    <a:pt x="968133" y="1519985"/>
                    <a:pt x="2123310" y="2770164"/>
                    <a:pt x="3603633" y="2920497"/>
                  </a:cubicBezTo>
                  <a:lnTo>
                    <a:pt x="3903784" y="2935654"/>
                  </a:lnTo>
                  <a:lnTo>
                    <a:pt x="3903784" y="3914774"/>
                  </a:lnTo>
                  <a:cubicBezTo>
                    <a:pt x="1747784" y="3914774"/>
                    <a:pt x="0" y="2166990"/>
                    <a:pt x="0" y="10990"/>
                  </a:cubicBezTo>
                  <a:close/>
                </a:path>
              </a:pathLst>
            </a:custGeom>
            <a:blipFill dpi="0"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rgbClr val="018D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任意多边形: 形状 22"/>
            <p:cNvSpPr/>
            <p:nvPr/>
          </p:nvSpPr>
          <p:spPr bwMode="auto">
            <a:xfrm>
              <a:off x="3937977" y="3422717"/>
              <a:ext cx="360285" cy="286159"/>
            </a:xfrm>
            <a:custGeom>
              <a:avLst/>
              <a:gdLst>
                <a:gd name="connsiteX0" fmla="*/ 0 w 331788"/>
                <a:gd name="connsiteY0" fmla="*/ 53975 h 263525"/>
                <a:gd name="connsiteX1" fmla="*/ 41473 w 331788"/>
                <a:gd name="connsiteY1" fmla="*/ 82258 h 263525"/>
                <a:gd name="connsiteX2" fmla="*/ 149046 w 331788"/>
                <a:gd name="connsiteY2" fmla="*/ 105398 h 263525"/>
                <a:gd name="connsiteX3" fmla="*/ 149046 w 331788"/>
                <a:gd name="connsiteY3" fmla="*/ 114397 h 263525"/>
                <a:gd name="connsiteX4" fmla="*/ 159414 w 331788"/>
                <a:gd name="connsiteY4" fmla="*/ 124682 h 263525"/>
                <a:gd name="connsiteX5" fmla="*/ 172374 w 331788"/>
                <a:gd name="connsiteY5" fmla="*/ 124682 h 263525"/>
                <a:gd name="connsiteX6" fmla="*/ 182743 w 331788"/>
                <a:gd name="connsiteY6" fmla="*/ 114397 h 263525"/>
                <a:gd name="connsiteX7" fmla="*/ 182743 w 331788"/>
                <a:gd name="connsiteY7" fmla="*/ 105398 h 263525"/>
                <a:gd name="connsiteX8" fmla="*/ 290315 w 331788"/>
                <a:gd name="connsiteY8" fmla="*/ 82258 h 263525"/>
                <a:gd name="connsiteX9" fmla="*/ 331788 w 331788"/>
                <a:gd name="connsiteY9" fmla="*/ 53975 h 263525"/>
                <a:gd name="connsiteX10" fmla="*/ 331788 w 331788"/>
                <a:gd name="connsiteY10" fmla="*/ 253240 h 263525"/>
                <a:gd name="connsiteX11" fmla="*/ 321420 w 331788"/>
                <a:gd name="connsiteY11" fmla="*/ 263525 h 263525"/>
                <a:gd name="connsiteX12" fmla="*/ 10368 w 331788"/>
                <a:gd name="connsiteY12" fmla="*/ 263525 h 263525"/>
                <a:gd name="connsiteX13" fmla="*/ 0 w 331788"/>
                <a:gd name="connsiteY13" fmla="*/ 253240 h 263525"/>
                <a:gd name="connsiteX14" fmla="*/ 0 w 331788"/>
                <a:gd name="connsiteY14" fmla="*/ 53975 h 263525"/>
                <a:gd name="connsiteX15" fmla="*/ 124619 w 331788"/>
                <a:gd name="connsiteY15" fmla="*/ 19050 h 263525"/>
                <a:gd name="connsiteX16" fmla="*/ 114300 w 331788"/>
                <a:gd name="connsiteY16" fmla="*/ 29509 h 263525"/>
                <a:gd name="connsiteX17" fmla="*/ 114300 w 331788"/>
                <a:gd name="connsiteY17" fmla="*/ 41275 h 263525"/>
                <a:gd name="connsiteX18" fmla="*/ 217488 w 331788"/>
                <a:gd name="connsiteY18" fmla="*/ 41275 h 263525"/>
                <a:gd name="connsiteX19" fmla="*/ 217488 w 331788"/>
                <a:gd name="connsiteY19" fmla="*/ 29509 h 263525"/>
                <a:gd name="connsiteX20" fmla="*/ 207169 w 331788"/>
                <a:gd name="connsiteY20" fmla="*/ 19050 h 263525"/>
                <a:gd name="connsiteX21" fmla="*/ 124619 w 331788"/>
                <a:gd name="connsiteY21" fmla="*/ 19050 h 263525"/>
                <a:gd name="connsiteX22" fmla="*/ 124387 w 331788"/>
                <a:gd name="connsiteY22" fmla="*/ 0 h 263525"/>
                <a:gd name="connsiteX23" fmla="*/ 207402 w 331788"/>
                <a:gd name="connsiteY23" fmla="*/ 0 h 263525"/>
                <a:gd name="connsiteX24" fmla="*/ 237235 w 331788"/>
                <a:gd name="connsiteY24" fmla="*/ 29920 h 263525"/>
                <a:gd name="connsiteX25" fmla="*/ 237235 w 331788"/>
                <a:gd name="connsiteY25" fmla="*/ 41628 h 263525"/>
                <a:gd name="connsiteX26" fmla="*/ 325438 w 331788"/>
                <a:gd name="connsiteY26" fmla="*/ 41628 h 263525"/>
                <a:gd name="connsiteX27" fmla="*/ 321547 w 331788"/>
                <a:gd name="connsiteY27" fmla="*/ 48132 h 263525"/>
                <a:gd name="connsiteX28" fmla="*/ 285228 w 331788"/>
                <a:gd name="connsiteY28" fmla="*/ 71548 h 263525"/>
                <a:gd name="connsiteX29" fmla="*/ 165894 w 331788"/>
                <a:gd name="connsiteY29" fmla="*/ 93663 h 263525"/>
                <a:gd name="connsiteX30" fmla="*/ 46560 w 331788"/>
                <a:gd name="connsiteY30" fmla="*/ 71548 h 263525"/>
                <a:gd name="connsiteX31" fmla="*/ 10241 w 331788"/>
                <a:gd name="connsiteY31" fmla="*/ 48132 h 263525"/>
                <a:gd name="connsiteX32" fmla="*/ 6350 w 331788"/>
                <a:gd name="connsiteY32" fmla="*/ 41628 h 263525"/>
                <a:gd name="connsiteX33" fmla="*/ 94553 w 331788"/>
                <a:gd name="connsiteY33" fmla="*/ 41628 h 263525"/>
                <a:gd name="connsiteX34" fmla="*/ 94553 w 331788"/>
                <a:gd name="connsiteY34" fmla="*/ 29920 h 263525"/>
                <a:gd name="connsiteX35" fmla="*/ 124387 w 331788"/>
                <a:gd name="connsiteY35" fmla="*/ 0 h 2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1788" h="263525">
                  <a:moveTo>
                    <a:pt x="0" y="53975"/>
                  </a:moveTo>
                  <a:cubicBezTo>
                    <a:pt x="9072" y="64260"/>
                    <a:pt x="23329" y="74544"/>
                    <a:pt x="41473" y="82258"/>
                  </a:cubicBezTo>
                  <a:cubicBezTo>
                    <a:pt x="71282" y="95114"/>
                    <a:pt x="108868" y="102827"/>
                    <a:pt x="149046" y="105398"/>
                  </a:cubicBezTo>
                  <a:cubicBezTo>
                    <a:pt x="149046" y="105398"/>
                    <a:pt x="149046" y="105398"/>
                    <a:pt x="149046" y="114397"/>
                  </a:cubicBezTo>
                  <a:cubicBezTo>
                    <a:pt x="149046" y="119540"/>
                    <a:pt x="154230" y="124682"/>
                    <a:pt x="159414" y="124682"/>
                  </a:cubicBezTo>
                  <a:cubicBezTo>
                    <a:pt x="159414" y="124682"/>
                    <a:pt x="159414" y="124682"/>
                    <a:pt x="172374" y="124682"/>
                  </a:cubicBezTo>
                  <a:cubicBezTo>
                    <a:pt x="177559" y="124682"/>
                    <a:pt x="182743" y="119540"/>
                    <a:pt x="182743" y="114397"/>
                  </a:cubicBezTo>
                  <a:cubicBezTo>
                    <a:pt x="182743" y="114397"/>
                    <a:pt x="182743" y="114397"/>
                    <a:pt x="182743" y="105398"/>
                  </a:cubicBezTo>
                  <a:cubicBezTo>
                    <a:pt x="222920" y="102827"/>
                    <a:pt x="260506" y="95114"/>
                    <a:pt x="290315" y="82258"/>
                  </a:cubicBezTo>
                  <a:cubicBezTo>
                    <a:pt x="308459" y="74544"/>
                    <a:pt x="322716" y="64260"/>
                    <a:pt x="331788" y="53975"/>
                  </a:cubicBezTo>
                  <a:cubicBezTo>
                    <a:pt x="331788" y="53975"/>
                    <a:pt x="331788" y="53975"/>
                    <a:pt x="331788" y="253240"/>
                  </a:cubicBezTo>
                  <a:cubicBezTo>
                    <a:pt x="331788" y="259668"/>
                    <a:pt x="327900" y="263525"/>
                    <a:pt x="321420" y="263525"/>
                  </a:cubicBezTo>
                  <a:cubicBezTo>
                    <a:pt x="321420" y="263525"/>
                    <a:pt x="321420" y="263525"/>
                    <a:pt x="10368" y="263525"/>
                  </a:cubicBezTo>
                  <a:cubicBezTo>
                    <a:pt x="3888" y="263525"/>
                    <a:pt x="0" y="259668"/>
                    <a:pt x="0" y="253240"/>
                  </a:cubicBezTo>
                  <a:cubicBezTo>
                    <a:pt x="0" y="253240"/>
                    <a:pt x="0" y="253240"/>
                    <a:pt x="0" y="53975"/>
                  </a:cubicBezTo>
                  <a:close/>
                  <a:moveTo>
                    <a:pt x="124619" y="19050"/>
                  </a:moveTo>
                  <a:cubicBezTo>
                    <a:pt x="119460" y="19050"/>
                    <a:pt x="114300" y="24279"/>
                    <a:pt x="114300" y="29509"/>
                  </a:cubicBezTo>
                  <a:cubicBezTo>
                    <a:pt x="114300" y="29509"/>
                    <a:pt x="114300" y="29509"/>
                    <a:pt x="114300" y="41275"/>
                  </a:cubicBezTo>
                  <a:lnTo>
                    <a:pt x="217488" y="41275"/>
                  </a:lnTo>
                  <a:cubicBezTo>
                    <a:pt x="217488" y="41275"/>
                    <a:pt x="217488" y="41275"/>
                    <a:pt x="217488" y="29509"/>
                  </a:cubicBezTo>
                  <a:cubicBezTo>
                    <a:pt x="217488" y="24279"/>
                    <a:pt x="212329" y="19050"/>
                    <a:pt x="207169" y="19050"/>
                  </a:cubicBezTo>
                  <a:cubicBezTo>
                    <a:pt x="207169" y="19050"/>
                    <a:pt x="207169" y="19050"/>
                    <a:pt x="124619" y="19050"/>
                  </a:cubicBezTo>
                  <a:close/>
                  <a:moveTo>
                    <a:pt x="124387" y="0"/>
                  </a:moveTo>
                  <a:cubicBezTo>
                    <a:pt x="124387" y="0"/>
                    <a:pt x="124387" y="0"/>
                    <a:pt x="207402" y="0"/>
                  </a:cubicBezTo>
                  <a:cubicBezTo>
                    <a:pt x="224264" y="0"/>
                    <a:pt x="237235" y="13009"/>
                    <a:pt x="237235" y="29920"/>
                  </a:cubicBezTo>
                  <a:cubicBezTo>
                    <a:pt x="237235" y="29920"/>
                    <a:pt x="237235" y="29920"/>
                    <a:pt x="237235" y="41628"/>
                  </a:cubicBezTo>
                  <a:cubicBezTo>
                    <a:pt x="237235" y="41628"/>
                    <a:pt x="237235" y="41628"/>
                    <a:pt x="325438" y="41628"/>
                  </a:cubicBezTo>
                  <a:cubicBezTo>
                    <a:pt x="324141" y="44230"/>
                    <a:pt x="322844" y="45531"/>
                    <a:pt x="321547" y="48132"/>
                  </a:cubicBezTo>
                  <a:cubicBezTo>
                    <a:pt x="312467" y="55938"/>
                    <a:pt x="300793" y="63743"/>
                    <a:pt x="285228" y="71548"/>
                  </a:cubicBezTo>
                  <a:cubicBezTo>
                    <a:pt x="254097" y="85858"/>
                    <a:pt x="211293" y="93663"/>
                    <a:pt x="165894" y="93663"/>
                  </a:cubicBezTo>
                  <a:cubicBezTo>
                    <a:pt x="120495" y="93663"/>
                    <a:pt x="77691" y="85858"/>
                    <a:pt x="46560" y="71548"/>
                  </a:cubicBezTo>
                  <a:cubicBezTo>
                    <a:pt x="30995" y="63743"/>
                    <a:pt x="19321" y="55938"/>
                    <a:pt x="10241" y="48132"/>
                  </a:cubicBezTo>
                  <a:cubicBezTo>
                    <a:pt x="8944" y="45531"/>
                    <a:pt x="7647" y="44230"/>
                    <a:pt x="6350" y="41628"/>
                  </a:cubicBezTo>
                  <a:cubicBezTo>
                    <a:pt x="6350" y="41628"/>
                    <a:pt x="6350" y="41628"/>
                    <a:pt x="94553" y="41628"/>
                  </a:cubicBezTo>
                  <a:cubicBezTo>
                    <a:pt x="94553" y="41628"/>
                    <a:pt x="94553" y="41628"/>
                    <a:pt x="94553" y="29920"/>
                  </a:cubicBezTo>
                  <a:cubicBezTo>
                    <a:pt x="94553" y="13009"/>
                    <a:pt x="107524" y="0"/>
                    <a:pt x="1243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748585" y="1939370"/>
            <a:ext cx="2129219" cy="1752686"/>
            <a:chOff x="1193500" y="1919028"/>
            <a:chExt cx="4089296" cy="2336914"/>
          </a:xfrm>
        </p:grpSpPr>
        <p:sp>
          <p:nvSpPr>
            <p:cNvPr id="17" name="矩形 16"/>
            <p:cNvSpPr/>
            <p:nvPr/>
          </p:nvSpPr>
          <p:spPr>
            <a:xfrm>
              <a:off x="1207299" y="1919028"/>
              <a:ext cx="3761197" cy="307777"/>
            </a:xfrm>
            <a:prstGeom prst="rect">
              <a:avLst/>
            </a:prstGeom>
          </p:spPr>
          <p:txBody>
            <a:bodyPr wrap="none" lIns="0" tIns="0" rIns="0" bIns="0">
              <a:normAutofit lnSpcReduction="10000"/>
            </a:bodyPr>
            <a:lstStyle/>
            <a:p>
              <a:pPr algn="r"/>
              <a:r>
                <a:rPr lang="zh-CN" altLang="en-US" sz="1600" b="1" dirty="0">
                  <a:solidFill>
                    <a:schemeClr val="accent1"/>
                  </a:solidFill>
                  <a:cs typeface="+mn-ea"/>
                  <a:sym typeface="+mn-lt"/>
                </a:rPr>
                <a:t>规则与棋盘的设计</a:t>
              </a:r>
              <a:endParaRPr lang="zh-CN" altLang="en-US" sz="16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193500" y="3002170"/>
              <a:ext cx="3951000" cy="628983"/>
              <a:chOff x="1317257" y="2011500"/>
              <a:chExt cx="3951000" cy="628983"/>
            </a:xfrm>
          </p:grpSpPr>
          <p:sp>
            <p:nvSpPr>
              <p:cNvPr id="14" name="文本框 48"/>
              <p:cNvSpPr txBox="1"/>
              <p:nvPr/>
            </p:nvSpPr>
            <p:spPr>
              <a:xfrm>
                <a:off x="1317257" y="2132652"/>
                <a:ext cx="376119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endParaRPr lang="zh-CN" altLang="en-US" sz="1000" dirty="0">
                  <a:cs typeface="+mn-ea"/>
                  <a:sym typeface="+mn-lt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507062" y="2011500"/>
                <a:ext cx="3761195" cy="307778"/>
              </a:xfrm>
              <a:prstGeom prst="rect">
                <a:avLst/>
              </a:prstGeom>
            </p:spPr>
            <p:txBody>
              <a:bodyPr wrap="none" lIns="0" tIns="0" rIns="0" bIns="0">
                <a:normAutofit lnSpcReduction="10000"/>
              </a:bodyPr>
              <a:lstStyle/>
              <a:p>
                <a:pPr algn="r"/>
                <a:r>
                  <a:rPr lang="zh-CN" altLang="en-US" sz="1600" b="1" dirty="0">
                    <a:solidFill>
                      <a:schemeClr val="accent2"/>
                    </a:solidFill>
                    <a:cs typeface="+mn-ea"/>
                    <a:sym typeface="+mn-lt"/>
                  </a:rPr>
                  <a:t>控制台上的程序实现</a:t>
                </a:r>
                <a:endParaRPr lang="zh-CN" altLang="en-US" sz="1600" b="1" dirty="0"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521601" y="3948165"/>
              <a:ext cx="3761195" cy="307777"/>
            </a:xfrm>
            <a:prstGeom prst="rect">
              <a:avLst/>
            </a:prstGeom>
          </p:spPr>
          <p:txBody>
            <a:bodyPr wrap="none" lIns="0" tIns="0" rIns="0" bIns="0">
              <a:normAutofit lnSpcReduction="10000"/>
            </a:bodyPr>
            <a:lstStyle/>
            <a:p>
              <a:pPr algn="r"/>
              <a:r>
                <a:rPr lang="zh-CN" altLang="en-US" sz="1600" b="1" dirty="0">
                  <a:solidFill>
                    <a:schemeClr val="accent5"/>
                  </a:solidFill>
                  <a:cs typeface="+mn-ea"/>
                  <a:sym typeface="+mn-lt"/>
                </a:rPr>
                <a:t>图形界面及游戏的完善</a:t>
              </a:r>
              <a:endParaRPr lang="zh-CN" altLang="en-US" sz="1600" b="1" dirty="0">
                <a:solidFill>
                  <a:schemeClr val="accent5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GB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 Free" panose="03080402000500000000" pitchFamily="66" charset="0"/>
                <a:ea typeface="+mn-ea"/>
                <a:cs typeface="+mn-ea"/>
                <a:sym typeface="+mn-lt"/>
              </a:rPr>
              <a:t>ANALYSIS</a:t>
            </a:r>
            <a:endParaRPr lang="en-GB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Ink Free" panose="03080402000500000000" pitchFamily="66" charset="0"/>
              <a:ea typeface="+mn-ea"/>
              <a:cs typeface="+mn-ea"/>
              <a:sym typeface="+mn-lt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734712">
            <a:off x="208071" y="65507"/>
            <a:ext cx="248679" cy="507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7651">
        <p159:morph option="byObject"/>
      </p:transition>
    </mc:Choice>
    <mc:Fallback>
      <p:transition spd="slow" advTm="2765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104900" y="1427560"/>
            <a:ext cx="1333500" cy="1333500"/>
          </a:xfrm>
          <a:prstGeom prst="ellipse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rgbClr val="018D8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905250" y="1427560"/>
            <a:ext cx="1333500" cy="1333500"/>
          </a:xfrm>
          <a:prstGeom prst="ellipse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rgbClr val="018D8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705600" y="1427560"/>
            <a:ext cx="1333500" cy="1333500"/>
          </a:xfrm>
          <a:prstGeom prst="ellipse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rgbClr val="018D8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7" name="任意多边形: 形状 6"/>
          <p:cNvSpPr/>
          <p:nvPr/>
        </p:nvSpPr>
        <p:spPr>
          <a:xfrm rot="5400000">
            <a:off x="2820162" y="1682830"/>
            <a:ext cx="822960" cy="822960"/>
          </a:xfrm>
          <a:custGeom>
            <a:avLst/>
            <a:gdLst>
              <a:gd name="connsiteX0" fmla="*/ 0 w 1097280"/>
              <a:gd name="connsiteY0" fmla="*/ 642208 h 1097280"/>
              <a:gd name="connsiteX1" fmla="*/ 0 w 1097280"/>
              <a:gd name="connsiteY1" fmla="*/ 455072 h 1097280"/>
              <a:gd name="connsiteX2" fmla="*/ 455072 w 1097280"/>
              <a:gd name="connsiteY2" fmla="*/ 455072 h 1097280"/>
              <a:gd name="connsiteX3" fmla="*/ 455072 w 1097280"/>
              <a:gd name="connsiteY3" fmla="*/ 0 h 1097280"/>
              <a:gd name="connsiteX4" fmla="*/ 642208 w 1097280"/>
              <a:gd name="connsiteY4" fmla="*/ 0 h 1097280"/>
              <a:gd name="connsiteX5" fmla="*/ 642208 w 1097280"/>
              <a:gd name="connsiteY5" fmla="*/ 455072 h 1097280"/>
              <a:gd name="connsiteX6" fmla="*/ 1097280 w 1097280"/>
              <a:gd name="connsiteY6" fmla="*/ 455072 h 1097280"/>
              <a:gd name="connsiteX7" fmla="*/ 1097280 w 1097280"/>
              <a:gd name="connsiteY7" fmla="*/ 642208 h 1097280"/>
              <a:gd name="connsiteX8" fmla="*/ 642208 w 1097280"/>
              <a:gd name="connsiteY8" fmla="*/ 642208 h 1097280"/>
              <a:gd name="connsiteX9" fmla="*/ 642208 w 1097280"/>
              <a:gd name="connsiteY9" fmla="*/ 1097280 h 1097280"/>
              <a:gd name="connsiteX10" fmla="*/ 455072 w 1097280"/>
              <a:gd name="connsiteY10" fmla="*/ 1097280 h 1097280"/>
              <a:gd name="connsiteX11" fmla="*/ 455072 w 1097280"/>
              <a:gd name="connsiteY11" fmla="*/ 642208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97280" h="1097280">
                <a:moveTo>
                  <a:pt x="0" y="642208"/>
                </a:moveTo>
                <a:lnTo>
                  <a:pt x="0" y="455072"/>
                </a:lnTo>
                <a:lnTo>
                  <a:pt x="455072" y="455072"/>
                </a:lnTo>
                <a:lnTo>
                  <a:pt x="455072" y="0"/>
                </a:lnTo>
                <a:lnTo>
                  <a:pt x="642208" y="0"/>
                </a:lnTo>
                <a:lnTo>
                  <a:pt x="642208" y="455072"/>
                </a:lnTo>
                <a:lnTo>
                  <a:pt x="1097280" y="455072"/>
                </a:lnTo>
                <a:lnTo>
                  <a:pt x="1097280" y="642208"/>
                </a:lnTo>
                <a:lnTo>
                  <a:pt x="642208" y="642208"/>
                </a:lnTo>
                <a:lnTo>
                  <a:pt x="642208" y="1097280"/>
                </a:lnTo>
                <a:lnTo>
                  <a:pt x="455072" y="1097280"/>
                </a:lnTo>
                <a:lnTo>
                  <a:pt x="455072" y="64220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560695" y="1877604"/>
            <a:ext cx="822960" cy="433413"/>
            <a:chOff x="7185660" y="3038252"/>
            <a:chExt cx="1097280" cy="577884"/>
          </a:xfrm>
          <a:solidFill>
            <a:schemeClr val="bg1">
              <a:lumMod val="85000"/>
            </a:schemeClr>
          </a:solidFill>
        </p:grpSpPr>
        <p:sp>
          <p:nvSpPr>
            <p:cNvPr id="18" name="矩形 17"/>
            <p:cNvSpPr/>
            <p:nvPr/>
          </p:nvSpPr>
          <p:spPr>
            <a:xfrm>
              <a:off x="7185660" y="3038252"/>
              <a:ext cx="1097280" cy="187136"/>
            </a:xfrm>
            <a:prstGeom prst="rect">
              <a:avLst/>
            </a:prstGeom>
            <a:grp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185660" y="3429000"/>
              <a:ext cx="1097280" cy="187136"/>
            </a:xfrm>
            <a:prstGeom prst="rect">
              <a:avLst/>
            </a:prstGeom>
            <a:grp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9" name="文本框 12"/>
          <p:cNvSpPr txBox="1"/>
          <p:nvPr/>
        </p:nvSpPr>
        <p:spPr>
          <a:xfrm>
            <a:off x="1013785" y="3178158"/>
            <a:ext cx="1515731" cy="469985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rmAutofit fontScale="92500"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程序主体框架及多种道具的实现，文件完成存读档功能</a:t>
            </a:r>
            <a:r>
              <a:rPr lang="zh-CN" altLang="en-US" sz="1000" dirty="0">
                <a:cs typeface="+mn-ea"/>
                <a:sym typeface="+mn-lt"/>
              </a:rPr>
              <a:t>。</a:t>
            </a:r>
            <a:endParaRPr lang="zh-CN" altLang="en-US" sz="1000" dirty="0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3784" y="2931790"/>
            <a:ext cx="1515732" cy="244058"/>
          </a:xfrm>
          <a:prstGeom prst="rect">
            <a:avLst/>
          </a:prstGeom>
        </p:spPr>
        <p:txBody>
          <a:bodyPr wrap="none" lIns="0" tIns="0" rIns="0" bIns="0" anchor="ctr" anchorCtr="1">
            <a:normAutofit fontScale="92500" lnSpcReduction="10000"/>
          </a:bodyPr>
          <a:lstStyle/>
          <a:p>
            <a:pPr lvl="0" algn="ctr" defTabSz="913765"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C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1" name="文本框 15"/>
          <p:cNvSpPr txBox="1"/>
          <p:nvPr/>
        </p:nvSpPr>
        <p:spPr>
          <a:xfrm>
            <a:off x="3814135" y="3178158"/>
            <a:ext cx="1515731" cy="469985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图形界面交互，将控制台的信息呈现在地图上。</a:t>
            </a:r>
            <a:endParaRPr lang="zh-CN" altLang="en-US" sz="1000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14134" y="2931790"/>
            <a:ext cx="1515732" cy="244058"/>
          </a:xfrm>
          <a:prstGeom prst="rect">
            <a:avLst/>
          </a:prstGeom>
        </p:spPr>
        <p:txBody>
          <a:bodyPr wrap="none" lIns="0" tIns="0" rIns="0" bIns="0" anchor="ctr" anchorCtr="1">
            <a:normAutofit fontScale="92500" lnSpcReduction="10000"/>
          </a:bodyPr>
          <a:lstStyle/>
          <a:p>
            <a:pPr lvl="0" algn="ctr" defTabSz="913765">
              <a:spcBef>
                <a:spcPct val="0"/>
              </a:spcBef>
              <a:defRPr/>
            </a:pPr>
            <a:r>
              <a:rPr lang="en-US" altLang="zh-CN" b="1" dirty="0" err="1">
                <a:solidFill>
                  <a:schemeClr val="accent2"/>
                </a:solidFill>
                <a:cs typeface="+mn-ea"/>
                <a:sym typeface="+mn-lt"/>
              </a:rPr>
              <a:t>EasyX</a:t>
            </a:r>
            <a:endParaRPr lang="zh-CN" altLang="en-US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14484" y="2931790"/>
            <a:ext cx="1515732" cy="244058"/>
          </a:xfrm>
          <a:prstGeom prst="rect">
            <a:avLst/>
          </a:prstGeom>
        </p:spPr>
        <p:txBody>
          <a:bodyPr wrap="none" lIns="0" tIns="0" rIns="0" bIns="0" anchor="ctr" anchorCtr="1">
            <a:normAutofit fontScale="92500" lnSpcReduction="10000"/>
          </a:bodyPr>
          <a:lstStyle/>
          <a:p>
            <a:pPr lvl="0" algn="ctr" defTabSz="913765"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accent4"/>
                </a:solidFill>
                <a:cs typeface="+mn-ea"/>
                <a:sym typeface="+mn-lt"/>
              </a:rPr>
              <a:t>OUR GAME</a:t>
            </a:r>
            <a:endParaRPr lang="zh-CN" altLang="en-US" b="1" dirty="0">
              <a:solidFill>
                <a:schemeClr val="accent4"/>
              </a:solidFill>
              <a:cs typeface="+mn-ea"/>
              <a:sym typeface="+mn-lt"/>
            </a:endParaRPr>
          </a:p>
        </p:txBody>
      </p:sp>
      <p:sp>
        <p:nvSpPr>
          <p:cNvPr id="15" name="任意多边形: 形状 14"/>
          <p:cNvSpPr>
            <a:spLocks noChangeAspect="1"/>
          </p:cNvSpPr>
          <p:nvPr/>
        </p:nvSpPr>
        <p:spPr bwMode="auto">
          <a:xfrm>
            <a:off x="7106726" y="1873878"/>
            <a:ext cx="531249" cy="530690"/>
          </a:xfrm>
          <a:custGeom>
            <a:avLst/>
            <a:gdLst>
              <a:gd name="T0" fmla="*/ 374 w 400"/>
              <a:gd name="T1" fmla="*/ 100 h 400"/>
              <a:gd name="T2" fmla="*/ 301 w 400"/>
              <a:gd name="T3" fmla="*/ 27 h 400"/>
              <a:gd name="T4" fmla="*/ 200 w 400"/>
              <a:gd name="T5" fmla="*/ 0 h 400"/>
              <a:gd name="T6" fmla="*/ 100 w 400"/>
              <a:gd name="T7" fmla="*/ 27 h 400"/>
              <a:gd name="T8" fmla="*/ 27 w 400"/>
              <a:gd name="T9" fmla="*/ 100 h 400"/>
              <a:gd name="T10" fmla="*/ 0 w 400"/>
              <a:gd name="T11" fmla="*/ 200 h 400"/>
              <a:gd name="T12" fmla="*/ 27 w 400"/>
              <a:gd name="T13" fmla="*/ 301 h 400"/>
              <a:gd name="T14" fmla="*/ 100 w 400"/>
              <a:gd name="T15" fmla="*/ 374 h 400"/>
              <a:gd name="T16" fmla="*/ 200 w 400"/>
              <a:gd name="T17" fmla="*/ 400 h 400"/>
              <a:gd name="T18" fmla="*/ 301 w 400"/>
              <a:gd name="T19" fmla="*/ 374 h 400"/>
              <a:gd name="T20" fmla="*/ 374 w 400"/>
              <a:gd name="T21" fmla="*/ 301 h 400"/>
              <a:gd name="T22" fmla="*/ 400 w 400"/>
              <a:gd name="T23" fmla="*/ 200 h 400"/>
              <a:gd name="T24" fmla="*/ 374 w 400"/>
              <a:gd name="T25" fmla="*/ 100 h 400"/>
              <a:gd name="T26" fmla="*/ 330 w 400"/>
              <a:gd name="T27" fmla="*/ 170 h 400"/>
              <a:gd name="T28" fmla="*/ 188 w 400"/>
              <a:gd name="T29" fmla="*/ 311 h 400"/>
              <a:gd name="T30" fmla="*/ 176 w 400"/>
              <a:gd name="T31" fmla="*/ 316 h 400"/>
              <a:gd name="T32" fmla="*/ 165 w 400"/>
              <a:gd name="T33" fmla="*/ 311 h 400"/>
              <a:gd name="T34" fmla="*/ 70 w 400"/>
              <a:gd name="T35" fmla="*/ 217 h 400"/>
              <a:gd name="T36" fmla="*/ 66 w 400"/>
              <a:gd name="T37" fmla="*/ 205 h 400"/>
              <a:gd name="T38" fmla="*/ 70 w 400"/>
              <a:gd name="T39" fmla="*/ 193 h 400"/>
              <a:gd name="T40" fmla="*/ 94 w 400"/>
              <a:gd name="T41" fmla="*/ 170 h 400"/>
              <a:gd name="T42" fmla="*/ 106 w 400"/>
              <a:gd name="T43" fmla="*/ 165 h 400"/>
              <a:gd name="T44" fmla="*/ 118 w 400"/>
              <a:gd name="T45" fmla="*/ 170 h 400"/>
              <a:gd name="T46" fmla="*/ 176 w 400"/>
              <a:gd name="T47" fmla="*/ 229 h 400"/>
              <a:gd name="T48" fmla="*/ 283 w 400"/>
              <a:gd name="T49" fmla="*/ 123 h 400"/>
              <a:gd name="T50" fmla="*/ 295 w 400"/>
              <a:gd name="T51" fmla="*/ 118 h 400"/>
              <a:gd name="T52" fmla="*/ 306 w 400"/>
              <a:gd name="T53" fmla="*/ 123 h 400"/>
              <a:gd name="T54" fmla="*/ 330 w 400"/>
              <a:gd name="T55" fmla="*/ 146 h 400"/>
              <a:gd name="T56" fmla="*/ 335 w 400"/>
              <a:gd name="T57" fmla="*/ 158 h 400"/>
              <a:gd name="T58" fmla="*/ 330 w 400"/>
              <a:gd name="T59" fmla="*/ 170 h 400"/>
              <a:gd name="T60" fmla="*/ 330 w 400"/>
              <a:gd name="T61" fmla="*/ 170 h 400"/>
              <a:gd name="T62" fmla="*/ 330 w 400"/>
              <a:gd name="T63" fmla="*/ 17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00" h="400">
                <a:moveTo>
                  <a:pt x="374" y="100"/>
                </a:moveTo>
                <a:cubicBezTo>
                  <a:pt x="356" y="69"/>
                  <a:pt x="331" y="45"/>
                  <a:pt x="301" y="27"/>
                </a:cubicBezTo>
                <a:cubicBezTo>
                  <a:pt x="270" y="9"/>
                  <a:pt x="237" y="0"/>
                  <a:pt x="200" y="0"/>
                </a:cubicBezTo>
                <a:cubicBezTo>
                  <a:pt x="164" y="0"/>
                  <a:pt x="130" y="9"/>
                  <a:pt x="100" y="27"/>
                </a:cubicBezTo>
                <a:cubicBezTo>
                  <a:pt x="69" y="45"/>
                  <a:pt x="45" y="69"/>
                  <a:pt x="27" y="100"/>
                </a:cubicBezTo>
                <a:cubicBezTo>
                  <a:pt x="9" y="130"/>
                  <a:pt x="0" y="164"/>
                  <a:pt x="0" y="200"/>
                </a:cubicBezTo>
                <a:cubicBezTo>
                  <a:pt x="0" y="237"/>
                  <a:pt x="9" y="270"/>
                  <a:pt x="27" y="301"/>
                </a:cubicBezTo>
                <a:cubicBezTo>
                  <a:pt x="45" y="331"/>
                  <a:pt x="69" y="356"/>
                  <a:pt x="100" y="374"/>
                </a:cubicBezTo>
                <a:cubicBezTo>
                  <a:pt x="130" y="391"/>
                  <a:pt x="164" y="400"/>
                  <a:pt x="200" y="400"/>
                </a:cubicBezTo>
                <a:cubicBezTo>
                  <a:pt x="237" y="400"/>
                  <a:pt x="270" y="391"/>
                  <a:pt x="301" y="374"/>
                </a:cubicBezTo>
                <a:cubicBezTo>
                  <a:pt x="331" y="356"/>
                  <a:pt x="356" y="331"/>
                  <a:pt x="374" y="301"/>
                </a:cubicBezTo>
                <a:cubicBezTo>
                  <a:pt x="392" y="270"/>
                  <a:pt x="400" y="237"/>
                  <a:pt x="400" y="200"/>
                </a:cubicBezTo>
                <a:cubicBezTo>
                  <a:pt x="400" y="164"/>
                  <a:pt x="392" y="130"/>
                  <a:pt x="374" y="100"/>
                </a:cubicBezTo>
                <a:close/>
                <a:moveTo>
                  <a:pt x="330" y="170"/>
                </a:moveTo>
                <a:cubicBezTo>
                  <a:pt x="188" y="311"/>
                  <a:pt x="188" y="311"/>
                  <a:pt x="188" y="311"/>
                </a:cubicBezTo>
                <a:cubicBezTo>
                  <a:pt x="185" y="315"/>
                  <a:pt x="181" y="316"/>
                  <a:pt x="176" y="316"/>
                </a:cubicBezTo>
                <a:cubicBezTo>
                  <a:pt x="172" y="316"/>
                  <a:pt x="168" y="315"/>
                  <a:pt x="165" y="311"/>
                </a:cubicBezTo>
                <a:cubicBezTo>
                  <a:pt x="70" y="217"/>
                  <a:pt x="70" y="217"/>
                  <a:pt x="70" y="217"/>
                </a:cubicBezTo>
                <a:cubicBezTo>
                  <a:pt x="67" y="214"/>
                  <a:pt x="66" y="210"/>
                  <a:pt x="66" y="205"/>
                </a:cubicBezTo>
                <a:cubicBezTo>
                  <a:pt x="66" y="200"/>
                  <a:pt x="67" y="196"/>
                  <a:pt x="70" y="193"/>
                </a:cubicBezTo>
                <a:cubicBezTo>
                  <a:pt x="94" y="170"/>
                  <a:pt x="94" y="170"/>
                  <a:pt x="94" y="170"/>
                </a:cubicBezTo>
                <a:cubicBezTo>
                  <a:pt x="97" y="166"/>
                  <a:pt x="101" y="165"/>
                  <a:pt x="106" y="165"/>
                </a:cubicBezTo>
                <a:cubicBezTo>
                  <a:pt x="110" y="165"/>
                  <a:pt x="114" y="166"/>
                  <a:pt x="118" y="170"/>
                </a:cubicBezTo>
                <a:cubicBezTo>
                  <a:pt x="176" y="229"/>
                  <a:pt x="176" y="229"/>
                  <a:pt x="176" y="229"/>
                </a:cubicBezTo>
                <a:cubicBezTo>
                  <a:pt x="283" y="123"/>
                  <a:pt x="283" y="123"/>
                  <a:pt x="283" y="123"/>
                </a:cubicBezTo>
                <a:cubicBezTo>
                  <a:pt x="286" y="119"/>
                  <a:pt x="290" y="118"/>
                  <a:pt x="295" y="118"/>
                </a:cubicBezTo>
                <a:cubicBezTo>
                  <a:pt x="299" y="118"/>
                  <a:pt x="303" y="119"/>
                  <a:pt x="306" y="123"/>
                </a:cubicBezTo>
                <a:cubicBezTo>
                  <a:pt x="330" y="146"/>
                  <a:pt x="330" y="146"/>
                  <a:pt x="330" y="146"/>
                </a:cubicBezTo>
                <a:cubicBezTo>
                  <a:pt x="333" y="149"/>
                  <a:pt x="335" y="153"/>
                  <a:pt x="335" y="158"/>
                </a:cubicBezTo>
                <a:cubicBezTo>
                  <a:pt x="335" y="163"/>
                  <a:pt x="333" y="167"/>
                  <a:pt x="330" y="170"/>
                </a:cubicBezTo>
                <a:close/>
                <a:moveTo>
                  <a:pt x="330" y="170"/>
                </a:moveTo>
                <a:cubicBezTo>
                  <a:pt x="330" y="170"/>
                  <a:pt x="330" y="170"/>
                  <a:pt x="330" y="17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6" name="任意多边形: 形状 15"/>
          <p:cNvSpPr/>
          <p:nvPr/>
        </p:nvSpPr>
        <p:spPr bwMode="auto">
          <a:xfrm>
            <a:off x="4307339" y="1873878"/>
            <a:ext cx="529323" cy="528341"/>
          </a:xfrm>
          <a:custGeom>
            <a:avLst/>
            <a:gdLst>
              <a:gd name="T0" fmla="*/ 164 w 204"/>
              <a:gd name="T1" fmla="*/ 0 h 204"/>
              <a:gd name="T2" fmla="*/ 39 w 204"/>
              <a:gd name="T3" fmla="*/ 0 h 204"/>
              <a:gd name="T4" fmla="*/ 0 w 204"/>
              <a:gd name="T5" fmla="*/ 39 h 204"/>
              <a:gd name="T6" fmla="*/ 0 w 204"/>
              <a:gd name="T7" fmla="*/ 81 h 204"/>
              <a:gd name="T8" fmla="*/ 0 w 204"/>
              <a:gd name="T9" fmla="*/ 164 h 204"/>
              <a:gd name="T10" fmla="*/ 39 w 204"/>
              <a:gd name="T11" fmla="*/ 204 h 204"/>
              <a:gd name="T12" fmla="*/ 164 w 204"/>
              <a:gd name="T13" fmla="*/ 204 h 204"/>
              <a:gd name="T14" fmla="*/ 204 w 204"/>
              <a:gd name="T15" fmla="*/ 164 h 204"/>
              <a:gd name="T16" fmla="*/ 204 w 204"/>
              <a:gd name="T17" fmla="*/ 81 h 204"/>
              <a:gd name="T18" fmla="*/ 204 w 204"/>
              <a:gd name="T19" fmla="*/ 39 h 204"/>
              <a:gd name="T20" fmla="*/ 164 w 204"/>
              <a:gd name="T21" fmla="*/ 0 h 204"/>
              <a:gd name="T22" fmla="*/ 176 w 204"/>
              <a:gd name="T23" fmla="*/ 23 h 204"/>
              <a:gd name="T24" fmla="*/ 180 w 204"/>
              <a:gd name="T25" fmla="*/ 23 h 204"/>
              <a:gd name="T26" fmla="*/ 180 w 204"/>
              <a:gd name="T27" fmla="*/ 28 h 204"/>
              <a:gd name="T28" fmla="*/ 180 w 204"/>
              <a:gd name="T29" fmla="*/ 58 h 204"/>
              <a:gd name="T30" fmla="*/ 146 w 204"/>
              <a:gd name="T31" fmla="*/ 58 h 204"/>
              <a:gd name="T32" fmla="*/ 146 w 204"/>
              <a:gd name="T33" fmla="*/ 24 h 204"/>
              <a:gd name="T34" fmla="*/ 176 w 204"/>
              <a:gd name="T35" fmla="*/ 23 h 204"/>
              <a:gd name="T36" fmla="*/ 73 w 204"/>
              <a:gd name="T37" fmla="*/ 81 h 204"/>
              <a:gd name="T38" fmla="*/ 102 w 204"/>
              <a:gd name="T39" fmla="*/ 66 h 204"/>
              <a:gd name="T40" fmla="*/ 131 w 204"/>
              <a:gd name="T41" fmla="*/ 81 h 204"/>
              <a:gd name="T42" fmla="*/ 138 w 204"/>
              <a:gd name="T43" fmla="*/ 102 h 204"/>
              <a:gd name="T44" fmla="*/ 102 w 204"/>
              <a:gd name="T45" fmla="*/ 138 h 204"/>
              <a:gd name="T46" fmla="*/ 66 w 204"/>
              <a:gd name="T47" fmla="*/ 102 h 204"/>
              <a:gd name="T48" fmla="*/ 73 w 204"/>
              <a:gd name="T49" fmla="*/ 81 h 204"/>
              <a:gd name="T50" fmla="*/ 184 w 204"/>
              <a:gd name="T51" fmla="*/ 164 h 204"/>
              <a:gd name="T52" fmla="*/ 164 w 204"/>
              <a:gd name="T53" fmla="*/ 184 h 204"/>
              <a:gd name="T54" fmla="*/ 39 w 204"/>
              <a:gd name="T55" fmla="*/ 184 h 204"/>
              <a:gd name="T56" fmla="*/ 20 w 204"/>
              <a:gd name="T57" fmla="*/ 164 h 204"/>
              <a:gd name="T58" fmla="*/ 20 w 204"/>
              <a:gd name="T59" fmla="*/ 81 h 204"/>
              <a:gd name="T60" fmla="*/ 50 w 204"/>
              <a:gd name="T61" fmla="*/ 81 h 204"/>
              <a:gd name="T62" fmla="*/ 46 w 204"/>
              <a:gd name="T63" fmla="*/ 102 h 204"/>
              <a:gd name="T64" fmla="*/ 102 w 204"/>
              <a:gd name="T65" fmla="*/ 158 h 204"/>
              <a:gd name="T66" fmla="*/ 157 w 204"/>
              <a:gd name="T67" fmla="*/ 102 h 204"/>
              <a:gd name="T68" fmla="*/ 153 w 204"/>
              <a:gd name="T69" fmla="*/ 81 h 204"/>
              <a:gd name="T70" fmla="*/ 184 w 204"/>
              <a:gd name="T71" fmla="*/ 81 h 204"/>
              <a:gd name="T72" fmla="*/ 184 w 204"/>
              <a:gd name="T73" fmla="*/ 164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4" h="204">
                <a:moveTo>
                  <a:pt x="164" y="0"/>
                </a:moveTo>
                <a:cubicBezTo>
                  <a:pt x="39" y="0"/>
                  <a:pt x="39" y="0"/>
                  <a:pt x="39" y="0"/>
                </a:cubicBezTo>
                <a:cubicBezTo>
                  <a:pt x="17" y="0"/>
                  <a:pt x="0" y="18"/>
                  <a:pt x="0" y="3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186"/>
                  <a:pt x="17" y="204"/>
                  <a:pt x="39" y="204"/>
                </a:cubicBezTo>
                <a:cubicBezTo>
                  <a:pt x="164" y="204"/>
                  <a:pt x="164" y="204"/>
                  <a:pt x="164" y="204"/>
                </a:cubicBezTo>
                <a:cubicBezTo>
                  <a:pt x="186" y="204"/>
                  <a:pt x="204" y="186"/>
                  <a:pt x="204" y="164"/>
                </a:cubicBezTo>
                <a:cubicBezTo>
                  <a:pt x="204" y="81"/>
                  <a:pt x="204" y="81"/>
                  <a:pt x="204" y="81"/>
                </a:cubicBezTo>
                <a:cubicBezTo>
                  <a:pt x="204" y="39"/>
                  <a:pt x="204" y="39"/>
                  <a:pt x="204" y="39"/>
                </a:cubicBezTo>
                <a:cubicBezTo>
                  <a:pt x="204" y="18"/>
                  <a:pt x="186" y="0"/>
                  <a:pt x="164" y="0"/>
                </a:cubicBezTo>
                <a:close/>
                <a:moveTo>
                  <a:pt x="176" y="23"/>
                </a:moveTo>
                <a:cubicBezTo>
                  <a:pt x="180" y="23"/>
                  <a:pt x="180" y="23"/>
                  <a:pt x="180" y="23"/>
                </a:cubicBezTo>
                <a:cubicBezTo>
                  <a:pt x="180" y="28"/>
                  <a:pt x="180" y="28"/>
                  <a:pt x="180" y="28"/>
                </a:cubicBezTo>
                <a:cubicBezTo>
                  <a:pt x="180" y="58"/>
                  <a:pt x="180" y="58"/>
                  <a:pt x="180" y="58"/>
                </a:cubicBezTo>
                <a:cubicBezTo>
                  <a:pt x="146" y="58"/>
                  <a:pt x="146" y="58"/>
                  <a:pt x="146" y="58"/>
                </a:cubicBezTo>
                <a:cubicBezTo>
                  <a:pt x="146" y="24"/>
                  <a:pt x="146" y="24"/>
                  <a:pt x="146" y="24"/>
                </a:cubicBezTo>
                <a:lnTo>
                  <a:pt x="176" y="23"/>
                </a:lnTo>
                <a:close/>
                <a:moveTo>
                  <a:pt x="73" y="81"/>
                </a:moveTo>
                <a:cubicBezTo>
                  <a:pt x="79" y="72"/>
                  <a:pt x="90" y="66"/>
                  <a:pt x="102" y="66"/>
                </a:cubicBezTo>
                <a:cubicBezTo>
                  <a:pt x="114" y="66"/>
                  <a:pt x="124" y="72"/>
                  <a:pt x="131" y="81"/>
                </a:cubicBezTo>
                <a:cubicBezTo>
                  <a:pt x="135" y="87"/>
                  <a:pt x="138" y="94"/>
                  <a:pt x="138" y="102"/>
                </a:cubicBezTo>
                <a:cubicBezTo>
                  <a:pt x="138" y="122"/>
                  <a:pt x="121" y="138"/>
                  <a:pt x="102" y="138"/>
                </a:cubicBezTo>
                <a:cubicBezTo>
                  <a:pt x="82" y="138"/>
                  <a:pt x="66" y="122"/>
                  <a:pt x="66" y="102"/>
                </a:cubicBezTo>
                <a:cubicBezTo>
                  <a:pt x="66" y="94"/>
                  <a:pt x="68" y="87"/>
                  <a:pt x="73" y="81"/>
                </a:cubicBezTo>
                <a:close/>
                <a:moveTo>
                  <a:pt x="184" y="164"/>
                </a:moveTo>
                <a:cubicBezTo>
                  <a:pt x="184" y="175"/>
                  <a:pt x="175" y="184"/>
                  <a:pt x="164" y="184"/>
                </a:cubicBezTo>
                <a:cubicBezTo>
                  <a:pt x="39" y="184"/>
                  <a:pt x="39" y="184"/>
                  <a:pt x="39" y="184"/>
                </a:cubicBezTo>
                <a:cubicBezTo>
                  <a:pt x="28" y="184"/>
                  <a:pt x="20" y="175"/>
                  <a:pt x="20" y="164"/>
                </a:cubicBezTo>
                <a:cubicBezTo>
                  <a:pt x="20" y="81"/>
                  <a:pt x="20" y="81"/>
                  <a:pt x="20" y="81"/>
                </a:cubicBezTo>
                <a:cubicBezTo>
                  <a:pt x="50" y="81"/>
                  <a:pt x="50" y="81"/>
                  <a:pt x="50" y="81"/>
                </a:cubicBezTo>
                <a:cubicBezTo>
                  <a:pt x="47" y="87"/>
                  <a:pt x="46" y="95"/>
                  <a:pt x="46" y="102"/>
                </a:cubicBezTo>
                <a:cubicBezTo>
                  <a:pt x="46" y="133"/>
                  <a:pt x="71" y="158"/>
                  <a:pt x="102" y="158"/>
                </a:cubicBezTo>
                <a:cubicBezTo>
                  <a:pt x="132" y="158"/>
                  <a:pt x="157" y="133"/>
                  <a:pt x="157" y="102"/>
                </a:cubicBezTo>
                <a:cubicBezTo>
                  <a:pt x="157" y="95"/>
                  <a:pt x="156" y="87"/>
                  <a:pt x="153" y="81"/>
                </a:cubicBezTo>
                <a:cubicBezTo>
                  <a:pt x="184" y="81"/>
                  <a:pt x="184" y="81"/>
                  <a:pt x="184" y="81"/>
                </a:cubicBezTo>
                <a:lnTo>
                  <a:pt x="184" y="1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7" name="任意多边形: 形状 16"/>
          <p:cNvSpPr/>
          <p:nvPr/>
        </p:nvSpPr>
        <p:spPr bwMode="auto">
          <a:xfrm>
            <a:off x="1504450" y="1919607"/>
            <a:ext cx="534400" cy="439231"/>
          </a:xfrm>
          <a:custGeom>
            <a:avLst/>
            <a:gdLst>
              <a:gd name="T0" fmla="*/ 285 w 293"/>
              <a:gd name="T1" fmla="*/ 32 h 238"/>
              <a:gd name="T2" fmla="*/ 259 w 293"/>
              <a:gd name="T3" fmla="*/ 38 h 238"/>
              <a:gd name="T4" fmla="*/ 275 w 293"/>
              <a:gd name="T5" fmla="*/ 24 h 238"/>
              <a:gd name="T6" fmla="*/ 285 w 293"/>
              <a:gd name="T7" fmla="*/ 4 h 238"/>
              <a:gd name="T8" fmla="*/ 257 w 293"/>
              <a:gd name="T9" fmla="*/ 16 h 238"/>
              <a:gd name="T10" fmla="*/ 237 w 293"/>
              <a:gd name="T11" fmla="*/ 11 h 238"/>
              <a:gd name="T12" fmla="*/ 216 w 293"/>
              <a:gd name="T13" fmla="*/ 1 h 238"/>
              <a:gd name="T14" fmla="*/ 203 w 293"/>
              <a:gd name="T15" fmla="*/ 0 h 238"/>
              <a:gd name="T16" fmla="*/ 179 w 293"/>
              <a:gd name="T17" fmla="*/ 5 h 238"/>
              <a:gd name="T18" fmla="*/ 154 w 293"/>
              <a:gd name="T19" fmla="*/ 27 h 238"/>
              <a:gd name="T20" fmla="*/ 143 w 293"/>
              <a:gd name="T21" fmla="*/ 54 h 238"/>
              <a:gd name="T22" fmla="*/ 143 w 293"/>
              <a:gd name="T23" fmla="*/ 67 h 238"/>
              <a:gd name="T24" fmla="*/ 126 w 293"/>
              <a:gd name="T25" fmla="*/ 72 h 238"/>
              <a:gd name="T26" fmla="*/ 75 w 293"/>
              <a:gd name="T27" fmla="*/ 55 h 238"/>
              <a:gd name="T28" fmla="*/ 33 w 293"/>
              <a:gd name="T29" fmla="*/ 24 h 238"/>
              <a:gd name="T30" fmla="*/ 17 w 293"/>
              <a:gd name="T31" fmla="*/ 17 h 238"/>
              <a:gd name="T32" fmla="*/ 12 w 293"/>
              <a:gd name="T33" fmla="*/ 41 h 238"/>
              <a:gd name="T34" fmla="*/ 14 w 293"/>
              <a:gd name="T35" fmla="*/ 57 h 238"/>
              <a:gd name="T36" fmla="*/ 23 w 293"/>
              <a:gd name="T37" fmla="*/ 76 h 238"/>
              <a:gd name="T38" fmla="*/ 39 w 293"/>
              <a:gd name="T39" fmla="*/ 91 h 238"/>
              <a:gd name="T40" fmla="*/ 25 w 293"/>
              <a:gd name="T41" fmla="*/ 89 h 238"/>
              <a:gd name="T42" fmla="*/ 12 w 293"/>
              <a:gd name="T43" fmla="*/ 84 h 238"/>
              <a:gd name="T44" fmla="*/ 13 w 293"/>
              <a:gd name="T45" fmla="*/ 95 h 238"/>
              <a:gd name="T46" fmla="*/ 25 w 293"/>
              <a:gd name="T47" fmla="*/ 123 h 238"/>
              <a:gd name="T48" fmla="*/ 50 w 293"/>
              <a:gd name="T49" fmla="*/ 140 h 238"/>
              <a:gd name="T50" fmla="*/ 52 w 293"/>
              <a:gd name="T51" fmla="*/ 145 h 238"/>
              <a:gd name="T52" fmla="*/ 33 w 293"/>
              <a:gd name="T53" fmla="*/ 145 h 238"/>
              <a:gd name="T54" fmla="*/ 41 w 293"/>
              <a:gd name="T55" fmla="*/ 161 h 238"/>
              <a:gd name="T56" fmla="*/ 62 w 293"/>
              <a:gd name="T57" fmla="*/ 179 h 238"/>
              <a:gd name="T58" fmla="*/ 89 w 293"/>
              <a:gd name="T59" fmla="*/ 186 h 238"/>
              <a:gd name="T60" fmla="*/ 73 w 293"/>
              <a:gd name="T61" fmla="*/ 197 h 238"/>
              <a:gd name="T62" fmla="*/ 45 w 293"/>
              <a:gd name="T63" fmla="*/ 208 h 238"/>
              <a:gd name="T64" fmla="*/ 14 w 293"/>
              <a:gd name="T65" fmla="*/ 212 h 238"/>
              <a:gd name="T66" fmla="*/ 0 w 293"/>
              <a:gd name="T67" fmla="*/ 211 h 238"/>
              <a:gd name="T68" fmla="*/ 32 w 293"/>
              <a:gd name="T69" fmla="*/ 227 h 238"/>
              <a:gd name="T70" fmla="*/ 68 w 293"/>
              <a:gd name="T71" fmla="*/ 237 h 238"/>
              <a:gd name="T72" fmla="*/ 93 w 293"/>
              <a:gd name="T73" fmla="*/ 238 h 238"/>
              <a:gd name="T74" fmla="*/ 149 w 293"/>
              <a:gd name="T75" fmla="*/ 229 h 238"/>
              <a:gd name="T76" fmla="*/ 195 w 293"/>
              <a:gd name="T77" fmla="*/ 205 h 238"/>
              <a:gd name="T78" fmla="*/ 229 w 293"/>
              <a:gd name="T79" fmla="*/ 169 h 238"/>
              <a:gd name="T80" fmla="*/ 252 w 293"/>
              <a:gd name="T81" fmla="*/ 127 h 238"/>
              <a:gd name="T82" fmla="*/ 262 w 293"/>
              <a:gd name="T83" fmla="*/ 82 h 238"/>
              <a:gd name="T84" fmla="*/ 263 w 293"/>
              <a:gd name="T85" fmla="*/ 59 h 238"/>
              <a:gd name="T86" fmla="*/ 280 w 293"/>
              <a:gd name="T87" fmla="*/ 45 h 238"/>
              <a:gd name="T88" fmla="*/ 293 w 293"/>
              <a:gd name="T89" fmla="*/ 2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93" h="238">
                <a:moveTo>
                  <a:pt x="293" y="28"/>
                </a:moveTo>
                <a:lnTo>
                  <a:pt x="293" y="28"/>
                </a:lnTo>
                <a:lnTo>
                  <a:pt x="285" y="32"/>
                </a:lnTo>
                <a:lnTo>
                  <a:pt x="277" y="34"/>
                </a:lnTo>
                <a:lnTo>
                  <a:pt x="267" y="36"/>
                </a:lnTo>
                <a:lnTo>
                  <a:pt x="259" y="38"/>
                </a:lnTo>
                <a:lnTo>
                  <a:pt x="259" y="38"/>
                </a:lnTo>
                <a:lnTo>
                  <a:pt x="267" y="31"/>
                </a:lnTo>
                <a:lnTo>
                  <a:pt x="275" y="24"/>
                </a:lnTo>
                <a:lnTo>
                  <a:pt x="281" y="14"/>
                </a:lnTo>
                <a:lnTo>
                  <a:pt x="285" y="4"/>
                </a:lnTo>
                <a:lnTo>
                  <a:pt x="285" y="4"/>
                </a:lnTo>
                <a:lnTo>
                  <a:pt x="277" y="9"/>
                </a:lnTo>
                <a:lnTo>
                  <a:pt x="266" y="13"/>
                </a:lnTo>
                <a:lnTo>
                  <a:pt x="257" y="16"/>
                </a:lnTo>
                <a:lnTo>
                  <a:pt x="247" y="18"/>
                </a:lnTo>
                <a:lnTo>
                  <a:pt x="247" y="18"/>
                </a:lnTo>
                <a:lnTo>
                  <a:pt x="237" y="11"/>
                </a:lnTo>
                <a:lnTo>
                  <a:pt x="227" y="5"/>
                </a:lnTo>
                <a:lnTo>
                  <a:pt x="222" y="3"/>
                </a:lnTo>
                <a:lnTo>
                  <a:pt x="216" y="1"/>
                </a:lnTo>
                <a:lnTo>
                  <a:pt x="209" y="0"/>
                </a:lnTo>
                <a:lnTo>
                  <a:pt x="203" y="0"/>
                </a:lnTo>
                <a:lnTo>
                  <a:pt x="203" y="0"/>
                </a:lnTo>
                <a:lnTo>
                  <a:pt x="197" y="0"/>
                </a:lnTo>
                <a:lnTo>
                  <a:pt x="191" y="1"/>
                </a:lnTo>
                <a:lnTo>
                  <a:pt x="179" y="5"/>
                </a:lnTo>
                <a:lnTo>
                  <a:pt x="169" y="10"/>
                </a:lnTo>
                <a:lnTo>
                  <a:pt x="161" y="17"/>
                </a:lnTo>
                <a:lnTo>
                  <a:pt x="154" y="27"/>
                </a:lnTo>
                <a:lnTo>
                  <a:pt x="147" y="37"/>
                </a:lnTo>
                <a:lnTo>
                  <a:pt x="144" y="48"/>
                </a:lnTo>
                <a:lnTo>
                  <a:pt x="143" y="54"/>
                </a:lnTo>
                <a:lnTo>
                  <a:pt x="143" y="60"/>
                </a:lnTo>
                <a:lnTo>
                  <a:pt x="143" y="60"/>
                </a:lnTo>
                <a:lnTo>
                  <a:pt x="143" y="67"/>
                </a:lnTo>
                <a:lnTo>
                  <a:pt x="144" y="74"/>
                </a:lnTo>
                <a:lnTo>
                  <a:pt x="144" y="74"/>
                </a:lnTo>
                <a:lnTo>
                  <a:pt x="126" y="72"/>
                </a:lnTo>
                <a:lnTo>
                  <a:pt x="108" y="68"/>
                </a:lnTo>
                <a:lnTo>
                  <a:pt x="92" y="63"/>
                </a:lnTo>
                <a:lnTo>
                  <a:pt x="75" y="55"/>
                </a:lnTo>
                <a:lnTo>
                  <a:pt x="59" y="46"/>
                </a:lnTo>
                <a:lnTo>
                  <a:pt x="45" y="36"/>
                </a:lnTo>
                <a:lnTo>
                  <a:pt x="33" y="24"/>
                </a:lnTo>
                <a:lnTo>
                  <a:pt x="20" y="11"/>
                </a:lnTo>
                <a:lnTo>
                  <a:pt x="20" y="11"/>
                </a:lnTo>
                <a:lnTo>
                  <a:pt x="17" y="17"/>
                </a:lnTo>
                <a:lnTo>
                  <a:pt x="15" y="26"/>
                </a:lnTo>
                <a:lnTo>
                  <a:pt x="13" y="33"/>
                </a:lnTo>
                <a:lnTo>
                  <a:pt x="12" y="41"/>
                </a:lnTo>
                <a:lnTo>
                  <a:pt x="12" y="41"/>
                </a:lnTo>
                <a:lnTo>
                  <a:pt x="13" y="48"/>
                </a:lnTo>
                <a:lnTo>
                  <a:pt x="14" y="57"/>
                </a:lnTo>
                <a:lnTo>
                  <a:pt x="17" y="63"/>
                </a:lnTo>
                <a:lnTo>
                  <a:pt x="20" y="70"/>
                </a:lnTo>
                <a:lnTo>
                  <a:pt x="23" y="76"/>
                </a:lnTo>
                <a:lnTo>
                  <a:pt x="28" y="81"/>
                </a:lnTo>
                <a:lnTo>
                  <a:pt x="34" y="87"/>
                </a:lnTo>
                <a:lnTo>
                  <a:pt x="39" y="91"/>
                </a:lnTo>
                <a:lnTo>
                  <a:pt x="39" y="91"/>
                </a:lnTo>
                <a:lnTo>
                  <a:pt x="32" y="91"/>
                </a:lnTo>
                <a:lnTo>
                  <a:pt x="25" y="89"/>
                </a:lnTo>
                <a:lnTo>
                  <a:pt x="18" y="87"/>
                </a:lnTo>
                <a:lnTo>
                  <a:pt x="12" y="84"/>
                </a:lnTo>
                <a:lnTo>
                  <a:pt x="12" y="84"/>
                </a:lnTo>
                <a:lnTo>
                  <a:pt x="12" y="85"/>
                </a:lnTo>
                <a:lnTo>
                  <a:pt x="12" y="85"/>
                </a:lnTo>
                <a:lnTo>
                  <a:pt x="13" y="95"/>
                </a:lnTo>
                <a:lnTo>
                  <a:pt x="16" y="105"/>
                </a:lnTo>
                <a:lnTo>
                  <a:pt x="20" y="115"/>
                </a:lnTo>
                <a:lnTo>
                  <a:pt x="25" y="123"/>
                </a:lnTo>
                <a:lnTo>
                  <a:pt x="33" y="130"/>
                </a:lnTo>
                <a:lnTo>
                  <a:pt x="41" y="136"/>
                </a:lnTo>
                <a:lnTo>
                  <a:pt x="50" y="140"/>
                </a:lnTo>
                <a:lnTo>
                  <a:pt x="60" y="143"/>
                </a:lnTo>
                <a:lnTo>
                  <a:pt x="60" y="143"/>
                </a:lnTo>
                <a:lnTo>
                  <a:pt x="52" y="145"/>
                </a:lnTo>
                <a:lnTo>
                  <a:pt x="44" y="146"/>
                </a:lnTo>
                <a:lnTo>
                  <a:pt x="44" y="146"/>
                </a:lnTo>
                <a:lnTo>
                  <a:pt x="33" y="145"/>
                </a:lnTo>
                <a:lnTo>
                  <a:pt x="33" y="145"/>
                </a:lnTo>
                <a:lnTo>
                  <a:pt x="37" y="153"/>
                </a:lnTo>
                <a:lnTo>
                  <a:pt x="41" y="161"/>
                </a:lnTo>
                <a:lnTo>
                  <a:pt x="47" y="168"/>
                </a:lnTo>
                <a:lnTo>
                  <a:pt x="54" y="175"/>
                </a:lnTo>
                <a:lnTo>
                  <a:pt x="62" y="179"/>
                </a:lnTo>
                <a:lnTo>
                  <a:pt x="71" y="183"/>
                </a:lnTo>
                <a:lnTo>
                  <a:pt x="79" y="185"/>
                </a:lnTo>
                <a:lnTo>
                  <a:pt x="89" y="186"/>
                </a:lnTo>
                <a:lnTo>
                  <a:pt x="89" y="186"/>
                </a:lnTo>
                <a:lnTo>
                  <a:pt x="81" y="192"/>
                </a:lnTo>
                <a:lnTo>
                  <a:pt x="73" y="197"/>
                </a:lnTo>
                <a:lnTo>
                  <a:pt x="64" y="201"/>
                </a:lnTo>
                <a:lnTo>
                  <a:pt x="54" y="206"/>
                </a:lnTo>
                <a:lnTo>
                  <a:pt x="45" y="208"/>
                </a:lnTo>
                <a:lnTo>
                  <a:pt x="35" y="210"/>
                </a:lnTo>
                <a:lnTo>
                  <a:pt x="25" y="212"/>
                </a:lnTo>
                <a:lnTo>
                  <a:pt x="14" y="212"/>
                </a:lnTo>
                <a:lnTo>
                  <a:pt x="14" y="212"/>
                </a:lnTo>
                <a:lnTo>
                  <a:pt x="0" y="211"/>
                </a:lnTo>
                <a:lnTo>
                  <a:pt x="0" y="211"/>
                </a:lnTo>
                <a:lnTo>
                  <a:pt x="10" y="217"/>
                </a:lnTo>
                <a:lnTo>
                  <a:pt x="21" y="222"/>
                </a:lnTo>
                <a:lnTo>
                  <a:pt x="32" y="227"/>
                </a:lnTo>
                <a:lnTo>
                  <a:pt x="44" y="231"/>
                </a:lnTo>
                <a:lnTo>
                  <a:pt x="55" y="235"/>
                </a:lnTo>
                <a:lnTo>
                  <a:pt x="68" y="237"/>
                </a:lnTo>
                <a:lnTo>
                  <a:pt x="80" y="238"/>
                </a:lnTo>
                <a:lnTo>
                  <a:pt x="93" y="238"/>
                </a:lnTo>
                <a:lnTo>
                  <a:pt x="93" y="238"/>
                </a:lnTo>
                <a:lnTo>
                  <a:pt x="112" y="237"/>
                </a:lnTo>
                <a:lnTo>
                  <a:pt x="132" y="233"/>
                </a:lnTo>
                <a:lnTo>
                  <a:pt x="149" y="229"/>
                </a:lnTo>
                <a:lnTo>
                  <a:pt x="166" y="222"/>
                </a:lnTo>
                <a:lnTo>
                  <a:pt x="180" y="215"/>
                </a:lnTo>
                <a:lnTo>
                  <a:pt x="195" y="205"/>
                </a:lnTo>
                <a:lnTo>
                  <a:pt x="207" y="194"/>
                </a:lnTo>
                <a:lnTo>
                  <a:pt x="220" y="183"/>
                </a:lnTo>
                <a:lnTo>
                  <a:pt x="229" y="169"/>
                </a:lnTo>
                <a:lnTo>
                  <a:pt x="238" y="156"/>
                </a:lnTo>
                <a:lnTo>
                  <a:pt x="246" y="141"/>
                </a:lnTo>
                <a:lnTo>
                  <a:pt x="252" y="127"/>
                </a:lnTo>
                <a:lnTo>
                  <a:pt x="257" y="112"/>
                </a:lnTo>
                <a:lnTo>
                  <a:pt x="260" y="97"/>
                </a:lnTo>
                <a:lnTo>
                  <a:pt x="262" y="82"/>
                </a:lnTo>
                <a:lnTo>
                  <a:pt x="263" y="67"/>
                </a:lnTo>
                <a:lnTo>
                  <a:pt x="263" y="67"/>
                </a:lnTo>
                <a:lnTo>
                  <a:pt x="263" y="59"/>
                </a:lnTo>
                <a:lnTo>
                  <a:pt x="263" y="59"/>
                </a:lnTo>
                <a:lnTo>
                  <a:pt x="271" y="52"/>
                </a:lnTo>
                <a:lnTo>
                  <a:pt x="280" y="45"/>
                </a:lnTo>
                <a:lnTo>
                  <a:pt x="287" y="37"/>
                </a:lnTo>
                <a:lnTo>
                  <a:pt x="293" y="28"/>
                </a:lnTo>
                <a:lnTo>
                  <a:pt x="293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 Free" panose="03080402000500000000" pitchFamily="66" charset="0"/>
                <a:ea typeface="+mn-ea"/>
                <a:cs typeface="+mn-ea"/>
                <a:sym typeface="+mn-lt"/>
              </a:rPr>
              <a:t>ANALYSIS</a:t>
            </a:r>
            <a:endParaRPr lang="en-GB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Ink Free" panose="03080402000500000000" pitchFamily="66" charset="0"/>
              <a:ea typeface="+mn-ea"/>
              <a:cs typeface="+mn-ea"/>
              <a:sym typeface="+mn-lt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734712">
            <a:off x="208071" y="65507"/>
            <a:ext cx="248679" cy="507296"/>
          </a:xfrm>
          <a:prstGeom prst="rect">
            <a:avLst/>
          </a:prstGeom>
        </p:spPr>
      </p:pic>
      <p:sp>
        <p:nvSpPr>
          <p:cNvPr id="22" name="文本框 15"/>
          <p:cNvSpPr txBox="1"/>
          <p:nvPr/>
        </p:nvSpPr>
        <p:spPr>
          <a:xfrm>
            <a:off x="6614484" y="3178158"/>
            <a:ext cx="1515731" cy="469985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000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很强的可玩性与美观的画面相结合。</a:t>
            </a:r>
            <a:endParaRPr lang="zh-CN" altLang="en-US" sz="1000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2026">
        <p159:morph option="byObject"/>
      </p:transition>
    </mc:Choice>
    <mc:Fallback>
      <p:transition spd="slow" advTm="2202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/>
      <p:bldP spid="10" grpId="0"/>
      <p:bldP spid="11" grpId="0"/>
      <p:bldP spid="12" grpId="0"/>
      <p:bldP spid="14" grpId="0"/>
      <p:bldP spid="15" grpId="0" animBg="1"/>
      <p:bldP spid="16" grpId="0" animBg="1"/>
      <p:bldP spid="17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8"/>
          <p:cNvGrpSpPr/>
          <p:nvPr/>
        </p:nvGrpSpPr>
        <p:grpSpPr>
          <a:xfrm>
            <a:off x="1078217" y="3005362"/>
            <a:ext cx="7886271" cy="649483"/>
            <a:chOff x="1768931" y="3629503"/>
            <a:chExt cx="9678094" cy="865977"/>
          </a:xfrm>
        </p:grpSpPr>
        <p:grpSp>
          <p:nvGrpSpPr>
            <p:cNvPr id="6" name="Group 19"/>
            <p:cNvGrpSpPr/>
            <p:nvPr/>
          </p:nvGrpSpPr>
          <p:grpSpPr>
            <a:xfrm>
              <a:off x="1768931" y="3638220"/>
              <a:ext cx="2213143" cy="857260"/>
              <a:chOff x="1732858" y="5001250"/>
              <a:chExt cx="2213143" cy="857260"/>
            </a:xfrm>
          </p:grpSpPr>
          <p:sp>
            <p:nvSpPr>
              <p:cNvPr id="16" name="TextBox 29"/>
              <p:cNvSpPr txBox="1"/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 anchor="ctr" anchorCtr="0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/>
                <a:r>
                  <a:rPr lang="zh-CN" altLang="en-US" sz="14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玩家</a:t>
                </a:r>
                <a:r>
                  <a:rPr lang="en-US" altLang="zh-CN" sz="14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/</a:t>
                </a:r>
                <a:r>
                  <a:rPr lang="zh-CN" altLang="en-US" sz="14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课程结构体</a:t>
                </a:r>
                <a:endParaRPr lang="zh-CN" altLang="en-US" sz="14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" name="TextBox 30"/>
              <p:cNvSpPr txBox="1"/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 anchor="ctr" anchorCtr="0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l">
                  <a:lnSpc>
                    <a:spcPct val="120000"/>
                  </a:lnSpc>
                  <a:defRPr/>
                </a:pPr>
                <a:endParaRPr lang="zh-CN" altLang="en-US" sz="10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Group 20"/>
            <p:cNvGrpSpPr/>
            <p:nvPr/>
          </p:nvGrpSpPr>
          <p:grpSpPr>
            <a:xfrm>
              <a:off x="4257836" y="3629503"/>
              <a:ext cx="2450986" cy="865977"/>
              <a:chOff x="1859909" y="4992533"/>
              <a:chExt cx="2450986" cy="865977"/>
            </a:xfrm>
          </p:grpSpPr>
          <p:sp>
            <p:nvSpPr>
              <p:cNvPr id="14" name="TextBox 27"/>
              <p:cNvSpPr txBox="1"/>
              <p:nvPr/>
            </p:nvSpPr>
            <p:spPr bwMode="auto">
              <a:xfrm>
                <a:off x="2097752" y="4992533"/>
                <a:ext cx="2213143" cy="2830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 anchor="ctr" anchorCtr="0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/>
                <a:r>
                  <a:rPr lang="zh-CN" altLang="en-US" sz="1400" b="1" dirty="0">
                    <a:solidFill>
                      <a:schemeClr val="accent2"/>
                    </a:solidFill>
                    <a:cs typeface="+mn-ea"/>
                    <a:sym typeface="+mn-lt"/>
                  </a:rPr>
                  <a:t>位置响应</a:t>
                </a:r>
                <a:endParaRPr lang="zh-CN" altLang="en-US" sz="1400" b="1" dirty="0"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TextBox 28"/>
              <p:cNvSpPr txBox="1"/>
              <p:nvPr/>
            </p:nvSpPr>
            <p:spPr bwMode="auto">
              <a:xfrm>
                <a:off x="1859909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 anchor="ctr" anchorCtr="0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l">
                  <a:lnSpc>
                    <a:spcPct val="120000"/>
                  </a:lnSpc>
                  <a:defRPr/>
                </a:pPr>
                <a:endParaRPr lang="zh-CN" altLang="en-US" sz="10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Group 21"/>
            <p:cNvGrpSpPr/>
            <p:nvPr/>
          </p:nvGrpSpPr>
          <p:grpSpPr>
            <a:xfrm>
              <a:off x="6742583" y="3629503"/>
              <a:ext cx="2371025" cy="865977"/>
              <a:chOff x="1982802" y="4992533"/>
              <a:chExt cx="2371025" cy="865977"/>
            </a:xfrm>
          </p:grpSpPr>
          <p:sp>
            <p:nvSpPr>
              <p:cNvPr id="12" name="TextBox 25"/>
              <p:cNvSpPr txBox="1"/>
              <p:nvPr/>
            </p:nvSpPr>
            <p:spPr bwMode="auto">
              <a:xfrm>
                <a:off x="2140684" y="4992533"/>
                <a:ext cx="2213143" cy="2830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 anchor="ctr" anchorCtr="0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/>
                <a:r>
                  <a:rPr lang="zh-CN" altLang="en-US" sz="1400" b="1" dirty="0">
                    <a:solidFill>
                      <a:schemeClr val="accent3"/>
                    </a:solidFill>
                    <a:cs typeface="+mn-ea"/>
                    <a:sym typeface="+mn-lt"/>
                  </a:rPr>
                  <a:t>课程学习</a:t>
                </a:r>
                <a:endParaRPr lang="zh-CN" altLang="en-US" sz="1400" b="1" dirty="0">
                  <a:solidFill>
                    <a:schemeClr val="accent3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TextBox 26"/>
              <p:cNvSpPr txBox="1"/>
              <p:nvPr/>
            </p:nvSpPr>
            <p:spPr bwMode="auto">
              <a:xfrm>
                <a:off x="1982802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 anchor="ctr" anchorCtr="0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l">
                  <a:lnSpc>
                    <a:spcPct val="120000"/>
                  </a:lnSpc>
                  <a:defRPr/>
                </a:pPr>
                <a:endParaRPr lang="zh-CN" altLang="en-US" sz="10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Group 22"/>
            <p:cNvGrpSpPr/>
            <p:nvPr/>
          </p:nvGrpSpPr>
          <p:grpSpPr>
            <a:xfrm>
              <a:off x="9233882" y="3638220"/>
              <a:ext cx="2213143" cy="857260"/>
              <a:chOff x="2112247" y="5001250"/>
              <a:chExt cx="2213143" cy="857260"/>
            </a:xfrm>
          </p:grpSpPr>
          <p:sp>
            <p:nvSpPr>
              <p:cNvPr id="10" name="TextBox 23"/>
              <p:cNvSpPr txBox="1"/>
              <p:nvPr/>
            </p:nvSpPr>
            <p:spPr bwMode="auto">
              <a:xfrm>
                <a:off x="2112247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 anchor="ctr" anchorCtr="0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/>
                <a:r>
                  <a:rPr lang="zh-CN" altLang="en-US" sz="1400" b="1" dirty="0">
                    <a:solidFill>
                      <a:schemeClr val="accent4"/>
                    </a:solidFill>
                    <a:cs typeface="+mn-ea"/>
                    <a:sym typeface="+mn-lt"/>
                  </a:rPr>
                  <a:t>持续性状态</a:t>
                </a:r>
                <a:endParaRPr lang="zh-CN" altLang="en-US" sz="1400" b="1" dirty="0">
                  <a:solidFill>
                    <a:schemeClr val="accent4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TextBox 24"/>
              <p:cNvSpPr txBox="1"/>
              <p:nvPr/>
            </p:nvSpPr>
            <p:spPr bwMode="auto">
              <a:xfrm>
                <a:off x="2112247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 anchor="ctr" anchorCtr="0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l">
                  <a:lnSpc>
                    <a:spcPct val="120000"/>
                  </a:lnSpc>
                  <a:defRPr/>
                </a:pPr>
                <a:endParaRPr lang="zh-CN" altLang="en-US" sz="1000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34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 Free" panose="03080402000500000000" pitchFamily="66" charset="0"/>
                <a:ea typeface="幼圆" panose="02010509060101010101" pitchFamily="49" charset="-122"/>
                <a:cs typeface="+mn-ea"/>
                <a:sym typeface="+mn-lt"/>
              </a:rPr>
              <a:t>DESIGN</a:t>
            </a:r>
            <a:endParaRPr lang="en-GB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Ink Free" panose="03080402000500000000" pitchFamily="66" charset="0"/>
              <a:ea typeface="幼圆" panose="02010509060101010101" pitchFamily="49" charset="-122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96742" y="1674775"/>
            <a:ext cx="1199512" cy="1016376"/>
            <a:chOff x="400531" y="1403294"/>
            <a:chExt cx="1199512" cy="1016376"/>
          </a:xfrm>
        </p:grpSpPr>
        <p:grpSp>
          <p:nvGrpSpPr>
            <p:cNvPr id="2" name="组合 1"/>
            <p:cNvGrpSpPr/>
            <p:nvPr/>
          </p:nvGrpSpPr>
          <p:grpSpPr>
            <a:xfrm>
              <a:off x="1018371" y="1888551"/>
              <a:ext cx="581672" cy="531119"/>
              <a:chOff x="1018371" y="1888551"/>
              <a:chExt cx="581672" cy="531119"/>
            </a:xfrm>
          </p:grpSpPr>
          <p:sp>
            <p:nvSpPr>
              <p:cNvPr id="21" name="Freeform: Shape 5"/>
              <p:cNvSpPr/>
              <p:nvPr/>
            </p:nvSpPr>
            <p:spPr bwMode="auto">
              <a:xfrm>
                <a:off x="1018371" y="2335617"/>
                <a:ext cx="581672" cy="84053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9" y="6724"/>
                      <a:pt x="20639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  <a:close/>
                  </a:path>
                </a:pathLst>
              </a:custGeom>
              <a:solidFill>
                <a:srgbClr val="53585F">
                  <a:alpha val="2688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Freeform: Shape 14"/>
              <p:cNvSpPr/>
              <p:nvPr/>
            </p:nvSpPr>
            <p:spPr bwMode="auto">
              <a:xfrm>
                <a:off x="1028726" y="1888551"/>
                <a:ext cx="268604" cy="18820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599" y="2303"/>
                    </a:moveTo>
                    <a:lnTo>
                      <a:pt x="21599" y="19991"/>
                    </a:lnTo>
                    <a:lnTo>
                      <a:pt x="15324" y="10736"/>
                    </a:lnTo>
                    <a:cubicBezTo>
                      <a:pt x="15324" y="10736"/>
                      <a:pt x="21599" y="2303"/>
                      <a:pt x="21599" y="2303"/>
                    </a:cubicBezTo>
                    <a:close/>
                    <a:moveTo>
                      <a:pt x="20046" y="0"/>
                    </a:moveTo>
                    <a:lnTo>
                      <a:pt x="10784" y="12560"/>
                    </a:lnTo>
                    <a:lnTo>
                      <a:pt x="1523" y="0"/>
                    </a:lnTo>
                    <a:cubicBezTo>
                      <a:pt x="1523" y="0"/>
                      <a:pt x="20046" y="0"/>
                      <a:pt x="20046" y="0"/>
                    </a:cubicBezTo>
                    <a:close/>
                    <a:moveTo>
                      <a:pt x="20412" y="21600"/>
                    </a:moveTo>
                    <a:lnTo>
                      <a:pt x="1188" y="21600"/>
                    </a:lnTo>
                    <a:lnTo>
                      <a:pt x="7494" y="12430"/>
                    </a:lnTo>
                    <a:lnTo>
                      <a:pt x="10784" y="16862"/>
                    </a:lnTo>
                    <a:lnTo>
                      <a:pt x="14136" y="12342"/>
                    </a:lnTo>
                    <a:cubicBezTo>
                      <a:pt x="14136" y="12342"/>
                      <a:pt x="20412" y="21600"/>
                      <a:pt x="20412" y="21600"/>
                    </a:cubicBezTo>
                    <a:close/>
                    <a:moveTo>
                      <a:pt x="0" y="2303"/>
                    </a:moveTo>
                    <a:lnTo>
                      <a:pt x="6306" y="10778"/>
                    </a:lnTo>
                    <a:lnTo>
                      <a:pt x="0" y="19991"/>
                    </a:lnTo>
                    <a:cubicBezTo>
                      <a:pt x="0" y="19991"/>
                      <a:pt x="0" y="2303"/>
                      <a:pt x="0" y="23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00531" y="1403294"/>
              <a:ext cx="926644" cy="1003300"/>
            </a:xfrm>
            <a:prstGeom prst="rect">
              <a:avLst/>
            </a:prstGeom>
          </p:spPr>
        </p:pic>
      </p:grpSp>
      <p:grpSp>
        <p:nvGrpSpPr>
          <p:cNvPr id="41" name="组合 40"/>
          <p:cNvGrpSpPr/>
          <p:nvPr/>
        </p:nvGrpSpPr>
        <p:grpSpPr>
          <a:xfrm>
            <a:off x="3188236" y="1696340"/>
            <a:ext cx="1543220" cy="1016376"/>
            <a:chOff x="2561359" y="1403294"/>
            <a:chExt cx="1543220" cy="1016376"/>
          </a:xfrm>
        </p:grpSpPr>
        <p:grpSp>
          <p:nvGrpSpPr>
            <p:cNvPr id="35" name="组合 34"/>
            <p:cNvGrpSpPr/>
            <p:nvPr/>
          </p:nvGrpSpPr>
          <p:grpSpPr>
            <a:xfrm>
              <a:off x="3024681" y="1574874"/>
              <a:ext cx="1079898" cy="844796"/>
              <a:chOff x="3024681" y="1574874"/>
              <a:chExt cx="1079898" cy="844796"/>
            </a:xfrm>
          </p:grpSpPr>
          <p:sp>
            <p:nvSpPr>
              <p:cNvPr id="18" name="Freeform: Shape 2"/>
              <p:cNvSpPr/>
              <p:nvPr/>
            </p:nvSpPr>
            <p:spPr bwMode="auto">
              <a:xfrm>
                <a:off x="3024681" y="2335617"/>
                <a:ext cx="581672" cy="84053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9" y="6724"/>
                      <a:pt x="20639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  <a:close/>
                  </a:path>
                </a:pathLst>
              </a:custGeom>
              <a:solidFill>
                <a:srgbClr val="53585F">
                  <a:alpha val="2688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Freeform: Shape 7"/>
              <p:cNvSpPr/>
              <p:nvPr/>
            </p:nvSpPr>
            <p:spPr bwMode="auto">
              <a:xfrm>
                <a:off x="3446773" y="1574874"/>
                <a:ext cx="657806" cy="25764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rmAutofit lnSpcReduction="10000"/>
              </a:bodyPr>
              <a:lstStyle/>
              <a:p>
                <a:pPr marL="0" indent="0" algn="l">
                  <a:buSzTx/>
                  <a:buFontTx/>
                  <a:buNone/>
                </a:pPr>
                <a:endParaRPr lang="zh-CN" altLang="en-US" sz="1800" b="1" dirty="0"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Freeform: Shape 8"/>
              <p:cNvSpPr/>
              <p:nvPr/>
            </p:nvSpPr>
            <p:spPr bwMode="auto">
              <a:xfrm>
                <a:off x="3090461" y="1856879"/>
                <a:ext cx="197951" cy="25216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1399" y="13966"/>
                    </a:moveTo>
                    <a:cubicBezTo>
                      <a:pt x="13339" y="14096"/>
                      <a:pt x="13959" y="14194"/>
                      <a:pt x="13959" y="14876"/>
                    </a:cubicBezTo>
                    <a:cubicBezTo>
                      <a:pt x="13959" y="15655"/>
                      <a:pt x="13174" y="16143"/>
                      <a:pt x="11399" y="16338"/>
                    </a:cubicBezTo>
                    <a:cubicBezTo>
                      <a:pt x="11399" y="16338"/>
                      <a:pt x="11399" y="13966"/>
                      <a:pt x="11399" y="13966"/>
                    </a:cubicBezTo>
                    <a:close/>
                    <a:moveTo>
                      <a:pt x="9994" y="9452"/>
                    </a:moveTo>
                    <a:lnTo>
                      <a:pt x="9994" y="11660"/>
                    </a:lnTo>
                    <a:cubicBezTo>
                      <a:pt x="8342" y="11530"/>
                      <a:pt x="7516" y="11433"/>
                      <a:pt x="7516" y="10653"/>
                    </a:cubicBezTo>
                    <a:cubicBezTo>
                      <a:pt x="7516" y="10458"/>
                      <a:pt x="7599" y="10264"/>
                      <a:pt x="7847" y="10069"/>
                    </a:cubicBezTo>
                    <a:cubicBezTo>
                      <a:pt x="8302" y="9646"/>
                      <a:pt x="9003" y="9516"/>
                      <a:pt x="9994" y="9452"/>
                    </a:cubicBezTo>
                    <a:close/>
                    <a:moveTo>
                      <a:pt x="14910" y="10978"/>
                    </a:moveTo>
                    <a:lnTo>
                      <a:pt x="15157" y="11076"/>
                    </a:lnTo>
                    <a:lnTo>
                      <a:pt x="16643" y="8737"/>
                    </a:lnTo>
                    <a:lnTo>
                      <a:pt x="16437" y="8607"/>
                    </a:lnTo>
                    <a:cubicBezTo>
                      <a:pt x="16231" y="8737"/>
                      <a:pt x="16107" y="8802"/>
                      <a:pt x="15983" y="8802"/>
                    </a:cubicBezTo>
                    <a:cubicBezTo>
                      <a:pt x="15859" y="8802"/>
                      <a:pt x="15736" y="8802"/>
                      <a:pt x="15571" y="8704"/>
                    </a:cubicBezTo>
                    <a:cubicBezTo>
                      <a:pt x="13546" y="8087"/>
                      <a:pt x="12597" y="7795"/>
                      <a:pt x="11399" y="7795"/>
                    </a:cubicBezTo>
                    <a:lnTo>
                      <a:pt x="11399" y="7340"/>
                    </a:lnTo>
                    <a:cubicBezTo>
                      <a:pt x="11399" y="7113"/>
                      <a:pt x="11564" y="6950"/>
                      <a:pt x="12059" y="6853"/>
                    </a:cubicBezTo>
                    <a:lnTo>
                      <a:pt x="12059" y="6626"/>
                    </a:lnTo>
                    <a:lnTo>
                      <a:pt x="9458" y="6626"/>
                    </a:lnTo>
                    <a:lnTo>
                      <a:pt x="9458" y="6853"/>
                    </a:lnTo>
                    <a:cubicBezTo>
                      <a:pt x="9912" y="6950"/>
                      <a:pt x="9994" y="7145"/>
                      <a:pt x="9994" y="7340"/>
                    </a:cubicBezTo>
                    <a:lnTo>
                      <a:pt x="9994" y="7730"/>
                    </a:lnTo>
                    <a:cubicBezTo>
                      <a:pt x="6815" y="7827"/>
                      <a:pt x="4956" y="9029"/>
                      <a:pt x="4956" y="10913"/>
                    </a:cubicBezTo>
                    <a:cubicBezTo>
                      <a:pt x="4956" y="12830"/>
                      <a:pt x="6277" y="13512"/>
                      <a:pt x="9994" y="13772"/>
                    </a:cubicBezTo>
                    <a:lnTo>
                      <a:pt x="9994" y="16273"/>
                    </a:lnTo>
                    <a:cubicBezTo>
                      <a:pt x="7434" y="16078"/>
                      <a:pt x="6154" y="15298"/>
                      <a:pt x="6154" y="14616"/>
                    </a:cubicBezTo>
                    <a:lnTo>
                      <a:pt x="5905" y="14519"/>
                    </a:lnTo>
                    <a:lnTo>
                      <a:pt x="4543" y="16955"/>
                    </a:lnTo>
                    <a:lnTo>
                      <a:pt x="4749" y="17052"/>
                    </a:lnTo>
                    <a:cubicBezTo>
                      <a:pt x="4956" y="16955"/>
                      <a:pt x="5038" y="16922"/>
                      <a:pt x="5163" y="16922"/>
                    </a:cubicBezTo>
                    <a:cubicBezTo>
                      <a:pt x="5203" y="16922"/>
                      <a:pt x="5369" y="16922"/>
                      <a:pt x="5451" y="16987"/>
                    </a:cubicBezTo>
                    <a:cubicBezTo>
                      <a:pt x="7021" y="17604"/>
                      <a:pt x="8548" y="17962"/>
                      <a:pt x="9994" y="18027"/>
                    </a:cubicBezTo>
                    <a:lnTo>
                      <a:pt x="9994" y="18514"/>
                    </a:lnTo>
                    <a:cubicBezTo>
                      <a:pt x="9994" y="18774"/>
                      <a:pt x="9912" y="18936"/>
                      <a:pt x="9458" y="19033"/>
                    </a:cubicBezTo>
                    <a:lnTo>
                      <a:pt x="9458" y="19261"/>
                    </a:lnTo>
                    <a:lnTo>
                      <a:pt x="12059" y="19261"/>
                    </a:lnTo>
                    <a:lnTo>
                      <a:pt x="12059" y="19033"/>
                    </a:lnTo>
                    <a:cubicBezTo>
                      <a:pt x="11564" y="18936"/>
                      <a:pt x="11399" y="18806"/>
                      <a:pt x="11399" y="18514"/>
                    </a:cubicBezTo>
                    <a:lnTo>
                      <a:pt x="11399" y="18027"/>
                    </a:lnTo>
                    <a:cubicBezTo>
                      <a:pt x="14579" y="17897"/>
                      <a:pt x="16643" y="16630"/>
                      <a:pt x="16643" y="14746"/>
                    </a:cubicBezTo>
                    <a:cubicBezTo>
                      <a:pt x="16643" y="12927"/>
                      <a:pt x="14910" y="11985"/>
                      <a:pt x="11729" y="11758"/>
                    </a:cubicBezTo>
                    <a:lnTo>
                      <a:pt x="11399" y="11758"/>
                    </a:lnTo>
                    <a:lnTo>
                      <a:pt x="11399" y="9484"/>
                    </a:lnTo>
                    <a:cubicBezTo>
                      <a:pt x="12142" y="9516"/>
                      <a:pt x="12927" y="9679"/>
                      <a:pt x="13711" y="10004"/>
                    </a:cubicBezTo>
                    <a:cubicBezTo>
                      <a:pt x="14703" y="10426"/>
                      <a:pt x="14910" y="10621"/>
                      <a:pt x="14910" y="10978"/>
                    </a:cubicBezTo>
                    <a:close/>
                    <a:moveTo>
                      <a:pt x="21599" y="13089"/>
                    </a:moveTo>
                    <a:cubicBezTo>
                      <a:pt x="21599" y="17799"/>
                      <a:pt x="16768" y="21600"/>
                      <a:pt x="10820" y="21600"/>
                    </a:cubicBezTo>
                    <a:cubicBezTo>
                      <a:pt x="4832" y="21600"/>
                      <a:pt x="0" y="17799"/>
                      <a:pt x="0" y="13089"/>
                    </a:cubicBezTo>
                    <a:cubicBezTo>
                      <a:pt x="0" y="9581"/>
                      <a:pt x="2685" y="6593"/>
                      <a:pt x="6525" y="5294"/>
                    </a:cubicBezTo>
                    <a:lnTo>
                      <a:pt x="3841" y="649"/>
                    </a:lnTo>
                    <a:cubicBezTo>
                      <a:pt x="3841" y="194"/>
                      <a:pt x="4212" y="0"/>
                      <a:pt x="4749" y="0"/>
                    </a:cubicBezTo>
                    <a:lnTo>
                      <a:pt x="16850" y="0"/>
                    </a:lnTo>
                    <a:cubicBezTo>
                      <a:pt x="17388" y="0"/>
                      <a:pt x="17759" y="162"/>
                      <a:pt x="17759" y="649"/>
                    </a:cubicBezTo>
                    <a:lnTo>
                      <a:pt x="15075" y="5294"/>
                    </a:lnTo>
                    <a:cubicBezTo>
                      <a:pt x="18915" y="6593"/>
                      <a:pt x="21599" y="9581"/>
                      <a:pt x="21599" y="130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61359" y="1403294"/>
              <a:ext cx="926644" cy="1003300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>
            <a:off x="5145653" y="1696340"/>
            <a:ext cx="1563835" cy="1016376"/>
            <a:chOff x="4567153" y="1403294"/>
            <a:chExt cx="1563835" cy="1016376"/>
          </a:xfrm>
        </p:grpSpPr>
        <p:grpSp>
          <p:nvGrpSpPr>
            <p:cNvPr id="36" name="组合 35"/>
            <p:cNvGrpSpPr/>
            <p:nvPr/>
          </p:nvGrpSpPr>
          <p:grpSpPr>
            <a:xfrm>
              <a:off x="5048654" y="1574874"/>
              <a:ext cx="1082334" cy="844796"/>
              <a:chOff x="5048654" y="1574874"/>
              <a:chExt cx="1082334" cy="844796"/>
            </a:xfrm>
          </p:grpSpPr>
          <p:sp>
            <p:nvSpPr>
              <p:cNvPr id="20" name="Freeform: Shape 4"/>
              <p:cNvSpPr/>
              <p:nvPr/>
            </p:nvSpPr>
            <p:spPr bwMode="auto">
              <a:xfrm>
                <a:off x="5048654" y="2335617"/>
                <a:ext cx="581062" cy="84053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9" y="6724"/>
                      <a:pt x="20639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  <a:close/>
                  </a:path>
                </a:pathLst>
              </a:custGeom>
              <a:solidFill>
                <a:srgbClr val="53585F">
                  <a:alpha val="2688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Freeform: Shape 16"/>
              <p:cNvSpPr/>
              <p:nvPr/>
            </p:nvSpPr>
            <p:spPr bwMode="auto">
              <a:xfrm>
                <a:off x="5473182" y="1574874"/>
                <a:ext cx="657806" cy="25764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rmAutofit lnSpcReduction="10000"/>
              </a:bodyPr>
              <a:lstStyle/>
              <a:p>
                <a:pPr marL="0" indent="0" algn="l">
                  <a:buSzTx/>
                  <a:buFontTx/>
                  <a:buNone/>
                </a:pPr>
                <a:endParaRPr lang="zh-CN" altLang="en-US" sz="1800" b="1" dirty="0">
                  <a:solidFill>
                    <a:schemeClr val="accent3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Freeform: Shape 17"/>
              <p:cNvSpPr/>
              <p:nvPr/>
            </p:nvSpPr>
            <p:spPr bwMode="auto">
              <a:xfrm>
                <a:off x="5093726" y="1869060"/>
                <a:ext cx="244241" cy="22718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188" y="12491"/>
                    </a:moveTo>
                    <a:lnTo>
                      <a:pt x="19188" y="9719"/>
                    </a:lnTo>
                    <a:lnTo>
                      <a:pt x="16141" y="9719"/>
                    </a:lnTo>
                    <a:lnTo>
                      <a:pt x="16141" y="12491"/>
                    </a:lnTo>
                    <a:cubicBezTo>
                      <a:pt x="16141" y="12491"/>
                      <a:pt x="19188" y="12491"/>
                      <a:pt x="19188" y="12491"/>
                    </a:cubicBezTo>
                    <a:close/>
                    <a:moveTo>
                      <a:pt x="19188" y="6551"/>
                    </a:moveTo>
                    <a:lnTo>
                      <a:pt x="16141" y="6299"/>
                    </a:lnTo>
                    <a:lnTo>
                      <a:pt x="16141" y="8891"/>
                    </a:lnTo>
                    <a:lnTo>
                      <a:pt x="19188" y="8891"/>
                    </a:lnTo>
                    <a:cubicBezTo>
                      <a:pt x="19188" y="8891"/>
                      <a:pt x="19188" y="6551"/>
                      <a:pt x="19188" y="6551"/>
                    </a:cubicBezTo>
                    <a:close/>
                    <a:moveTo>
                      <a:pt x="18217" y="16775"/>
                    </a:moveTo>
                    <a:cubicBezTo>
                      <a:pt x="17011" y="16775"/>
                      <a:pt x="16007" y="17855"/>
                      <a:pt x="16007" y="19188"/>
                    </a:cubicBezTo>
                    <a:cubicBezTo>
                      <a:pt x="16007" y="20519"/>
                      <a:pt x="17011" y="21599"/>
                      <a:pt x="18217" y="21599"/>
                    </a:cubicBezTo>
                    <a:cubicBezTo>
                      <a:pt x="19456" y="21599"/>
                      <a:pt x="20460" y="20519"/>
                      <a:pt x="20460" y="19188"/>
                    </a:cubicBezTo>
                    <a:cubicBezTo>
                      <a:pt x="20427" y="17855"/>
                      <a:pt x="19456" y="16775"/>
                      <a:pt x="18217" y="16775"/>
                    </a:cubicBezTo>
                    <a:close/>
                    <a:moveTo>
                      <a:pt x="11720" y="9719"/>
                    </a:moveTo>
                    <a:lnTo>
                      <a:pt x="11720" y="12491"/>
                    </a:lnTo>
                    <a:lnTo>
                      <a:pt x="15069" y="12491"/>
                    </a:lnTo>
                    <a:lnTo>
                      <a:pt x="15069" y="9719"/>
                    </a:lnTo>
                    <a:cubicBezTo>
                      <a:pt x="15069" y="9719"/>
                      <a:pt x="11720" y="9719"/>
                      <a:pt x="11720" y="9719"/>
                    </a:cubicBezTo>
                    <a:close/>
                    <a:moveTo>
                      <a:pt x="15069" y="8891"/>
                    </a:moveTo>
                    <a:lnTo>
                      <a:pt x="15069" y="6228"/>
                    </a:lnTo>
                    <a:lnTo>
                      <a:pt x="11720" y="5975"/>
                    </a:lnTo>
                    <a:lnTo>
                      <a:pt x="11720" y="8891"/>
                    </a:lnTo>
                    <a:cubicBezTo>
                      <a:pt x="11720" y="8891"/>
                      <a:pt x="15069" y="8891"/>
                      <a:pt x="15069" y="8891"/>
                    </a:cubicBezTo>
                    <a:close/>
                    <a:moveTo>
                      <a:pt x="8438" y="12491"/>
                    </a:moveTo>
                    <a:lnTo>
                      <a:pt x="10649" y="12491"/>
                    </a:lnTo>
                    <a:lnTo>
                      <a:pt x="10649" y="9719"/>
                    </a:lnTo>
                    <a:lnTo>
                      <a:pt x="7635" y="9719"/>
                    </a:lnTo>
                    <a:cubicBezTo>
                      <a:pt x="7635" y="9719"/>
                      <a:pt x="8438" y="12491"/>
                      <a:pt x="8438" y="12491"/>
                    </a:cubicBezTo>
                    <a:close/>
                    <a:moveTo>
                      <a:pt x="6362" y="5616"/>
                    </a:moveTo>
                    <a:lnTo>
                      <a:pt x="7367" y="8891"/>
                    </a:lnTo>
                    <a:lnTo>
                      <a:pt x="10649" y="8891"/>
                    </a:lnTo>
                    <a:lnTo>
                      <a:pt x="10649" y="5904"/>
                    </a:lnTo>
                    <a:cubicBezTo>
                      <a:pt x="10649" y="5904"/>
                      <a:pt x="6362" y="5616"/>
                      <a:pt x="6362" y="5616"/>
                    </a:cubicBezTo>
                    <a:close/>
                    <a:moveTo>
                      <a:pt x="7367" y="16775"/>
                    </a:moveTo>
                    <a:cubicBezTo>
                      <a:pt x="6127" y="16775"/>
                      <a:pt x="5124" y="17855"/>
                      <a:pt x="5124" y="19188"/>
                    </a:cubicBezTo>
                    <a:cubicBezTo>
                      <a:pt x="5124" y="20519"/>
                      <a:pt x="6127" y="21599"/>
                      <a:pt x="7367" y="21599"/>
                    </a:cubicBezTo>
                    <a:cubicBezTo>
                      <a:pt x="8606" y="21599"/>
                      <a:pt x="9610" y="20519"/>
                      <a:pt x="9610" y="19188"/>
                    </a:cubicBezTo>
                    <a:cubicBezTo>
                      <a:pt x="9610" y="17855"/>
                      <a:pt x="8606" y="16775"/>
                      <a:pt x="7367" y="16775"/>
                    </a:cubicBezTo>
                    <a:close/>
                    <a:moveTo>
                      <a:pt x="21599" y="5508"/>
                    </a:moveTo>
                    <a:lnTo>
                      <a:pt x="21599" y="13607"/>
                    </a:lnTo>
                    <a:cubicBezTo>
                      <a:pt x="21599" y="14436"/>
                      <a:pt x="20996" y="15083"/>
                      <a:pt x="20226" y="15083"/>
                    </a:cubicBezTo>
                    <a:lnTo>
                      <a:pt x="7434" y="15083"/>
                    </a:lnTo>
                    <a:cubicBezTo>
                      <a:pt x="6797" y="15083"/>
                      <a:pt x="6228" y="14543"/>
                      <a:pt x="6127" y="13860"/>
                    </a:cubicBezTo>
                    <a:lnTo>
                      <a:pt x="3750" y="4715"/>
                    </a:lnTo>
                    <a:cubicBezTo>
                      <a:pt x="3750" y="4715"/>
                      <a:pt x="3348" y="3060"/>
                      <a:pt x="2645" y="2843"/>
                    </a:cubicBezTo>
                    <a:cubicBezTo>
                      <a:pt x="1540" y="2519"/>
                      <a:pt x="0" y="3168"/>
                      <a:pt x="0" y="1259"/>
                    </a:cubicBezTo>
                    <a:cubicBezTo>
                      <a:pt x="0" y="36"/>
                      <a:pt x="1037" y="36"/>
                      <a:pt x="1037" y="36"/>
                    </a:cubicBezTo>
                    <a:cubicBezTo>
                      <a:pt x="1071" y="36"/>
                      <a:pt x="1272" y="0"/>
                      <a:pt x="1540" y="0"/>
                    </a:cubicBezTo>
                    <a:cubicBezTo>
                      <a:pt x="3147" y="0"/>
                      <a:pt x="5056" y="647"/>
                      <a:pt x="5793" y="2951"/>
                    </a:cubicBezTo>
                    <a:lnTo>
                      <a:pt x="20293" y="4068"/>
                    </a:lnTo>
                    <a:cubicBezTo>
                      <a:pt x="21030" y="4103"/>
                      <a:pt x="21599" y="4715"/>
                      <a:pt x="21599" y="55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567153" y="1403294"/>
              <a:ext cx="926644" cy="1003300"/>
            </a:xfrm>
            <a:prstGeom prst="rect">
              <a:avLst/>
            </a:prstGeom>
          </p:spPr>
        </p:pic>
      </p:grpSp>
      <p:grpSp>
        <p:nvGrpSpPr>
          <p:cNvPr id="43" name="组合 42"/>
          <p:cNvGrpSpPr/>
          <p:nvPr/>
        </p:nvGrpSpPr>
        <p:grpSpPr>
          <a:xfrm>
            <a:off x="7063084" y="1683264"/>
            <a:ext cx="1583703" cy="1016376"/>
            <a:chOff x="6573695" y="1403294"/>
            <a:chExt cx="1583703" cy="1016376"/>
          </a:xfrm>
        </p:grpSpPr>
        <p:grpSp>
          <p:nvGrpSpPr>
            <p:cNvPr id="37" name="组合 36"/>
            <p:cNvGrpSpPr/>
            <p:nvPr/>
          </p:nvGrpSpPr>
          <p:grpSpPr>
            <a:xfrm>
              <a:off x="7118308" y="1574874"/>
              <a:ext cx="1039090" cy="844796"/>
              <a:chOff x="7118308" y="1574874"/>
              <a:chExt cx="1039090" cy="844796"/>
            </a:xfrm>
          </p:grpSpPr>
          <p:sp>
            <p:nvSpPr>
              <p:cNvPr id="19" name="Freeform: Shape 3"/>
              <p:cNvSpPr/>
              <p:nvPr/>
            </p:nvSpPr>
            <p:spPr bwMode="auto">
              <a:xfrm>
                <a:off x="7118308" y="2335617"/>
                <a:ext cx="581062" cy="84053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9" y="6724"/>
                      <a:pt x="20639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  <a:close/>
                  </a:path>
                </a:pathLst>
              </a:custGeom>
              <a:solidFill>
                <a:srgbClr val="53585F">
                  <a:alpha val="2688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Freeform: Shape 10"/>
              <p:cNvSpPr/>
              <p:nvPr/>
            </p:nvSpPr>
            <p:spPr bwMode="auto">
              <a:xfrm>
                <a:off x="7499592" y="1574874"/>
                <a:ext cx="657806" cy="25764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rmAutofit lnSpcReduction="10000"/>
              </a:bodyPr>
              <a:lstStyle/>
              <a:p>
                <a:pPr marL="0" indent="0" algn="l">
                  <a:buSzTx/>
                  <a:buFontTx/>
                  <a:buNone/>
                </a:pPr>
                <a:endParaRPr lang="zh-CN" altLang="en-US" sz="1800" b="1" dirty="0">
                  <a:solidFill>
                    <a:schemeClr val="accent4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Freeform: Shape 11"/>
              <p:cNvSpPr/>
              <p:nvPr/>
            </p:nvSpPr>
            <p:spPr bwMode="auto">
              <a:xfrm>
                <a:off x="7118308" y="1836170"/>
                <a:ext cx="247286" cy="292968"/>
              </a:xfrm>
              <a:custGeom>
                <a:avLst/>
                <a:gdLst>
                  <a:gd name="T0" fmla="+- 0 10878 157"/>
                  <a:gd name="T1" fmla="*/ T0 w 21443"/>
                  <a:gd name="T2" fmla="+- 0 10790 113"/>
                  <a:gd name="T3" fmla="*/ 10790 h 21354"/>
                  <a:gd name="T4" fmla="+- 0 10878 157"/>
                  <a:gd name="T5" fmla="*/ T4 w 21443"/>
                  <a:gd name="T6" fmla="+- 0 10790 113"/>
                  <a:gd name="T7" fmla="*/ 10790 h 21354"/>
                  <a:gd name="T8" fmla="+- 0 10878 157"/>
                  <a:gd name="T9" fmla="*/ T8 w 21443"/>
                  <a:gd name="T10" fmla="+- 0 10790 113"/>
                  <a:gd name="T11" fmla="*/ 10790 h 21354"/>
                  <a:gd name="T12" fmla="+- 0 10878 157"/>
                  <a:gd name="T13" fmla="*/ T12 w 21443"/>
                  <a:gd name="T14" fmla="+- 0 10790 113"/>
                  <a:gd name="T15" fmla="*/ 10790 h 2135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443" h="21354">
                    <a:moveTo>
                      <a:pt x="14943" y="4112"/>
                    </a:moveTo>
                    <a:cubicBezTo>
                      <a:pt x="14943" y="4251"/>
                      <a:pt x="14910" y="4333"/>
                      <a:pt x="14877" y="4444"/>
                    </a:cubicBezTo>
                    <a:cubicBezTo>
                      <a:pt x="14844" y="4582"/>
                      <a:pt x="14877" y="4665"/>
                      <a:pt x="14812" y="4831"/>
                    </a:cubicBezTo>
                    <a:cubicBezTo>
                      <a:pt x="15402" y="4500"/>
                      <a:pt x="16026" y="4472"/>
                      <a:pt x="16814" y="4416"/>
                    </a:cubicBezTo>
                    <a:cubicBezTo>
                      <a:pt x="17602" y="4333"/>
                      <a:pt x="18521" y="4223"/>
                      <a:pt x="19506" y="3837"/>
                    </a:cubicBezTo>
                    <a:cubicBezTo>
                      <a:pt x="20425" y="3505"/>
                      <a:pt x="20885" y="3007"/>
                      <a:pt x="20917" y="2455"/>
                    </a:cubicBezTo>
                    <a:cubicBezTo>
                      <a:pt x="20917" y="1820"/>
                      <a:pt x="20360" y="1157"/>
                      <a:pt x="19539" y="770"/>
                    </a:cubicBezTo>
                    <a:cubicBezTo>
                      <a:pt x="19506" y="743"/>
                      <a:pt x="19440" y="715"/>
                      <a:pt x="19375" y="687"/>
                    </a:cubicBezTo>
                    <a:cubicBezTo>
                      <a:pt x="18587" y="356"/>
                      <a:pt x="17799" y="356"/>
                      <a:pt x="17208" y="743"/>
                    </a:cubicBezTo>
                    <a:cubicBezTo>
                      <a:pt x="15370" y="1930"/>
                      <a:pt x="15107" y="3284"/>
                      <a:pt x="14943" y="4112"/>
                    </a:cubicBezTo>
                    <a:close/>
                    <a:moveTo>
                      <a:pt x="14648" y="8863"/>
                    </a:moveTo>
                    <a:cubicBezTo>
                      <a:pt x="15173" y="8118"/>
                      <a:pt x="15008" y="7206"/>
                      <a:pt x="14385" y="6599"/>
                    </a:cubicBezTo>
                    <a:lnTo>
                      <a:pt x="13269" y="6018"/>
                    </a:lnTo>
                    <a:cubicBezTo>
                      <a:pt x="12284" y="5742"/>
                      <a:pt x="11168" y="6101"/>
                      <a:pt x="10610" y="6902"/>
                    </a:cubicBezTo>
                    <a:cubicBezTo>
                      <a:pt x="9986" y="7841"/>
                      <a:pt x="10347" y="9030"/>
                      <a:pt x="11463" y="9582"/>
                    </a:cubicBezTo>
                    <a:cubicBezTo>
                      <a:pt x="12580" y="10106"/>
                      <a:pt x="14024" y="9803"/>
                      <a:pt x="14648" y="8863"/>
                    </a:cubicBezTo>
                    <a:close/>
                    <a:moveTo>
                      <a:pt x="17208" y="11598"/>
                    </a:moveTo>
                    <a:lnTo>
                      <a:pt x="10839" y="20879"/>
                    </a:lnTo>
                    <a:cubicBezTo>
                      <a:pt x="10544" y="21321"/>
                      <a:pt x="9887" y="21487"/>
                      <a:pt x="9395" y="21238"/>
                    </a:cubicBezTo>
                    <a:lnTo>
                      <a:pt x="564" y="16929"/>
                    </a:lnTo>
                    <a:cubicBezTo>
                      <a:pt x="39" y="16680"/>
                      <a:pt x="-157" y="16128"/>
                      <a:pt x="138" y="15686"/>
                    </a:cubicBezTo>
                    <a:lnTo>
                      <a:pt x="6506" y="6405"/>
                    </a:lnTo>
                    <a:lnTo>
                      <a:pt x="11693" y="3670"/>
                    </a:lnTo>
                    <a:lnTo>
                      <a:pt x="14188" y="4858"/>
                    </a:lnTo>
                    <a:cubicBezTo>
                      <a:pt x="14352" y="4472"/>
                      <a:pt x="14319" y="4444"/>
                      <a:pt x="14418" y="4058"/>
                    </a:cubicBezTo>
                    <a:cubicBezTo>
                      <a:pt x="14648" y="3201"/>
                      <a:pt x="14877" y="1682"/>
                      <a:pt x="16913" y="384"/>
                    </a:cubicBezTo>
                    <a:cubicBezTo>
                      <a:pt x="17602" y="-113"/>
                      <a:pt x="18653" y="-113"/>
                      <a:pt x="19604" y="301"/>
                    </a:cubicBezTo>
                    <a:cubicBezTo>
                      <a:pt x="20129" y="494"/>
                      <a:pt x="20590" y="826"/>
                      <a:pt x="20917" y="1185"/>
                    </a:cubicBezTo>
                    <a:cubicBezTo>
                      <a:pt x="21246" y="1599"/>
                      <a:pt x="21410" y="2041"/>
                      <a:pt x="21442" y="2455"/>
                    </a:cubicBezTo>
                    <a:cubicBezTo>
                      <a:pt x="21410" y="2980"/>
                      <a:pt x="21115" y="3698"/>
                      <a:pt x="19735" y="4251"/>
                    </a:cubicBezTo>
                    <a:cubicBezTo>
                      <a:pt x="18653" y="4665"/>
                      <a:pt x="17733" y="4775"/>
                      <a:pt x="16880" y="4858"/>
                    </a:cubicBezTo>
                    <a:cubicBezTo>
                      <a:pt x="16125" y="4942"/>
                      <a:pt x="15533" y="4996"/>
                      <a:pt x="15041" y="5273"/>
                    </a:cubicBezTo>
                    <a:lnTo>
                      <a:pt x="17471" y="6460"/>
                    </a:lnTo>
                    <a:cubicBezTo>
                      <a:pt x="17471" y="6460"/>
                      <a:pt x="17208" y="11598"/>
                      <a:pt x="17208" y="115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73695" y="1403294"/>
              <a:ext cx="926644" cy="1003300"/>
            </a:xfrm>
            <a:prstGeom prst="rect">
              <a:avLst/>
            </a:prstGeom>
          </p:spPr>
        </p:pic>
      </p:grpSp>
      <p:pic>
        <p:nvPicPr>
          <p:cNvPr id="44" name="图片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734712">
            <a:off x="208071" y="65507"/>
            <a:ext cx="248679" cy="507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9913">
        <p159:morph option="byObject"/>
      </p:transition>
    </mc:Choice>
    <mc:Fallback>
      <p:transition spd="slow" advTm="1991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8"/>
          <p:cNvGrpSpPr/>
          <p:nvPr/>
        </p:nvGrpSpPr>
        <p:grpSpPr>
          <a:xfrm>
            <a:off x="-987418" y="2864397"/>
            <a:ext cx="7886271" cy="649484"/>
            <a:chOff x="1768931" y="3629503"/>
            <a:chExt cx="9678094" cy="865978"/>
          </a:xfrm>
        </p:grpSpPr>
        <p:sp>
          <p:nvSpPr>
            <p:cNvPr id="17" name="TextBox 30"/>
            <p:cNvSpPr txBox="1"/>
            <p:nvPr/>
          </p:nvSpPr>
          <p:spPr bwMode="auto">
            <a:xfrm>
              <a:off x="1768931" y="3921251"/>
              <a:ext cx="2213143" cy="5742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ctr" anchorCtr="0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l">
                <a:lnSpc>
                  <a:spcPct val="120000"/>
                </a:lnSpc>
                <a:defRPr/>
              </a:pPr>
              <a:endParaRPr lang="zh-CN" altLang="en-US" sz="1000" dirty="0">
                <a:cs typeface="+mn-ea"/>
                <a:sym typeface="+mn-lt"/>
              </a:endParaRPr>
            </a:p>
          </p:txBody>
        </p:sp>
        <p:grpSp>
          <p:nvGrpSpPr>
            <p:cNvPr id="7" name="Group 20"/>
            <p:cNvGrpSpPr/>
            <p:nvPr/>
          </p:nvGrpSpPr>
          <p:grpSpPr>
            <a:xfrm>
              <a:off x="4257836" y="3629503"/>
              <a:ext cx="2450986" cy="865977"/>
              <a:chOff x="1859909" y="4992533"/>
              <a:chExt cx="2450986" cy="865977"/>
            </a:xfrm>
          </p:grpSpPr>
          <p:sp>
            <p:nvSpPr>
              <p:cNvPr id="14" name="TextBox 27"/>
              <p:cNvSpPr txBox="1"/>
              <p:nvPr/>
            </p:nvSpPr>
            <p:spPr bwMode="auto">
              <a:xfrm>
                <a:off x="2097752" y="4992533"/>
                <a:ext cx="2213143" cy="2830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 anchor="ctr" anchorCtr="0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/>
                <a:r>
                  <a:rPr lang="zh-CN" altLang="en-US" sz="1400" b="1" dirty="0">
                    <a:solidFill>
                      <a:schemeClr val="accent2"/>
                    </a:solidFill>
                    <a:cs typeface="+mn-ea"/>
                    <a:sym typeface="+mn-lt"/>
                  </a:rPr>
                  <a:t>位置响应</a:t>
                </a:r>
                <a:endParaRPr lang="zh-CN" altLang="en-US" sz="1400" b="1" dirty="0"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TextBox 28"/>
              <p:cNvSpPr txBox="1"/>
              <p:nvPr/>
            </p:nvSpPr>
            <p:spPr bwMode="auto">
              <a:xfrm>
                <a:off x="1859909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 anchor="ctr" anchorCtr="0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l">
                  <a:lnSpc>
                    <a:spcPct val="120000"/>
                  </a:lnSpc>
                  <a:defRPr/>
                </a:pPr>
                <a:endParaRPr lang="zh-CN" altLang="en-US" sz="1000" dirty="0">
                  <a:cs typeface="+mn-ea"/>
                  <a:sym typeface="+mn-lt"/>
                </a:endParaRPr>
              </a:p>
            </p:txBody>
          </p:sp>
        </p:grpSp>
        <p:sp>
          <p:nvSpPr>
            <p:cNvPr id="13" name="TextBox 26"/>
            <p:cNvSpPr txBox="1"/>
            <p:nvPr/>
          </p:nvSpPr>
          <p:spPr bwMode="auto">
            <a:xfrm>
              <a:off x="6742582" y="3921249"/>
              <a:ext cx="2213143" cy="5742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ctr" anchorCtr="0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l">
                <a:lnSpc>
                  <a:spcPct val="120000"/>
                </a:lnSpc>
                <a:defRPr/>
              </a:pPr>
              <a:endParaRPr lang="zh-CN" altLang="en-US" sz="1000" dirty="0">
                <a:cs typeface="+mn-ea"/>
                <a:sym typeface="+mn-lt"/>
              </a:endParaRPr>
            </a:p>
          </p:txBody>
        </p:sp>
        <p:sp>
          <p:nvSpPr>
            <p:cNvPr id="11" name="TextBox 24"/>
            <p:cNvSpPr txBox="1"/>
            <p:nvPr/>
          </p:nvSpPr>
          <p:spPr bwMode="auto">
            <a:xfrm>
              <a:off x="9233882" y="3921251"/>
              <a:ext cx="2213143" cy="5742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ctr" anchorCtr="0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l">
                <a:lnSpc>
                  <a:spcPct val="120000"/>
                </a:lnSpc>
                <a:defRPr/>
              </a:pPr>
              <a:endParaRPr lang="zh-CN" altLang="en-US" sz="1000" dirty="0">
                <a:cs typeface="+mn-ea"/>
                <a:sym typeface="+mn-lt"/>
              </a:endParaRPr>
            </a:p>
          </p:txBody>
        </p:sp>
      </p:grpSp>
      <p:sp>
        <p:nvSpPr>
          <p:cNvPr id="34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 Free" panose="03080402000500000000" pitchFamily="66" charset="0"/>
                <a:ea typeface="幼圆" panose="02010509060101010101" pitchFamily="49" charset="-122"/>
                <a:cs typeface="+mn-ea"/>
                <a:sym typeface="+mn-lt"/>
              </a:rPr>
              <a:t>DESIGN</a:t>
            </a:r>
            <a:endParaRPr lang="en-GB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Ink Free" panose="03080402000500000000" pitchFamily="66" charset="0"/>
              <a:ea typeface="幼圆" panose="02010509060101010101" pitchFamily="49" charset="-122"/>
              <a:cs typeface="+mn-ea"/>
              <a:sym typeface="+mn-lt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115616" y="1555374"/>
            <a:ext cx="1543220" cy="1016376"/>
            <a:chOff x="2561359" y="1403294"/>
            <a:chExt cx="1543220" cy="1016376"/>
          </a:xfrm>
        </p:grpSpPr>
        <p:grpSp>
          <p:nvGrpSpPr>
            <p:cNvPr id="35" name="组合 34"/>
            <p:cNvGrpSpPr/>
            <p:nvPr/>
          </p:nvGrpSpPr>
          <p:grpSpPr>
            <a:xfrm>
              <a:off x="3024681" y="1574874"/>
              <a:ext cx="1079898" cy="844796"/>
              <a:chOff x="3024681" y="1574874"/>
              <a:chExt cx="1079898" cy="844796"/>
            </a:xfrm>
          </p:grpSpPr>
          <p:sp>
            <p:nvSpPr>
              <p:cNvPr id="18" name="Freeform: Shape 2"/>
              <p:cNvSpPr/>
              <p:nvPr/>
            </p:nvSpPr>
            <p:spPr bwMode="auto">
              <a:xfrm>
                <a:off x="3024681" y="2335617"/>
                <a:ext cx="581672" cy="84053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9" y="6724"/>
                      <a:pt x="20639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  <a:close/>
                  </a:path>
                </a:pathLst>
              </a:custGeom>
              <a:solidFill>
                <a:srgbClr val="53585F">
                  <a:alpha val="2688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Freeform: Shape 7"/>
              <p:cNvSpPr/>
              <p:nvPr/>
            </p:nvSpPr>
            <p:spPr bwMode="auto">
              <a:xfrm>
                <a:off x="3446773" y="1574874"/>
                <a:ext cx="657806" cy="25764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rmAutofit lnSpcReduction="10000"/>
              </a:bodyPr>
              <a:lstStyle/>
              <a:p>
                <a:pPr marL="0" indent="0" algn="l">
                  <a:buSzTx/>
                  <a:buFontTx/>
                  <a:buNone/>
                </a:pPr>
                <a:endParaRPr lang="zh-CN" altLang="en-US" sz="1800" b="1" dirty="0"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Freeform: Shape 8"/>
              <p:cNvSpPr/>
              <p:nvPr/>
            </p:nvSpPr>
            <p:spPr bwMode="auto">
              <a:xfrm>
                <a:off x="3090461" y="1856879"/>
                <a:ext cx="197951" cy="25216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1399" y="13966"/>
                    </a:moveTo>
                    <a:cubicBezTo>
                      <a:pt x="13339" y="14096"/>
                      <a:pt x="13959" y="14194"/>
                      <a:pt x="13959" y="14876"/>
                    </a:cubicBezTo>
                    <a:cubicBezTo>
                      <a:pt x="13959" y="15655"/>
                      <a:pt x="13174" y="16143"/>
                      <a:pt x="11399" y="16338"/>
                    </a:cubicBezTo>
                    <a:cubicBezTo>
                      <a:pt x="11399" y="16338"/>
                      <a:pt x="11399" y="13966"/>
                      <a:pt x="11399" y="13966"/>
                    </a:cubicBezTo>
                    <a:close/>
                    <a:moveTo>
                      <a:pt x="9994" y="9452"/>
                    </a:moveTo>
                    <a:lnTo>
                      <a:pt x="9994" y="11660"/>
                    </a:lnTo>
                    <a:cubicBezTo>
                      <a:pt x="8342" y="11530"/>
                      <a:pt x="7516" y="11433"/>
                      <a:pt x="7516" y="10653"/>
                    </a:cubicBezTo>
                    <a:cubicBezTo>
                      <a:pt x="7516" y="10458"/>
                      <a:pt x="7599" y="10264"/>
                      <a:pt x="7847" y="10069"/>
                    </a:cubicBezTo>
                    <a:cubicBezTo>
                      <a:pt x="8302" y="9646"/>
                      <a:pt x="9003" y="9516"/>
                      <a:pt x="9994" y="9452"/>
                    </a:cubicBezTo>
                    <a:close/>
                    <a:moveTo>
                      <a:pt x="14910" y="10978"/>
                    </a:moveTo>
                    <a:lnTo>
                      <a:pt x="15157" y="11076"/>
                    </a:lnTo>
                    <a:lnTo>
                      <a:pt x="16643" y="8737"/>
                    </a:lnTo>
                    <a:lnTo>
                      <a:pt x="16437" y="8607"/>
                    </a:lnTo>
                    <a:cubicBezTo>
                      <a:pt x="16231" y="8737"/>
                      <a:pt x="16107" y="8802"/>
                      <a:pt x="15983" y="8802"/>
                    </a:cubicBezTo>
                    <a:cubicBezTo>
                      <a:pt x="15859" y="8802"/>
                      <a:pt x="15736" y="8802"/>
                      <a:pt x="15571" y="8704"/>
                    </a:cubicBezTo>
                    <a:cubicBezTo>
                      <a:pt x="13546" y="8087"/>
                      <a:pt x="12597" y="7795"/>
                      <a:pt x="11399" y="7795"/>
                    </a:cubicBezTo>
                    <a:lnTo>
                      <a:pt x="11399" y="7340"/>
                    </a:lnTo>
                    <a:cubicBezTo>
                      <a:pt x="11399" y="7113"/>
                      <a:pt x="11564" y="6950"/>
                      <a:pt x="12059" y="6853"/>
                    </a:cubicBezTo>
                    <a:lnTo>
                      <a:pt x="12059" y="6626"/>
                    </a:lnTo>
                    <a:lnTo>
                      <a:pt x="9458" y="6626"/>
                    </a:lnTo>
                    <a:lnTo>
                      <a:pt x="9458" y="6853"/>
                    </a:lnTo>
                    <a:cubicBezTo>
                      <a:pt x="9912" y="6950"/>
                      <a:pt x="9994" y="7145"/>
                      <a:pt x="9994" y="7340"/>
                    </a:cubicBezTo>
                    <a:lnTo>
                      <a:pt x="9994" y="7730"/>
                    </a:lnTo>
                    <a:cubicBezTo>
                      <a:pt x="6815" y="7827"/>
                      <a:pt x="4956" y="9029"/>
                      <a:pt x="4956" y="10913"/>
                    </a:cubicBezTo>
                    <a:cubicBezTo>
                      <a:pt x="4956" y="12830"/>
                      <a:pt x="6277" y="13512"/>
                      <a:pt x="9994" y="13772"/>
                    </a:cubicBezTo>
                    <a:lnTo>
                      <a:pt x="9994" y="16273"/>
                    </a:lnTo>
                    <a:cubicBezTo>
                      <a:pt x="7434" y="16078"/>
                      <a:pt x="6154" y="15298"/>
                      <a:pt x="6154" y="14616"/>
                    </a:cubicBezTo>
                    <a:lnTo>
                      <a:pt x="5905" y="14519"/>
                    </a:lnTo>
                    <a:lnTo>
                      <a:pt x="4543" y="16955"/>
                    </a:lnTo>
                    <a:lnTo>
                      <a:pt x="4749" y="17052"/>
                    </a:lnTo>
                    <a:cubicBezTo>
                      <a:pt x="4956" y="16955"/>
                      <a:pt x="5038" y="16922"/>
                      <a:pt x="5163" y="16922"/>
                    </a:cubicBezTo>
                    <a:cubicBezTo>
                      <a:pt x="5203" y="16922"/>
                      <a:pt x="5369" y="16922"/>
                      <a:pt x="5451" y="16987"/>
                    </a:cubicBezTo>
                    <a:cubicBezTo>
                      <a:pt x="7021" y="17604"/>
                      <a:pt x="8548" y="17962"/>
                      <a:pt x="9994" y="18027"/>
                    </a:cubicBezTo>
                    <a:lnTo>
                      <a:pt x="9994" y="18514"/>
                    </a:lnTo>
                    <a:cubicBezTo>
                      <a:pt x="9994" y="18774"/>
                      <a:pt x="9912" y="18936"/>
                      <a:pt x="9458" y="19033"/>
                    </a:cubicBezTo>
                    <a:lnTo>
                      <a:pt x="9458" y="19261"/>
                    </a:lnTo>
                    <a:lnTo>
                      <a:pt x="12059" y="19261"/>
                    </a:lnTo>
                    <a:lnTo>
                      <a:pt x="12059" y="19033"/>
                    </a:lnTo>
                    <a:cubicBezTo>
                      <a:pt x="11564" y="18936"/>
                      <a:pt x="11399" y="18806"/>
                      <a:pt x="11399" y="18514"/>
                    </a:cubicBezTo>
                    <a:lnTo>
                      <a:pt x="11399" y="18027"/>
                    </a:lnTo>
                    <a:cubicBezTo>
                      <a:pt x="14579" y="17897"/>
                      <a:pt x="16643" y="16630"/>
                      <a:pt x="16643" y="14746"/>
                    </a:cubicBezTo>
                    <a:cubicBezTo>
                      <a:pt x="16643" y="12927"/>
                      <a:pt x="14910" y="11985"/>
                      <a:pt x="11729" y="11758"/>
                    </a:cubicBezTo>
                    <a:lnTo>
                      <a:pt x="11399" y="11758"/>
                    </a:lnTo>
                    <a:lnTo>
                      <a:pt x="11399" y="9484"/>
                    </a:lnTo>
                    <a:cubicBezTo>
                      <a:pt x="12142" y="9516"/>
                      <a:pt x="12927" y="9679"/>
                      <a:pt x="13711" y="10004"/>
                    </a:cubicBezTo>
                    <a:cubicBezTo>
                      <a:pt x="14703" y="10426"/>
                      <a:pt x="14910" y="10621"/>
                      <a:pt x="14910" y="10978"/>
                    </a:cubicBezTo>
                    <a:close/>
                    <a:moveTo>
                      <a:pt x="21599" y="13089"/>
                    </a:moveTo>
                    <a:cubicBezTo>
                      <a:pt x="21599" y="17799"/>
                      <a:pt x="16768" y="21600"/>
                      <a:pt x="10820" y="21600"/>
                    </a:cubicBezTo>
                    <a:cubicBezTo>
                      <a:pt x="4832" y="21600"/>
                      <a:pt x="0" y="17799"/>
                      <a:pt x="0" y="13089"/>
                    </a:cubicBezTo>
                    <a:cubicBezTo>
                      <a:pt x="0" y="9581"/>
                      <a:pt x="2685" y="6593"/>
                      <a:pt x="6525" y="5294"/>
                    </a:cubicBezTo>
                    <a:lnTo>
                      <a:pt x="3841" y="649"/>
                    </a:lnTo>
                    <a:cubicBezTo>
                      <a:pt x="3841" y="194"/>
                      <a:pt x="4212" y="0"/>
                      <a:pt x="4749" y="0"/>
                    </a:cubicBezTo>
                    <a:lnTo>
                      <a:pt x="16850" y="0"/>
                    </a:lnTo>
                    <a:cubicBezTo>
                      <a:pt x="17388" y="0"/>
                      <a:pt x="17759" y="162"/>
                      <a:pt x="17759" y="649"/>
                    </a:cubicBezTo>
                    <a:lnTo>
                      <a:pt x="15075" y="5294"/>
                    </a:lnTo>
                    <a:cubicBezTo>
                      <a:pt x="18915" y="6593"/>
                      <a:pt x="21599" y="9581"/>
                      <a:pt x="21599" y="130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61359" y="1403294"/>
              <a:ext cx="926644" cy="1003300"/>
            </a:xfrm>
            <a:prstGeom prst="rect">
              <a:avLst/>
            </a:prstGeom>
          </p:spPr>
        </p:pic>
      </p:grpSp>
      <p:pic>
        <p:nvPicPr>
          <p:cNvPr id="44" name="图片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734712">
            <a:off x="208071" y="65507"/>
            <a:ext cx="248679" cy="507296"/>
          </a:xfrm>
          <a:prstGeom prst="rect">
            <a:avLst/>
          </a:prstGeom>
        </p:spPr>
      </p:pic>
      <p:pic>
        <p:nvPicPr>
          <p:cNvPr id="2" name="图片 1" descr="未命名文件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005" y="144780"/>
            <a:ext cx="6146800" cy="4769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3175">
        <p159:morph option="byObject"/>
      </p:transition>
    </mc:Choice>
    <mc:Fallback>
      <p:transition spd="slow" advTm="33175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8"/>
          <p:cNvGrpSpPr/>
          <p:nvPr/>
        </p:nvGrpSpPr>
        <p:grpSpPr>
          <a:xfrm>
            <a:off x="919460" y="3005362"/>
            <a:ext cx="7886271" cy="649483"/>
            <a:chOff x="1768931" y="3629503"/>
            <a:chExt cx="9678094" cy="865977"/>
          </a:xfrm>
        </p:grpSpPr>
        <p:grpSp>
          <p:nvGrpSpPr>
            <p:cNvPr id="6" name="Group 19"/>
            <p:cNvGrpSpPr/>
            <p:nvPr/>
          </p:nvGrpSpPr>
          <p:grpSpPr>
            <a:xfrm>
              <a:off x="1768931" y="3638220"/>
              <a:ext cx="2213143" cy="857260"/>
              <a:chOff x="1732858" y="5001250"/>
              <a:chExt cx="2213143" cy="857260"/>
            </a:xfrm>
          </p:grpSpPr>
          <p:sp>
            <p:nvSpPr>
              <p:cNvPr id="16" name="TextBox 29"/>
              <p:cNvSpPr txBox="1"/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 anchor="ctr" anchorCtr="0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/>
                <a:r>
                  <a:rPr lang="zh-CN" altLang="en-US" sz="14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玩家</a:t>
                </a:r>
                <a:r>
                  <a:rPr lang="en-US" altLang="zh-CN" sz="14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/</a:t>
                </a:r>
                <a:r>
                  <a:rPr lang="zh-CN" altLang="en-US" sz="14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课程结构体</a:t>
                </a:r>
                <a:endParaRPr lang="zh-CN" altLang="en-US" sz="14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" name="TextBox 30"/>
              <p:cNvSpPr txBox="1"/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 anchor="ctr" anchorCtr="0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l">
                  <a:lnSpc>
                    <a:spcPct val="120000"/>
                  </a:lnSpc>
                  <a:defRPr/>
                </a:pPr>
                <a:endParaRPr lang="zh-CN" altLang="en-US" sz="10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Group 20"/>
            <p:cNvGrpSpPr/>
            <p:nvPr/>
          </p:nvGrpSpPr>
          <p:grpSpPr>
            <a:xfrm>
              <a:off x="4257836" y="3629503"/>
              <a:ext cx="2450986" cy="865977"/>
              <a:chOff x="1859909" y="4992533"/>
              <a:chExt cx="2450986" cy="865977"/>
            </a:xfrm>
          </p:grpSpPr>
          <p:sp>
            <p:nvSpPr>
              <p:cNvPr id="14" name="TextBox 27"/>
              <p:cNvSpPr txBox="1"/>
              <p:nvPr/>
            </p:nvSpPr>
            <p:spPr bwMode="auto">
              <a:xfrm>
                <a:off x="2097752" y="4992533"/>
                <a:ext cx="2213143" cy="2830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 anchor="ctr" anchorCtr="0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/>
                <a:r>
                  <a:rPr lang="zh-CN" altLang="en-US" sz="1400" b="1" dirty="0">
                    <a:solidFill>
                      <a:schemeClr val="accent2"/>
                    </a:solidFill>
                    <a:cs typeface="+mn-ea"/>
                    <a:sym typeface="+mn-lt"/>
                  </a:rPr>
                  <a:t>位置响应</a:t>
                </a:r>
                <a:endParaRPr lang="zh-CN" altLang="en-US" sz="1400" b="1" dirty="0"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TextBox 28"/>
              <p:cNvSpPr txBox="1"/>
              <p:nvPr/>
            </p:nvSpPr>
            <p:spPr bwMode="auto">
              <a:xfrm>
                <a:off x="1859909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 anchor="ctr" anchorCtr="0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l">
                  <a:lnSpc>
                    <a:spcPct val="120000"/>
                  </a:lnSpc>
                  <a:defRPr/>
                </a:pPr>
                <a:endParaRPr lang="zh-CN" altLang="en-US" sz="10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Group 21"/>
            <p:cNvGrpSpPr/>
            <p:nvPr/>
          </p:nvGrpSpPr>
          <p:grpSpPr>
            <a:xfrm>
              <a:off x="6742583" y="3629503"/>
              <a:ext cx="2371025" cy="865977"/>
              <a:chOff x="1982802" y="4992533"/>
              <a:chExt cx="2371025" cy="865977"/>
            </a:xfrm>
          </p:grpSpPr>
          <p:sp>
            <p:nvSpPr>
              <p:cNvPr id="12" name="TextBox 25"/>
              <p:cNvSpPr txBox="1"/>
              <p:nvPr/>
            </p:nvSpPr>
            <p:spPr bwMode="auto">
              <a:xfrm>
                <a:off x="2140684" y="4992533"/>
                <a:ext cx="2213143" cy="2830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 anchor="ctr" anchorCtr="0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/>
                <a:r>
                  <a:rPr lang="zh-CN" altLang="en-US" sz="1400" b="1" dirty="0">
                    <a:solidFill>
                      <a:schemeClr val="accent3"/>
                    </a:solidFill>
                    <a:cs typeface="+mn-ea"/>
                    <a:sym typeface="+mn-lt"/>
                  </a:rPr>
                  <a:t>课程学习</a:t>
                </a:r>
                <a:endParaRPr lang="zh-CN" altLang="en-US" sz="1400" b="1" dirty="0">
                  <a:solidFill>
                    <a:schemeClr val="accent3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TextBox 26"/>
              <p:cNvSpPr txBox="1"/>
              <p:nvPr/>
            </p:nvSpPr>
            <p:spPr bwMode="auto">
              <a:xfrm>
                <a:off x="1982802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 anchor="ctr" anchorCtr="0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l">
                  <a:lnSpc>
                    <a:spcPct val="120000"/>
                  </a:lnSpc>
                  <a:defRPr/>
                </a:pPr>
                <a:endParaRPr lang="zh-CN" altLang="en-US" sz="10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Group 22"/>
            <p:cNvGrpSpPr/>
            <p:nvPr/>
          </p:nvGrpSpPr>
          <p:grpSpPr>
            <a:xfrm>
              <a:off x="9233882" y="3638220"/>
              <a:ext cx="2213143" cy="857260"/>
              <a:chOff x="2112247" y="5001250"/>
              <a:chExt cx="2213143" cy="857260"/>
            </a:xfrm>
          </p:grpSpPr>
          <p:sp>
            <p:nvSpPr>
              <p:cNvPr id="10" name="TextBox 23"/>
              <p:cNvSpPr txBox="1"/>
              <p:nvPr/>
            </p:nvSpPr>
            <p:spPr bwMode="auto">
              <a:xfrm>
                <a:off x="2112247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 anchor="ctr" anchorCtr="0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/>
                <a:r>
                  <a:rPr lang="zh-CN" altLang="en-US" sz="1400" b="1" dirty="0">
                    <a:solidFill>
                      <a:schemeClr val="accent4"/>
                    </a:solidFill>
                    <a:cs typeface="+mn-ea"/>
                    <a:sym typeface="+mn-lt"/>
                  </a:rPr>
                  <a:t>持续性状态</a:t>
                </a:r>
                <a:endParaRPr lang="zh-CN" altLang="en-US" sz="1400" b="1" dirty="0">
                  <a:solidFill>
                    <a:schemeClr val="accent4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TextBox 24"/>
              <p:cNvSpPr txBox="1"/>
              <p:nvPr/>
            </p:nvSpPr>
            <p:spPr bwMode="auto">
              <a:xfrm>
                <a:off x="2112247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 anchor="ctr" anchorCtr="0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l">
                  <a:lnSpc>
                    <a:spcPct val="120000"/>
                  </a:lnSpc>
                  <a:defRPr/>
                </a:pPr>
                <a:endParaRPr lang="zh-CN" altLang="en-US" sz="1000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34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 Free" panose="03080402000500000000" pitchFamily="66" charset="0"/>
                <a:ea typeface="幼圆" panose="02010509060101010101" pitchFamily="49" charset="-122"/>
                <a:cs typeface="+mn-ea"/>
                <a:sym typeface="+mn-lt"/>
              </a:rPr>
              <a:t>DESIGN</a:t>
            </a:r>
            <a:endParaRPr lang="en-GB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Ink Free" panose="03080402000500000000" pitchFamily="66" charset="0"/>
              <a:ea typeface="幼圆" panose="02010509060101010101" pitchFamily="49" charset="-122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37985" y="1674775"/>
            <a:ext cx="1199512" cy="1016376"/>
            <a:chOff x="400531" y="1403294"/>
            <a:chExt cx="1199512" cy="1016376"/>
          </a:xfrm>
        </p:grpSpPr>
        <p:grpSp>
          <p:nvGrpSpPr>
            <p:cNvPr id="2" name="组合 1"/>
            <p:cNvGrpSpPr/>
            <p:nvPr/>
          </p:nvGrpSpPr>
          <p:grpSpPr>
            <a:xfrm>
              <a:off x="1018371" y="1888551"/>
              <a:ext cx="581672" cy="531119"/>
              <a:chOff x="1018371" y="1888551"/>
              <a:chExt cx="581672" cy="531119"/>
            </a:xfrm>
          </p:grpSpPr>
          <p:sp>
            <p:nvSpPr>
              <p:cNvPr id="21" name="Freeform: Shape 5"/>
              <p:cNvSpPr/>
              <p:nvPr/>
            </p:nvSpPr>
            <p:spPr bwMode="auto">
              <a:xfrm>
                <a:off x="1018371" y="2335617"/>
                <a:ext cx="581672" cy="84053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9" y="6724"/>
                      <a:pt x="20639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  <a:close/>
                  </a:path>
                </a:pathLst>
              </a:custGeom>
              <a:solidFill>
                <a:srgbClr val="53585F">
                  <a:alpha val="2688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Freeform: Shape 14"/>
              <p:cNvSpPr/>
              <p:nvPr/>
            </p:nvSpPr>
            <p:spPr bwMode="auto">
              <a:xfrm>
                <a:off x="1028726" y="1888551"/>
                <a:ext cx="268604" cy="18820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599" y="2303"/>
                    </a:moveTo>
                    <a:lnTo>
                      <a:pt x="21599" y="19991"/>
                    </a:lnTo>
                    <a:lnTo>
                      <a:pt x="15324" y="10736"/>
                    </a:lnTo>
                    <a:cubicBezTo>
                      <a:pt x="15324" y="10736"/>
                      <a:pt x="21599" y="2303"/>
                      <a:pt x="21599" y="2303"/>
                    </a:cubicBezTo>
                    <a:close/>
                    <a:moveTo>
                      <a:pt x="20046" y="0"/>
                    </a:moveTo>
                    <a:lnTo>
                      <a:pt x="10784" y="12560"/>
                    </a:lnTo>
                    <a:lnTo>
                      <a:pt x="1523" y="0"/>
                    </a:lnTo>
                    <a:cubicBezTo>
                      <a:pt x="1523" y="0"/>
                      <a:pt x="20046" y="0"/>
                      <a:pt x="20046" y="0"/>
                    </a:cubicBezTo>
                    <a:close/>
                    <a:moveTo>
                      <a:pt x="20412" y="21600"/>
                    </a:moveTo>
                    <a:lnTo>
                      <a:pt x="1188" y="21600"/>
                    </a:lnTo>
                    <a:lnTo>
                      <a:pt x="7494" y="12430"/>
                    </a:lnTo>
                    <a:lnTo>
                      <a:pt x="10784" y="16862"/>
                    </a:lnTo>
                    <a:lnTo>
                      <a:pt x="14136" y="12342"/>
                    </a:lnTo>
                    <a:cubicBezTo>
                      <a:pt x="14136" y="12342"/>
                      <a:pt x="20412" y="21600"/>
                      <a:pt x="20412" y="21600"/>
                    </a:cubicBezTo>
                    <a:close/>
                    <a:moveTo>
                      <a:pt x="0" y="2303"/>
                    </a:moveTo>
                    <a:lnTo>
                      <a:pt x="6306" y="10778"/>
                    </a:lnTo>
                    <a:lnTo>
                      <a:pt x="0" y="19991"/>
                    </a:lnTo>
                    <a:cubicBezTo>
                      <a:pt x="0" y="19991"/>
                      <a:pt x="0" y="2303"/>
                      <a:pt x="0" y="23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00531" y="1403294"/>
              <a:ext cx="926644" cy="1003300"/>
            </a:xfrm>
            <a:prstGeom prst="rect">
              <a:avLst/>
            </a:prstGeom>
          </p:spPr>
        </p:pic>
      </p:grpSp>
      <p:grpSp>
        <p:nvGrpSpPr>
          <p:cNvPr id="41" name="组合 40"/>
          <p:cNvGrpSpPr/>
          <p:nvPr/>
        </p:nvGrpSpPr>
        <p:grpSpPr>
          <a:xfrm>
            <a:off x="3029479" y="1696340"/>
            <a:ext cx="1543220" cy="1016376"/>
            <a:chOff x="2561359" y="1403294"/>
            <a:chExt cx="1543220" cy="1016376"/>
          </a:xfrm>
        </p:grpSpPr>
        <p:grpSp>
          <p:nvGrpSpPr>
            <p:cNvPr id="35" name="组合 34"/>
            <p:cNvGrpSpPr/>
            <p:nvPr/>
          </p:nvGrpSpPr>
          <p:grpSpPr>
            <a:xfrm>
              <a:off x="3024681" y="1574874"/>
              <a:ext cx="1079898" cy="844796"/>
              <a:chOff x="3024681" y="1574874"/>
              <a:chExt cx="1079898" cy="844796"/>
            </a:xfrm>
          </p:grpSpPr>
          <p:sp>
            <p:nvSpPr>
              <p:cNvPr id="18" name="Freeform: Shape 2"/>
              <p:cNvSpPr/>
              <p:nvPr/>
            </p:nvSpPr>
            <p:spPr bwMode="auto">
              <a:xfrm>
                <a:off x="3024681" y="2335617"/>
                <a:ext cx="581672" cy="84053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9" y="6724"/>
                      <a:pt x="20639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  <a:close/>
                  </a:path>
                </a:pathLst>
              </a:custGeom>
              <a:solidFill>
                <a:srgbClr val="53585F">
                  <a:alpha val="2688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Freeform: Shape 7"/>
              <p:cNvSpPr/>
              <p:nvPr/>
            </p:nvSpPr>
            <p:spPr bwMode="auto">
              <a:xfrm>
                <a:off x="3446773" y="1574874"/>
                <a:ext cx="657806" cy="25764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rmAutofit lnSpcReduction="10000"/>
              </a:bodyPr>
              <a:lstStyle/>
              <a:p>
                <a:pPr marL="0" indent="0" algn="l">
                  <a:buSzTx/>
                  <a:buFontTx/>
                  <a:buNone/>
                </a:pPr>
                <a:endParaRPr lang="zh-CN" altLang="en-US" sz="1800" b="1" dirty="0"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Freeform: Shape 8"/>
              <p:cNvSpPr/>
              <p:nvPr/>
            </p:nvSpPr>
            <p:spPr bwMode="auto">
              <a:xfrm>
                <a:off x="3090461" y="1856879"/>
                <a:ext cx="197951" cy="25216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1399" y="13966"/>
                    </a:moveTo>
                    <a:cubicBezTo>
                      <a:pt x="13339" y="14096"/>
                      <a:pt x="13959" y="14194"/>
                      <a:pt x="13959" y="14876"/>
                    </a:cubicBezTo>
                    <a:cubicBezTo>
                      <a:pt x="13959" y="15655"/>
                      <a:pt x="13174" y="16143"/>
                      <a:pt x="11399" y="16338"/>
                    </a:cubicBezTo>
                    <a:cubicBezTo>
                      <a:pt x="11399" y="16338"/>
                      <a:pt x="11399" y="13966"/>
                      <a:pt x="11399" y="13966"/>
                    </a:cubicBezTo>
                    <a:close/>
                    <a:moveTo>
                      <a:pt x="9994" y="9452"/>
                    </a:moveTo>
                    <a:lnTo>
                      <a:pt x="9994" y="11660"/>
                    </a:lnTo>
                    <a:cubicBezTo>
                      <a:pt x="8342" y="11530"/>
                      <a:pt x="7516" y="11433"/>
                      <a:pt x="7516" y="10653"/>
                    </a:cubicBezTo>
                    <a:cubicBezTo>
                      <a:pt x="7516" y="10458"/>
                      <a:pt x="7599" y="10264"/>
                      <a:pt x="7847" y="10069"/>
                    </a:cubicBezTo>
                    <a:cubicBezTo>
                      <a:pt x="8302" y="9646"/>
                      <a:pt x="9003" y="9516"/>
                      <a:pt x="9994" y="9452"/>
                    </a:cubicBezTo>
                    <a:close/>
                    <a:moveTo>
                      <a:pt x="14910" y="10978"/>
                    </a:moveTo>
                    <a:lnTo>
                      <a:pt x="15157" y="11076"/>
                    </a:lnTo>
                    <a:lnTo>
                      <a:pt x="16643" y="8737"/>
                    </a:lnTo>
                    <a:lnTo>
                      <a:pt x="16437" y="8607"/>
                    </a:lnTo>
                    <a:cubicBezTo>
                      <a:pt x="16231" y="8737"/>
                      <a:pt x="16107" y="8802"/>
                      <a:pt x="15983" y="8802"/>
                    </a:cubicBezTo>
                    <a:cubicBezTo>
                      <a:pt x="15859" y="8802"/>
                      <a:pt x="15736" y="8802"/>
                      <a:pt x="15571" y="8704"/>
                    </a:cubicBezTo>
                    <a:cubicBezTo>
                      <a:pt x="13546" y="8087"/>
                      <a:pt x="12597" y="7795"/>
                      <a:pt x="11399" y="7795"/>
                    </a:cubicBezTo>
                    <a:lnTo>
                      <a:pt x="11399" y="7340"/>
                    </a:lnTo>
                    <a:cubicBezTo>
                      <a:pt x="11399" y="7113"/>
                      <a:pt x="11564" y="6950"/>
                      <a:pt x="12059" y="6853"/>
                    </a:cubicBezTo>
                    <a:lnTo>
                      <a:pt x="12059" y="6626"/>
                    </a:lnTo>
                    <a:lnTo>
                      <a:pt x="9458" y="6626"/>
                    </a:lnTo>
                    <a:lnTo>
                      <a:pt x="9458" y="6853"/>
                    </a:lnTo>
                    <a:cubicBezTo>
                      <a:pt x="9912" y="6950"/>
                      <a:pt x="9994" y="7145"/>
                      <a:pt x="9994" y="7340"/>
                    </a:cubicBezTo>
                    <a:lnTo>
                      <a:pt x="9994" y="7730"/>
                    </a:lnTo>
                    <a:cubicBezTo>
                      <a:pt x="6815" y="7827"/>
                      <a:pt x="4956" y="9029"/>
                      <a:pt x="4956" y="10913"/>
                    </a:cubicBezTo>
                    <a:cubicBezTo>
                      <a:pt x="4956" y="12830"/>
                      <a:pt x="6277" y="13512"/>
                      <a:pt x="9994" y="13772"/>
                    </a:cubicBezTo>
                    <a:lnTo>
                      <a:pt x="9994" y="16273"/>
                    </a:lnTo>
                    <a:cubicBezTo>
                      <a:pt x="7434" y="16078"/>
                      <a:pt x="6154" y="15298"/>
                      <a:pt x="6154" y="14616"/>
                    </a:cubicBezTo>
                    <a:lnTo>
                      <a:pt x="5905" y="14519"/>
                    </a:lnTo>
                    <a:lnTo>
                      <a:pt x="4543" y="16955"/>
                    </a:lnTo>
                    <a:lnTo>
                      <a:pt x="4749" y="17052"/>
                    </a:lnTo>
                    <a:cubicBezTo>
                      <a:pt x="4956" y="16955"/>
                      <a:pt x="5038" y="16922"/>
                      <a:pt x="5163" y="16922"/>
                    </a:cubicBezTo>
                    <a:cubicBezTo>
                      <a:pt x="5203" y="16922"/>
                      <a:pt x="5369" y="16922"/>
                      <a:pt x="5451" y="16987"/>
                    </a:cubicBezTo>
                    <a:cubicBezTo>
                      <a:pt x="7021" y="17604"/>
                      <a:pt x="8548" y="17962"/>
                      <a:pt x="9994" y="18027"/>
                    </a:cubicBezTo>
                    <a:lnTo>
                      <a:pt x="9994" y="18514"/>
                    </a:lnTo>
                    <a:cubicBezTo>
                      <a:pt x="9994" y="18774"/>
                      <a:pt x="9912" y="18936"/>
                      <a:pt x="9458" y="19033"/>
                    </a:cubicBezTo>
                    <a:lnTo>
                      <a:pt x="9458" y="19261"/>
                    </a:lnTo>
                    <a:lnTo>
                      <a:pt x="12059" y="19261"/>
                    </a:lnTo>
                    <a:lnTo>
                      <a:pt x="12059" y="19033"/>
                    </a:lnTo>
                    <a:cubicBezTo>
                      <a:pt x="11564" y="18936"/>
                      <a:pt x="11399" y="18806"/>
                      <a:pt x="11399" y="18514"/>
                    </a:cubicBezTo>
                    <a:lnTo>
                      <a:pt x="11399" y="18027"/>
                    </a:lnTo>
                    <a:cubicBezTo>
                      <a:pt x="14579" y="17897"/>
                      <a:pt x="16643" y="16630"/>
                      <a:pt x="16643" y="14746"/>
                    </a:cubicBezTo>
                    <a:cubicBezTo>
                      <a:pt x="16643" y="12927"/>
                      <a:pt x="14910" y="11985"/>
                      <a:pt x="11729" y="11758"/>
                    </a:cubicBezTo>
                    <a:lnTo>
                      <a:pt x="11399" y="11758"/>
                    </a:lnTo>
                    <a:lnTo>
                      <a:pt x="11399" y="9484"/>
                    </a:lnTo>
                    <a:cubicBezTo>
                      <a:pt x="12142" y="9516"/>
                      <a:pt x="12927" y="9679"/>
                      <a:pt x="13711" y="10004"/>
                    </a:cubicBezTo>
                    <a:cubicBezTo>
                      <a:pt x="14703" y="10426"/>
                      <a:pt x="14910" y="10621"/>
                      <a:pt x="14910" y="10978"/>
                    </a:cubicBezTo>
                    <a:close/>
                    <a:moveTo>
                      <a:pt x="21599" y="13089"/>
                    </a:moveTo>
                    <a:cubicBezTo>
                      <a:pt x="21599" y="17799"/>
                      <a:pt x="16768" y="21600"/>
                      <a:pt x="10820" y="21600"/>
                    </a:cubicBezTo>
                    <a:cubicBezTo>
                      <a:pt x="4832" y="21600"/>
                      <a:pt x="0" y="17799"/>
                      <a:pt x="0" y="13089"/>
                    </a:cubicBezTo>
                    <a:cubicBezTo>
                      <a:pt x="0" y="9581"/>
                      <a:pt x="2685" y="6593"/>
                      <a:pt x="6525" y="5294"/>
                    </a:cubicBezTo>
                    <a:lnTo>
                      <a:pt x="3841" y="649"/>
                    </a:lnTo>
                    <a:cubicBezTo>
                      <a:pt x="3841" y="194"/>
                      <a:pt x="4212" y="0"/>
                      <a:pt x="4749" y="0"/>
                    </a:cubicBezTo>
                    <a:lnTo>
                      <a:pt x="16850" y="0"/>
                    </a:lnTo>
                    <a:cubicBezTo>
                      <a:pt x="17388" y="0"/>
                      <a:pt x="17759" y="162"/>
                      <a:pt x="17759" y="649"/>
                    </a:cubicBezTo>
                    <a:lnTo>
                      <a:pt x="15075" y="5294"/>
                    </a:lnTo>
                    <a:cubicBezTo>
                      <a:pt x="18915" y="6593"/>
                      <a:pt x="21599" y="9581"/>
                      <a:pt x="21599" y="130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61359" y="1403294"/>
              <a:ext cx="926644" cy="1003300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>
            <a:off x="4986896" y="1696340"/>
            <a:ext cx="1563835" cy="1016376"/>
            <a:chOff x="4567153" y="1403294"/>
            <a:chExt cx="1563835" cy="1016376"/>
          </a:xfrm>
        </p:grpSpPr>
        <p:grpSp>
          <p:nvGrpSpPr>
            <p:cNvPr id="36" name="组合 35"/>
            <p:cNvGrpSpPr/>
            <p:nvPr/>
          </p:nvGrpSpPr>
          <p:grpSpPr>
            <a:xfrm>
              <a:off x="5048654" y="1574874"/>
              <a:ext cx="1082334" cy="844796"/>
              <a:chOff x="5048654" y="1574874"/>
              <a:chExt cx="1082334" cy="844796"/>
            </a:xfrm>
          </p:grpSpPr>
          <p:sp>
            <p:nvSpPr>
              <p:cNvPr id="20" name="Freeform: Shape 4"/>
              <p:cNvSpPr/>
              <p:nvPr/>
            </p:nvSpPr>
            <p:spPr bwMode="auto">
              <a:xfrm>
                <a:off x="5048654" y="2335617"/>
                <a:ext cx="581062" cy="84053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9" y="6724"/>
                      <a:pt x="20639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  <a:close/>
                  </a:path>
                </a:pathLst>
              </a:custGeom>
              <a:solidFill>
                <a:srgbClr val="53585F">
                  <a:alpha val="2688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Freeform: Shape 16"/>
              <p:cNvSpPr/>
              <p:nvPr/>
            </p:nvSpPr>
            <p:spPr bwMode="auto">
              <a:xfrm>
                <a:off x="5473182" y="1574874"/>
                <a:ext cx="657806" cy="25764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rmAutofit lnSpcReduction="10000"/>
              </a:bodyPr>
              <a:lstStyle/>
              <a:p>
                <a:pPr marL="0" indent="0" algn="l">
                  <a:buSzTx/>
                  <a:buFontTx/>
                  <a:buNone/>
                </a:pPr>
                <a:endParaRPr lang="zh-CN" altLang="en-US" sz="1800" b="1" dirty="0">
                  <a:solidFill>
                    <a:schemeClr val="accent3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Freeform: Shape 17"/>
              <p:cNvSpPr/>
              <p:nvPr/>
            </p:nvSpPr>
            <p:spPr bwMode="auto">
              <a:xfrm>
                <a:off x="5093726" y="1869060"/>
                <a:ext cx="244241" cy="22718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188" y="12491"/>
                    </a:moveTo>
                    <a:lnTo>
                      <a:pt x="19188" y="9719"/>
                    </a:lnTo>
                    <a:lnTo>
                      <a:pt x="16141" y="9719"/>
                    </a:lnTo>
                    <a:lnTo>
                      <a:pt x="16141" y="12491"/>
                    </a:lnTo>
                    <a:cubicBezTo>
                      <a:pt x="16141" y="12491"/>
                      <a:pt x="19188" y="12491"/>
                      <a:pt x="19188" y="12491"/>
                    </a:cubicBezTo>
                    <a:close/>
                    <a:moveTo>
                      <a:pt x="19188" y="6551"/>
                    </a:moveTo>
                    <a:lnTo>
                      <a:pt x="16141" y="6299"/>
                    </a:lnTo>
                    <a:lnTo>
                      <a:pt x="16141" y="8891"/>
                    </a:lnTo>
                    <a:lnTo>
                      <a:pt x="19188" y="8891"/>
                    </a:lnTo>
                    <a:cubicBezTo>
                      <a:pt x="19188" y="8891"/>
                      <a:pt x="19188" y="6551"/>
                      <a:pt x="19188" y="6551"/>
                    </a:cubicBezTo>
                    <a:close/>
                    <a:moveTo>
                      <a:pt x="18217" y="16775"/>
                    </a:moveTo>
                    <a:cubicBezTo>
                      <a:pt x="17011" y="16775"/>
                      <a:pt x="16007" y="17855"/>
                      <a:pt x="16007" y="19188"/>
                    </a:cubicBezTo>
                    <a:cubicBezTo>
                      <a:pt x="16007" y="20519"/>
                      <a:pt x="17011" y="21599"/>
                      <a:pt x="18217" y="21599"/>
                    </a:cubicBezTo>
                    <a:cubicBezTo>
                      <a:pt x="19456" y="21599"/>
                      <a:pt x="20460" y="20519"/>
                      <a:pt x="20460" y="19188"/>
                    </a:cubicBezTo>
                    <a:cubicBezTo>
                      <a:pt x="20427" y="17855"/>
                      <a:pt x="19456" y="16775"/>
                      <a:pt x="18217" y="16775"/>
                    </a:cubicBezTo>
                    <a:close/>
                    <a:moveTo>
                      <a:pt x="11720" y="9719"/>
                    </a:moveTo>
                    <a:lnTo>
                      <a:pt x="11720" y="12491"/>
                    </a:lnTo>
                    <a:lnTo>
                      <a:pt x="15069" y="12491"/>
                    </a:lnTo>
                    <a:lnTo>
                      <a:pt x="15069" y="9719"/>
                    </a:lnTo>
                    <a:cubicBezTo>
                      <a:pt x="15069" y="9719"/>
                      <a:pt x="11720" y="9719"/>
                      <a:pt x="11720" y="9719"/>
                    </a:cubicBezTo>
                    <a:close/>
                    <a:moveTo>
                      <a:pt x="15069" y="8891"/>
                    </a:moveTo>
                    <a:lnTo>
                      <a:pt x="15069" y="6228"/>
                    </a:lnTo>
                    <a:lnTo>
                      <a:pt x="11720" y="5975"/>
                    </a:lnTo>
                    <a:lnTo>
                      <a:pt x="11720" y="8891"/>
                    </a:lnTo>
                    <a:cubicBezTo>
                      <a:pt x="11720" y="8891"/>
                      <a:pt x="15069" y="8891"/>
                      <a:pt x="15069" y="8891"/>
                    </a:cubicBezTo>
                    <a:close/>
                    <a:moveTo>
                      <a:pt x="8438" y="12491"/>
                    </a:moveTo>
                    <a:lnTo>
                      <a:pt x="10649" y="12491"/>
                    </a:lnTo>
                    <a:lnTo>
                      <a:pt x="10649" y="9719"/>
                    </a:lnTo>
                    <a:lnTo>
                      <a:pt x="7635" y="9719"/>
                    </a:lnTo>
                    <a:cubicBezTo>
                      <a:pt x="7635" y="9719"/>
                      <a:pt x="8438" y="12491"/>
                      <a:pt x="8438" y="12491"/>
                    </a:cubicBezTo>
                    <a:close/>
                    <a:moveTo>
                      <a:pt x="6362" y="5616"/>
                    </a:moveTo>
                    <a:lnTo>
                      <a:pt x="7367" y="8891"/>
                    </a:lnTo>
                    <a:lnTo>
                      <a:pt x="10649" y="8891"/>
                    </a:lnTo>
                    <a:lnTo>
                      <a:pt x="10649" y="5904"/>
                    </a:lnTo>
                    <a:cubicBezTo>
                      <a:pt x="10649" y="5904"/>
                      <a:pt x="6362" y="5616"/>
                      <a:pt x="6362" y="5616"/>
                    </a:cubicBezTo>
                    <a:close/>
                    <a:moveTo>
                      <a:pt x="7367" y="16775"/>
                    </a:moveTo>
                    <a:cubicBezTo>
                      <a:pt x="6127" y="16775"/>
                      <a:pt x="5124" y="17855"/>
                      <a:pt x="5124" y="19188"/>
                    </a:cubicBezTo>
                    <a:cubicBezTo>
                      <a:pt x="5124" y="20519"/>
                      <a:pt x="6127" y="21599"/>
                      <a:pt x="7367" y="21599"/>
                    </a:cubicBezTo>
                    <a:cubicBezTo>
                      <a:pt x="8606" y="21599"/>
                      <a:pt x="9610" y="20519"/>
                      <a:pt x="9610" y="19188"/>
                    </a:cubicBezTo>
                    <a:cubicBezTo>
                      <a:pt x="9610" y="17855"/>
                      <a:pt x="8606" y="16775"/>
                      <a:pt x="7367" y="16775"/>
                    </a:cubicBezTo>
                    <a:close/>
                    <a:moveTo>
                      <a:pt x="21599" y="5508"/>
                    </a:moveTo>
                    <a:lnTo>
                      <a:pt x="21599" y="13607"/>
                    </a:lnTo>
                    <a:cubicBezTo>
                      <a:pt x="21599" y="14436"/>
                      <a:pt x="20996" y="15083"/>
                      <a:pt x="20226" y="15083"/>
                    </a:cubicBezTo>
                    <a:lnTo>
                      <a:pt x="7434" y="15083"/>
                    </a:lnTo>
                    <a:cubicBezTo>
                      <a:pt x="6797" y="15083"/>
                      <a:pt x="6228" y="14543"/>
                      <a:pt x="6127" y="13860"/>
                    </a:cubicBezTo>
                    <a:lnTo>
                      <a:pt x="3750" y="4715"/>
                    </a:lnTo>
                    <a:cubicBezTo>
                      <a:pt x="3750" y="4715"/>
                      <a:pt x="3348" y="3060"/>
                      <a:pt x="2645" y="2843"/>
                    </a:cubicBezTo>
                    <a:cubicBezTo>
                      <a:pt x="1540" y="2519"/>
                      <a:pt x="0" y="3168"/>
                      <a:pt x="0" y="1259"/>
                    </a:cubicBezTo>
                    <a:cubicBezTo>
                      <a:pt x="0" y="36"/>
                      <a:pt x="1037" y="36"/>
                      <a:pt x="1037" y="36"/>
                    </a:cubicBezTo>
                    <a:cubicBezTo>
                      <a:pt x="1071" y="36"/>
                      <a:pt x="1272" y="0"/>
                      <a:pt x="1540" y="0"/>
                    </a:cubicBezTo>
                    <a:cubicBezTo>
                      <a:pt x="3147" y="0"/>
                      <a:pt x="5056" y="647"/>
                      <a:pt x="5793" y="2951"/>
                    </a:cubicBezTo>
                    <a:lnTo>
                      <a:pt x="20293" y="4068"/>
                    </a:lnTo>
                    <a:cubicBezTo>
                      <a:pt x="21030" y="4103"/>
                      <a:pt x="21599" y="4715"/>
                      <a:pt x="21599" y="55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567153" y="1403294"/>
              <a:ext cx="926644" cy="1003300"/>
            </a:xfrm>
            <a:prstGeom prst="rect">
              <a:avLst/>
            </a:prstGeom>
          </p:spPr>
        </p:pic>
      </p:grpSp>
      <p:grpSp>
        <p:nvGrpSpPr>
          <p:cNvPr id="43" name="组合 42"/>
          <p:cNvGrpSpPr/>
          <p:nvPr/>
        </p:nvGrpSpPr>
        <p:grpSpPr>
          <a:xfrm>
            <a:off x="6904327" y="1683264"/>
            <a:ext cx="1583703" cy="1016376"/>
            <a:chOff x="6573695" y="1403294"/>
            <a:chExt cx="1583703" cy="1016376"/>
          </a:xfrm>
        </p:grpSpPr>
        <p:grpSp>
          <p:nvGrpSpPr>
            <p:cNvPr id="37" name="组合 36"/>
            <p:cNvGrpSpPr/>
            <p:nvPr/>
          </p:nvGrpSpPr>
          <p:grpSpPr>
            <a:xfrm>
              <a:off x="7118308" y="1574874"/>
              <a:ext cx="1039090" cy="844796"/>
              <a:chOff x="7118308" y="1574874"/>
              <a:chExt cx="1039090" cy="844796"/>
            </a:xfrm>
          </p:grpSpPr>
          <p:sp>
            <p:nvSpPr>
              <p:cNvPr id="19" name="Freeform: Shape 3"/>
              <p:cNvSpPr/>
              <p:nvPr/>
            </p:nvSpPr>
            <p:spPr bwMode="auto">
              <a:xfrm>
                <a:off x="7118308" y="2335617"/>
                <a:ext cx="581062" cy="84053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9" y="6724"/>
                      <a:pt x="20639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  <a:close/>
                  </a:path>
                </a:pathLst>
              </a:custGeom>
              <a:solidFill>
                <a:srgbClr val="53585F">
                  <a:alpha val="2688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Freeform: Shape 10"/>
              <p:cNvSpPr/>
              <p:nvPr/>
            </p:nvSpPr>
            <p:spPr bwMode="auto">
              <a:xfrm>
                <a:off x="7499592" y="1574874"/>
                <a:ext cx="657806" cy="25764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rmAutofit lnSpcReduction="10000"/>
              </a:bodyPr>
              <a:lstStyle/>
              <a:p>
                <a:pPr marL="0" indent="0" algn="l">
                  <a:buSzTx/>
                  <a:buFontTx/>
                  <a:buNone/>
                </a:pPr>
                <a:endParaRPr lang="zh-CN" altLang="en-US" sz="1800" b="1" dirty="0">
                  <a:solidFill>
                    <a:schemeClr val="accent4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Freeform: Shape 11"/>
              <p:cNvSpPr/>
              <p:nvPr/>
            </p:nvSpPr>
            <p:spPr bwMode="auto">
              <a:xfrm>
                <a:off x="7118308" y="1836170"/>
                <a:ext cx="247286" cy="292968"/>
              </a:xfrm>
              <a:custGeom>
                <a:avLst/>
                <a:gdLst>
                  <a:gd name="T0" fmla="+- 0 10878 157"/>
                  <a:gd name="T1" fmla="*/ T0 w 21443"/>
                  <a:gd name="T2" fmla="+- 0 10790 113"/>
                  <a:gd name="T3" fmla="*/ 10790 h 21354"/>
                  <a:gd name="T4" fmla="+- 0 10878 157"/>
                  <a:gd name="T5" fmla="*/ T4 w 21443"/>
                  <a:gd name="T6" fmla="+- 0 10790 113"/>
                  <a:gd name="T7" fmla="*/ 10790 h 21354"/>
                  <a:gd name="T8" fmla="+- 0 10878 157"/>
                  <a:gd name="T9" fmla="*/ T8 w 21443"/>
                  <a:gd name="T10" fmla="+- 0 10790 113"/>
                  <a:gd name="T11" fmla="*/ 10790 h 21354"/>
                  <a:gd name="T12" fmla="+- 0 10878 157"/>
                  <a:gd name="T13" fmla="*/ T12 w 21443"/>
                  <a:gd name="T14" fmla="+- 0 10790 113"/>
                  <a:gd name="T15" fmla="*/ 10790 h 2135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443" h="21354">
                    <a:moveTo>
                      <a:pt x="14943" y="4112"/>
                    </a:moveTo>
                    <a:cubicBezTo>
                      <a:pt x="14943" y="4251"/>
                      <a:pt x="14910" y="4333"/>
                      <a:pt x="14877" y="4444"/>
                    </a:cubicBezTo>
                    <a:cubicBezTo>
                      <a:pt x="14844" y="4582"/>
                      <a:pt x="14877" y="4665"/>
                      <a:pt x="14812" y="4831"/>
                    </a:cubicBezTo>
                    <a:cubicBezTo>
                      <a:pt x="15402" y="4500"/>
                      <a:pt x="16026" y="4472"/>
                      <a:pt x="16814" y="4416"/>
                    </a:cubicBezTo>
                    <a:cubicBezTo>
                      <a:pt x="17602" y="4333"/>
                      <a:pt x="18521" y="4223"/>
                      <a:pt x="19506" y="3837"/>
                    </a:cubicBezTo>
                    <a:cubicBezTo>
                      <a:pt x="20425" y="3505"/>
                      <a:pt x="20885" y="3007"/>
                      <a:pt x="20917" y="2455"/>
                    </a:cubicBezTo>
                    <a:cubicBezTo>
                      <a:pt x="20917" y="1820"/>
                      <a:pt x="20360" y="1157"/>
                      <a:pt x="19539" y="770"/>
                    </a:cubicBezTo>
                    <a:cubicBezTo>
                      <a:pt x="19506" y="743"/>
                      <a:pt x="19440" y="715"/>
                      <a:pt x="19375" y="687"/>
                    </a:cubicBezTo>
                    <a:cubicBezTo>
                      <a:pt x="18587" y="356"/>
                      <a:pt x="17799" y="356"/>
                      <a:pt x="17208" y="743"/>
                    </a:cubicBezTo>
                    <a:cubicBezTo>
                      <a:pt x="15370" y="1930"/>
                      <a:pt x="15107" y="3284"/>
                      <a:pt x="14943" y="4112"/>
                    </a:cubicBezTo>
                    <a:close/>
                    <a:moveTo>
                      <a:pt x="14648" y="8863"/>
                    </a:moveTo>
                    <a:cubicBezTo>
                      <a:pt x="15173" y="8118"/>
                      <a:pt x="15008" y="7206"/>
                      <a:pt x="14385" y="6599"/>
                    </a:cubicBezTo>
                    <a:lnTo>
                      <a:pt x="13269" y="6018"/>
                    </a:lnTo>
                    <a:cubicBezTo>
                      <a:pt x="12284" y="5742"/>
                      <a:pt x="11168" y="6101"/>
                      <a:pt x="10610" y="6902"/>
                    </a:cubicBezTo>
                    <a:cubicBezTo>
                      <a:pt x="9986" y="7841"/>
                      <a:pt x="10347" y="9030"/>
                      <a:pt x="11463" y="9582"/>
                    </a:cubicBezTo>
                    <a:cubicBezTo>
                      <a:pt x="12580" y="10106"/>
                      <a:pt x="14024" y="9803"/>
                      <a:pt x="14648" y="8863"/>
                    </a:cubicBezTo>
                    <a:close/>
                    <a:moveTo>
                      <a:pt x="17208" y="11598"/>
                    </a:moveTo>
                    <a:lnTo>
                      <a:pt x="10839" y="20879"/>
                    </a:lnTo>
                    <a:cubicBezTo>
                      <a:pt x="10544" y="21321"/>
                      <a:pt x="9887" y="21487"/>
                      <a:pt x="9395" y="21238"/>
                    </a:cubicBezTo>
                    <a:lnTo>
                      <a:pt x="564" y="16929"/>
                    </a:lnTo>
                    <a:cubicBezTo>
                      <a:pt x="39" y="16680"/>
                      <a:pt x="-157" y="16128"/>
                      <a:pt x="138" y="15686"/>
                    </a:cubicBezTo>
                    <a:lnTo>
                      <a:pt x="6506" y="6405"/>
                    </a:lnTo>
                    <a:lnTo>
                      <a:pt x="11693" y="3670"/>
                    </a:lnTo>
                    <a:lnTo>
                      <a:pt x="14188" y="4858"/>
                    </a:lnTo>
                    <a:cubicBezTo>
                      <a:pt x="14352" y="4472"/>
                      <a:pt x="14319" y="4444"/>
                      <a:pt x="14418" y="4058"/>
                    </a:cubicBezTo>
                    <a:cubicBezTo>
                      <a:pt x="14648" y="3201"/>
                      <a:pt x="14877" y="1682"/>
                      <a:pt x="16913" y="384"/>
                    </a:cubicBezTo>
                    <a:cubicBezTo>
                      <a:pt x="17602" y="-113"/>
                      <a:pt x="18653" y="-113"/>
                      <a:pt x="19604" y="301"/>
                    </a:cubicBezTo>
                    <a:cubicBezTo>
                      <a:pt x="20129" y="494"/>
                      <a:pt x="20590" y="826"/>
                      <a:pt x="20917" y="1185"/>
                    </a:cubicBezTo>
                    <a:cubicBezTo>
                      <a:pt x="21246" y="1599"/>
                      <a:pt x="21410" y="2041"/>
                      <a:pt x="21442" y="2455"/>
                    </a:cubicBezTo>
                    <a:cubicBezTo>
                      <a:pt x="21410" y="2980"/>
                      <a:pt x="21115" y="3698"/>
                      <a:pt x="19735" y="4251"/>
                    </a:cubicBezTo>
                    <a:cubicBezTo>
                      <a:pt x="18653" y="4665"/>
                      <a:pt x="17733" y="4775"/>
                      <a:pt x="16880" y="4858"/>
                    </a:cubicBezTo>
                    <a:cubicBezTo>
                      <a:pt x="16125" y="4942"/>
                      <a:pt x="15533" y="4996"/>
                      <a:pt x="15041" y="5273"/>
                    </a:cubicBezTo>
                    <a:lnTo>
                      <a:pt x="17471" y="6460"/>
                    </a:lnTo>
                    <a:cubicBezTo>
                      <a:pt x="17471" y="6460"/>
                      <a:pt x="17208" y="11598"/>
                      <a:pt x="17208" y="115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573695" y="1403294"/>
              <a:ext cx="926644" cy="1003300"/>
            </a:xfrm>
            <a:prstGeom prst="rect">
              <a:avLst/>
            </a:prstGeom>
          </p:spPr>
        </p:pic>
      </p:grpSp>
      <p:pic>
        <p:nvPicPr>
          <p:cNvPr id="44" name="图片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734712">
            <a:off x="208071" y="65507"/>
            <a:ext cx="248679" cy="507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274">
        <p159:morph option="byObject"/>
      </p:transition>
    </mc:Choice>
    <mc:Fallback>
      <p:transition spd="slow" advTm="6274">
        <p:fade/>
      </p:transition>
    </mc:Fallback>
  </mc:AlternateContent>
</p:sld>
</file>

<file path=ppt/tags/tag1.xml><?xml version="1.0" encoding="utf-8"?>
<p:tagLst xmlns:p="http://schemas.openxmlformats.org/presentationml/2006/main">
  <p:tag name="TIMING" val="|1"/>
</p:tagLst>
</file>

<file path=ppt/tags/tag2.xml><?xml version="1.0" encoding="utf-8"?>
<p:tagLst xmlns:p="http://schemas.openxmlformats.org/presentationml/2006/main">
  <p:tag name="TIMING" val="|0.9"/>
</p:tagLst>
</file>

<file path=ppt/tags/tag3.xml><?xml version="1.0" encoding="utf-8"?>
<p:tagLst xmlns:p="http://schemas.openxmlformats.org/presentationml/2006/main">
  <p:tag name="TIMING" val="|1.8|2"/>
</p:tagLst>
</file>

<file path=ppt/tags/tag4.xml><?xml version="1.0" encoding="utf-8"?>
<p:tagLst xmlns:p="http://schemas.openxmlformats.org/presentationml/2006/main">
  <p:tag name="TIMING" val="|0.9"/>
</p:tagLst>
</file>

<file path=ppt/tags/tag5.xml><?xml version="1.0" encoding="utf-8"?>
<p:tagLst xmlns:p="http://schemas.openxmlformats.org/presentationml/2006/main">
  <p:tag name="TIMING" val="|0.7|11.4|0.7|3.8|0.8"/>
</p:tagLst>
</file>

<file path=ppt/tags/tag6.xml><?xml version="1.0" encoding="utf-8"?>
<p:tagLst xmlns:p="http://schemas.openxmlformats.org/presentationml/2006/main">
  <p:tag name="TIMING" val="|0.5|1.1"/>
</p:tagLst>
</file>

<file path=ppt/theme/theme1.xml><?xml version="1.0" encoding="utf-8"?>
<a:theme xmlns:a="http://schemas.openxmlformats.org/drawingml/2006/main" name="1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FA39F"/>
      </a:accent1>
      <a:accent2>
        <a:srgbClr val="4FA39F"/>
      </a:accent2>
      <a:accent3>
        <a:srgbClr val="4FA39F"/>
      </a:accent3>
      <a:accent4>
        <a:srgbClr val="4FA39F"/>
      </a:accent4>
      <a:accent5>
        <a:srgbClr val="4FA39F"/>
      </a:accent5>
      <a:accent6>
        <a:srgbClr val="4FA39F"/>
      </a:accent6>
      <a:hlink>
        <a:srgbClr val="384059"/>
      </a:hlink>
      <a:folHlink>
        <a:srgbClr val="5880B4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4FA39F"/>
    </a:accent1>
    <a:accent2>
      <a:srgbClr val="4FA39F"/>
    </a:accent2>
    <a:accent3>
      <a:srgbClr val="4FA39F"/>
    </a:accent3>
    <a:accent4>
      <a:srgbClr val="4FA39F"/>
    </a:accent4>
    <a:accent5>
      <a:srgbClr val="4FA39F"/>
    </a:accent5>
    <a:accent6>
      <a:srgbClr val="4FA39F"/>
    </a:accent6>
    <a:hlink>
      <a:srgbClr val="384059"/>
    </a:hlink>
    <a:folHlink>
      <a:srgbClr val="5880B4"/>
    </a:folHlink>
  </a:clrScheme>
</a:themeOverride>
</file>

<file path=ppt/theme/themeOverride10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4FA39F"/>
    </a:accent1>
    <a:accent2>
      <a:srgbClr val="4FA39F"/>
    </a:accent2>
    <a:accent3>
      <a:srgbClr val="4FA39F"/>
    </a:accent3>
    <a:accent4>
      <a:srgbClr val="4FA39F"/>
    </a:accent4>
    <a:accent5>
      <a:srgbClr val="4FA39F"/>
    </a:accent5>
    <a:accent6>
      <a:srgbClr val="4FA39F"/>
    </a:accent6>
    <a:hlink>
      <a:srgbClr val="384059"/>
    </a:hlink>
    <a:folHlink>
      <a:srgbClr val="5880B4"/>
    </a:folHlink>
  </a:clrScheme>
</a:themeOverride>
</file>

<file path=ppt/theme/themeOverride1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4FA39F"/>
    </a:accent1>
    <a:accent2>
      <a:srgbClr val="4FA39F"/>
    </a:accent2>
    <a:accent3>
      <a:srgbClr val="4FA39F"/>
    </a:accent3>
    <a:accent4>
      <a:srgbClr val="4FA39F"/>
    </a:accent4>
    <a:accent5>
      <a:srgbClr val="4FA39F"/>
    </a:accent5>
    <a:accent6>
      <a:srgbClr val="4FA39F"/>
    </a:accent6>
    <a:hlink>
      <a:srgbClr val="384059"/>
    </a:hlink>
    <a:folHlink>
      <a:srgbClr val="5880B4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4FA39F"/>
    </a:accent1>
    <a:accent2>
      <a:srgbClr val="4FA39F"/>
    </a:accent2>
    <a:accent3>
      <a:srgbClr val="4FA39F"/>
    </a:accent3>
    <a:accent4>
      <a:srgbClr val="4FA39F"/>
    </a:accent4>
    <a:accent5>
      <a:srgbClr val="4FA39F"/>
    </a:accent5>
    <a:accent6>
      <a:srgbClr val="4FA39F"/>
    </a:accent6>
    <a:hlink>
      <a:srgbClr val="384059"/>
    </a:hlink>
    <a:folHlink>
      <a:srgbClr val="5880B4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4FA39F"/>
    </a:accent1>
    <a:accent2>
      <a:srgbClr val="4FA39F"/>
    </a:accent2>
    <a:accent3>
      <a:srgbClr val="4FA39F"/>
    </a:accent3>
    <a:accent4>
      <a:srgbClr val="4FA39F"/>
    </a:accent4>
    <a:accent5>
      <a:srgbClr val="4FA39F"/>
    </a:accent5>
    <a:accent6>
      <a:srgbClr val="4FA39F"/>
    </a:accent6>
    <a:hlink>
      <a:srgbClr val="384059"/>
    </a:hlink>
    <a:folHlink>
      <a:srgbClr val="5880B4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4FA39F"/>
    </a:accent1>
    <a:accent2>
      <a:srgbClr val="4FA39F"/>
    </a:accent2>
    <a:accent3>
      <a:srgbClr val="4FA39F"/>
    </a:accent3>
    <a:accent4>
      <a:srgbClr val="4FA39F"/>
    </a:accent4>
    <a:accent5>
      <a:srgbClr val="4FA39F"/>
    </a:accent5>
    <a:accent6>
      <a:srgbClr val="4FA39F"/>
    </a:accent6>
    <a:hlink>
      <a:srgbClr val="384059"/>
    </a:hlink>
    <a:folHlink>
      <a:srgbClr val="5880B4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4FA39F"/>
    </a:accent1>
    <a:accent2>
      <a:srgbClr val="4FA39F"/>
    </a:accent2>
    <a:accent3>
      <a:srgbClr val="4FA39F"/>
    </a:accent3>
    <a:accent4>
      <a:srgbClr val="4FA39F"/>
    </a:accent4>
    <a:accent5>
      <a:srgbClr val="4FA39F"/>
    </a:accent5>
    <a:accent6>
      <a:srgbClr val="4FA39F"/>
    </a:accent6>
    <a:hlink>
      <a:srgbClr val="384059"/>
    </a:hlink>
    <a:folHlink>
      <a:srgbClr val="5880B4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4FA39F"/>
    </a:accent1>
    <a:accent2>
      <a:srgbClr val="4FA39F"/>
    </a:accent2>
    <a:accent3>
      <a:srgbClr val="4FA39F"/>
    </a:accent3>
    <a:accent4>
      <a:srgbClr val="4FA39F"/>
    </a:accent4>
    <a:accent5>
      <a:srgbClr val="4FA39F"/>
    </a:accent5>
    <a:accent6>
      <a:srgbClr val="4FA39F"/>
    </a:accent6>
    <a:hlink>
      <a:srgbClr val="384059"/>
    </a:hlink>
    <a:folHlink>
      <a:srgbClr val="5880B4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4FA39F"/>
    </a:accent1>
    <a:accent2>
      <a:srgbClr val="4FA39F"/>
    </a:accent2>
    <a:accent3>
      <a:srgbClr val="4FA39F"/>
    </a:accent3>
    <a:accent4>
      <a:srgbClr val="4FA39F"/>
    </a:accent4>
    <a:accent5>
      <a:srgbClr val="4FA39F"/>
    </a:accent5>
    <a:accent6>
      <a:srgbClr val="4FA39F"/>
    </a:accent6>
    <a:hlink>
      <a:srgbClr val="384059"/>
    </a:hlink>
    <a:folHlink>
      <a:srgbClr val="5880B4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4FA39F"/>
    </a:accent1>
    <a:accent2>
      <a:srgbClr val="4FA39F"/>
    </a:accent2>
    <a:accent3>
      <a:srgbClr val="4FA39F"/>
    </a:accent3>
    <a:accent4>
      <a:srgbClr val="4FA39F"/>
    </a:accent4>
    <a:accent5>
      <a:srgbClr val="4FA39F"/>
    </a:accent5>
    <a:accent6>
      <a:srgbClr val="4FA39F"/>
    </a:accent6>
    <a:hlink>
      <a:srgbClr val="384059"/>
    </a:hlink>
    <a:folHlink>
      <a:srgbClr val="5880B4"/>
    </a:folHlink>
  </a:clrScheme>
</a:themeOverride>
</file>

<file path=ppt/theme/themeOverride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4FA39F"/>
    </a:accent1>
    <a:accent2>
      <a:srgbClr val="4FA39F"/>
    </a:accent2>
    <a:accent3>
      <a:srgbClr val="4FA39F"/>
    </a:accent3>
    <a:accent4>
      <a:srgbClr val="4FA39F"/>
    </a:accent4>
    <a:accent5>
      <a:srgbClr val="4FA39F"/>
    </a:accent5>
    <a:accent6>
      <a:srgbClr val="4FA39F"/>
    </a:accent6>
    <a:hlink>
      <a:srgbClr val="384059"/>
    </a:hlink>
    <a:folHlink>
      <a:srgbClr val="5880B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922</Words>
  <Application>WPS 演示</Application>
  <PresentationFormat>全屏显示(16:9)</PresentationFormat>
  <Paragraphs>166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幼圆</vt:lpstr>
      <vt:lpstr>Ink Free</vt:lpstr>
      <vt:lpstr>Bahnschrift SemiLight Condensed</vt:lpstr>
      <vt:lpstr>U.S. 101</vt:lpstr>
      <vt:lpstr>Segoe Print</vt:lpstr>
      <vt:lpstr>Roboto</vt:lpstr>
      <vt:lpstr>Open Sans Light</vt:lpstr>
      <vt:lpstr>迷你简启体</vt:lpstr>
      <vt:lpstr>Arial Unicode MS</vt:lpstr>
      <vt:lpstr>Calibri</vt:lpstr>
      <vt:lpstr>Yu Gothic UI Light</vt:lpstr>
      <vt:lpstr>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user</dc:creator>
  <cp:keywords>第一PPT模板网-WWW.1PPT.COM</cp:keywords>
  <cp:lastModifiedBy>了了</cp:lastModifiedBy>
  <cp:revision>270</cp:revision>
  <dcterms:created xsi:type="dcterms:W3CDTF">2015-12-11T17:46:00Z</dcterms:created>
  <dcterms:modified xsi:type="dcterms:W3CDTF">2020-09-08T03:05:55Z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