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30"/>
  </p:notesMasterIdLst>
  <p:sldIdLst>
    <p:sldId id="256" r:id="rId7"/>
    <p:sldId id="266" r:id="rId8"/>
    <p:sldId id="325" r:id="rId9"/>
    <p:sldId id="323" r:id="rId10"/>
    <p:sldId id="324" r:id="rId11"/>
    <p:sldId id="322" r:id="rId12"/>
    <p:sldId id="267" r:id="rId13"/>
    <p:sldId id="326" r:id="rId14"/>
    <p:sldId id="279" r:id="rId15"/>
    <p:sldId id="317" r:id="rId16"/>
    <p:sldId id="318" r:id="rId17"/>
    <p:sldId id="319" r:id="rId18"/>
    <p:sldId id="320" r:id="rId19"/>
    <p:sldId id="280" r:id="rId20"/>
    <p:sldId id="331" r:id="rId21"/>
    <p:sldId id="332" r:id="rId22"/>
    <p:sldId id="333" r:id="rId23"/>
    <p:sldId id="334" r:id="rId24"/>
    <p:sldId id="278" r:id="rId25"/>
    <p:sldId id="321" r:id="rId26"/>
    <p:sldId id="281" r:id="rId27"/>
    <p:sldId id="335" r:id="rId28"/>
    <p:sldId id="33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chemeClr val="tx1"/>
                </a:solidFill>
              </a:rPr>
              <a:t>group division</a:t>
            </a:r>
          </a:p>
        </c:rich>
      </c:tx>
      <c:layout>
        <c:manualLayout>
          <c:xMode val="edge"/>
          <c:yMode val="edge"/>
          <c:x val="0.32574202345710501"/>
          <c:y val="2.222049479468040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Group division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C05-4A14-8CAE-D508F11D7020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C05-4A14-8CAE-D508F11D7020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C05-4A14-8CAE-D508F11D7020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C05-4A14-8CAE-D508F11D7020}"/>
              </c:ext>
            </c:extLst>
          </c:dPt>
          <c:dLbls>
            <c:dLbl>
              <c:idx val="0"/>
              <c:layout>
                <c:manualLayout>
                  <c:x val="-0.23500272520818999"/>
                  <c:y val="-7.486022414149849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fld id="{3A774CBC-C05E-490F-8FA8-6598D111BAF3}" type="CATEGORYNAME">
                      <a:rPr lang="zh-CN" altLang="en-US"/>
                      <a:pPr/>
                      <a:t>[类别名称]</a:t>
                    </a:fld>
                    <a:endParaRPr lang="zh-CN" alt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304559993304399"/>
                      <c:h val="0.1026992344680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C05-4A14-8CAE-D508F11D7020}"/>
                </c:ext>
              </c:extLst>
            </c:dLbl>
            <c:dLbl>
              <c:idx val="1"/>
              <c:layout>
                <c:manualLayout>
                  <c:x val="0.18087780994160099"/>
                  <c:y val="5.470821751972190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fld id="{682DEB6C-99BF-4F5A-8541-7E21B58DE673}" type="CATEGORYNAME">
                      <a:rPr lang="zh-CN" altLang="en-US"/>
                      <a:pPr/>
                      <a:t>[类别名称]</a:t>
                    </a:fld>
                    <a:endParaRPr lang="zh-CN" alt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7484869625771"/>
                      <c:h val="9.379688483186829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C05-4A14-8CAE-D508F11D7020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C05-4A14-8CAE-D508F11D7020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C05-4A14-8CAE-D508F11D7020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33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吴志涛</c:v>
                </c:pt>
                <c:pt idx="1">
                  <c:v>郭运佳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C05-4A14-8CAE-D508F11D702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00DF-50C9-4640-97E8-DE8C6E14AB48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F9B8-9EF1-43BA-90C2-270858FC66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E8D9B9-E545-481E-89B4-E9A49A639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7475F-6BF8-49FF-9C99-5E802DCA43F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02AFC-06F5-4221-9EAB-35F784DCD2E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BFCE53-0450-4D30-AB86-326E25A606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 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C590BC-9A78-4394-810C-727600A3848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237067" y="948267"/>
            <a:ext cx="11734800" cy="568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141717">
            <a:off x="10420173" y="11012"/>
            <a:ext cx="1598631" cy="14342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7640" y="36143"/>
            <a:ext cx="10515600" cy="912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668228" y="634689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35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237067" y="948267"/>
            <a:ext cx="11734800" cy="568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141717">
            <a:off x="10420173" y="11012"/>
            <a:ext cx="1598631" cy="14342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7640" y="36143"/>
            <a:ext cx="10515600" cy="912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668228" y="634689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/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</a:p>
          <a:p>
            <a:pPr defTabSz="1219200"/>
            <a:r>
              <a:rPr lang="zh-CN" altLang="en-US" sz="135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pPr defTabSz="1219200"/>
            <a:r>
              <a:rPr lang="en-US" altLang="zh-CN" sz="135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35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3F4B-DB95-46DC-9A40-164C5560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25713C-0674-4E09-A744-6DD722F9D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56FF7-2FA9-4784-8556-D77858B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1178B-360F-45BA-AF4A-D3EFE6FA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DC0D5-FF0D-45D6-A85C-6953769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48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3FB24-6EC5-46B7-8F8D-CF382440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5B6C0-504F-45DB-A6FC-9321CCB2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F323F-1B65-4A44-A592-A41705C1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044D1-846E-4FC1-9109-EC4A91E2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6B145-7F7C-4981-A276-220A81A0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398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AA46A-208C-4241-9D85-171F6B27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E0743-1FA6-42C0-A146-BB79FFAD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1EB27-F99C-4636-B844-1E0C3C70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E49AD-9E1C-48A5-A24D-18B9CF01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57A44-99A7-4E50-B952-4A303963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723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B904-27E3-4FB2-AF2D-D152BAE9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0289C-E6AC-435E-BD7A-993ED5FDE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D9126-3E28-412D-B838-FC8D0547A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32FB7-DBFD-4D80-B0C3-644BCB2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84A78-D794-4D89-B41D-BD62B72F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40E67-88DF-430A-A8DF-7AFF3B2B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62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1CFF-E433-4241-BD34-A2585475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80730-41DC-47CF-93FF-78A16BF1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D88EF-9AF5-485C-91A3-53919F37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C7618-A9E3-4027-A338-A0B82C19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96EB74-851F-4EBB-ACCD-E398438F4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9FC48-704C-428F-8107-EF0BE126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BB447-0E1B-4B5C-A559-68192360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97BE1B-DFCB-496C-869B-B2A83BC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813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3FE5-5456-439C-A992-12692A26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FE3356-99FE-4BDD-8D71-48BBC7F8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46FE1-4F52-472A-B5D1-6E387BC4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7BED10-0499-41B7-8287-E6B94F38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9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C20FF4-0580-4AFF-978A-2165B07E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2AD93F-0E47-4D77-8DD9-4329EC80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9C412-0AE3-4F5D-9B37-DF0008FD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223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5DAF3-1355-4B35-9947-012B0E4F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564D6-0BEF-47AC-A945-835946A6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2DF89A-D34C-4ECC-BAE5-575BFA3D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7B929-C384-428F-874A-81521D7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6DAA7-74A7-489E-B236-27D96EC2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E09ED1-C37F-4D62-9733-19F52481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405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5EF8-D132-420C-9322-D7BE98E4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49048-6D71-4CD0-B0E1-09B03FE39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E2D18-EA71-4325-A839-DD3614EFF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174601-1C9B-49D6-A17F-53A13A68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0C1F6-CE8F-4620-9BE0-7A97F852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68465-3E9C-4E6A-91F7-1BE4954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367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7EB8C-5240-4D51-8C91-2B3DB041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2C338-0C0E-4654-AF90-27C62279E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ED975-0C81-432F-BB25-FC69CAAB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4C422-3A92-42EF-B90F-929FB7E2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5CE71-16A8-4CA4-B80B-1BB2FD69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34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59D14E-B9A5-475B-82B4-D651AD13D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076D9-D908-41BC-9B8A-8AC2F0BA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7394F-5DC6-4A09-8592-133090A8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2C4FE-B96B-4E4F-9429-A9EA39A7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CFBFB-6BBF-4DBE-BCC2-53A142D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834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237067" y="948267"/>
            <a:ext cx="11734800" cy="568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141717">
            <a:off x="10420173" y="11012"/>
            <a:ext cx="1598631" cy="14342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7640" y="36143"/>
            <a:ext cx="10515600" cy="912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1053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668228" y="634689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1219170"/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1219170"/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pPr defTabSz="1219170"/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33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5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8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237067" y="948267"/>
            <a:ext cx="11734800" cy="568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141717">
            <a:off x="10420173" y="11012"/>
            <a:ext cx="1598631" cy="14342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7640" y="36143"/>
            <a:ext cx="10515600" cy="912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21599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1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2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9668228" y="634689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1219170"/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1219170"/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</a:p>
          <a:p>
            <a:pPr defTabSz="1219170"/>
            <a:r>
              <a:rPr lang="zh-CN" altLang="en-US" sz="133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pPr defTabSz="1219170"/>
            <a:r>
              <a:rPr lang="en-US" altLang="zh-CN" sz="133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33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0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6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13FC2-18ED-4C86-8EAA-7EB4795E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6BF44-EFD1-491D-9F73-59AF104AA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8BD60-8BD7-4E7F-8E8E-69427CF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276A-5709-4DC3-8C44-B80F23F7BE0C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6009A-9BE9-4E0E-86C4-E23A829B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CB4A8-4E83-4B44-9420-28A37E532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4FF6-8520-4C33-A150-FA04614C0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fld id="{82992BBB-2733-41AF-B704-E53EBB09EF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2020/9/7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fld id="{CFDA6134-58D1-4C39-96C2-A9375714A39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3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54501"/>
            <a:ext cx="12192000" cy="3148997"/>
          </a:xfrm>
          <a:prstGeom prst="rect">
            <a:avLst/>
          </a:prstGeom>
          <a:solidFill>
            <a:srgbClr val="3C48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校园</a:t>
            </a:r>
            <a:r>
              <a:rPr lang="en-US" altLang="zh-CN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CS</a:t>
            </a:r>
            <a:endParaRPr lang="zh-CN" altLang="en-US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组长：吴志涛（物理）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组员：郭运佳（化学）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990" y="-814568"/>
            <a:ext cx="7667990" cy="4243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707" y="4657393"/>
            <a:ext cx="2651990" cy="1579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3"/>
    </mc:Choice>
    <mc:Fallback xmlns="">
      <p:transition spd="slow" advTm="98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82653" y="1122439"/>
            <a:ext cx="9799863" cy="5031619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00" tIns="0" rIns="96000" bIns="0" spcCol="1270" anchor="ctr"/>
            <a:lstStyle/>
            <a:p>
              <a:pPr marL="0" lvl="1" defTabSz="652145">
                <a:lnSpc>
                  <a:spcPct val="130000"/>
                </a:lnSpc>
                <a:spcAft>
                  <a:spcPct val="15000"/>
                </a:spcAft>
                <a:defRPr/>
              </a:pPr>
              <a:r>
                <a:rPr lang="en-US" altLang="zh-CN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三元光栅操作（位操作和掩码图）</a:t>
              </a:r>
              <a:endParaRPr lang="en-US" altLang="zh-CN" sz="2665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defTabSz="652145">
                <a:lnSpc>
                  <a:spcPct val="130000"/>
                </a:lnSpc>
                <a:spcAft>
                  <a:spcPct val="15000"/>
                </a:spcAft>
                <a:defRPr/>
              </a:pPr>
              <a:r>
                <a:rPr lang="en-US" altLang="zh-CN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</a:t>
              </a:r>
              <a:r>
                <a:rPr lang="en-US" altLang="zh-CN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Alpha</a:t>
              </a:r>
              <a:r>
                <a:rPr lang="zh-CN" altLang="en-US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信息旋转的函数（直接操作显示缓冲区）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图片透明化</a:t>
              </a:r>
              <a:endParaRPr lang="zh-CN" altLang="en-US" sz="3735" dirty="0">
                <a:solidFill>
                  <a:prstClr val="white"/>
                </a:solidFill>
                <a:latin typeface="微软雅黑" panose="020B0503020204020204" pitchFamily="34" charset="-122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>
                <a:defRPr/>
              </a:pPr>
              <a:r>
                <a:rPr lang="en-US" altLang="zh-CN" sz="3735" b="1" dirty="0">
                  <a:solidFill>
                    <a:srgbClr val="FFFFFF"/>
                  </a:solidFill>
                  <a:latin typeface="Arial" panose="020B0604020202020204"/>
                  <a:ea typeface="幼圆" panose="02010509060101010101" pitchFamily="49" charset="-122"/>
                </a:rPr>
                <a:t>1</a:t>
              </a:r>
              <a:endParaRPr lang="zh-CN" altLang="en-US" sz="3735" b="1" dirty="0">
                <a:solidFill>
                  <a:srgbClr val="FFFFFF"/>
                </a:solidFill>
                <a:latin typeface="Arial" panose="020B0604020202020204"/>
                <a:ea typeface="幼圆" panose="02010509060101010101" pitchFamily="49" charset="-122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65" dirty="0"/>
              <a:t>Analysis</a:t>
            </a:r>
            <a:endParaRPr lang="zh-CN" altLang="en-US" sz="426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452"/>
    </mc:Choice>
    <mc:Fallback xmlns="">
      <p:transition advTm="404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82653" y="1122439"/>
            <a:ext cx="9799863" cy="5031619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00" tIns="0" rIns="96000" bIns="0" spcCol="1270" anchor="ctr"/>
            <a:lstStyle/>
            <a:p>
              <a:pPr marL="0" lvl="1" defTabSz="652145">
                <a:lnSpc>
                  <a:spcPct val="130000"/>
                </a:lnSpc>
                <a:spcAft>
                  <a:spcPct val="15000"/>
                </a:spcAft>
                <a:defRPr/>
              </a:pPr>
              <a:r>
                <a:rPr lang="en-US" altLang="zh-CN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设置各种状态参量</a:t>
              </a:r>
              <a:endParaRPr lang="en-US" altLang="zh-CN" sz="2665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defTabSz="652145">
                <a:lnSpc>
                  <a:spcPct val="130000"/>
                </a:lnSpc>
                <a:spcAft>
                  <a:spcPct val="15000"/>
                </a:spcAft>
                <a:defRPr/>
              </a:pPr>
              <a:r>
                <a:rPr lang="en-US" altLang="zh-CN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批量绘图函数解决频繁刷新闪烁的问题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人物的动画效果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>
                <a:defRPr/>
              </a:pPr>
              <a:r>
                <a:rPr lang="en-US" altLang="zh-CN" sz="3735" b="1" dirty="0">
                  <a:solidFill>
                    <a:srgbClr val="FFFFFF"/>
                  </a:solidFill>
                  <a:latin typeface="Arial" panose="020B0604020202020204"/>
                  <a:ea typeface="幼圆" panose="02010509060101010101" pitchFamily="49" charset="-122"/>
                </a:rPr>
                <a:t>2</a:t>
              </a:r>
              <a:endParaRPr lang="zh-CN" altLang="en-US" sz="3735" b="1" dirty="0">
                <a:solidFill>
                  <a:srgbClr val="FFFFFF"/>
                </a:solidFill>
                <a:latin typeface="Arial" panose="020B0604020202020204"/>
                <a:ea typeface="幼圆" panose="02010509060101010101" pitchFamily="49" charset="-122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65" dirty="0"/>
              <a:t>Analysis</a:t>
            </a:r>
            <a:endParaRPr lang="zh-CN" altLang="en-US" sz="426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9030"/>
    </mc:Choice>
    <mc:Fallback xmlns="">
      <p:transition advTm="2903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82653" y="1122439"/>
            <a:ext cx="9799863" cy="5031619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00" tIns="0" rIns="96000" bIns="0" spcCol="1270" anchor="ctr"/>
            <a:lstStyle/>
            <a:p>
              <a:pPr marL="0" lvl="1" defTabSz="652145">
                <a:lnSpc>
                  <a:spcPct val="130000"/>
                </a:lnSpc>
                <a:spcAft>
                  <a:spcPct val="15000"/>
                </a:spcAft>
                <a:defRPr/>
              </a:pPr>
              <a:r>
                <a:rPr lang="en-US" altLang="zh-CN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用链表记录子弹信息，结构体记录人物信息</a:t>
              </a:r>
              <a:endParaRPr lang="en-US" altLang="zh-CN" sz="2665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lvl="1" defTabSz="652145">
                <a:lnSpc>
                  <a:spcPct val="130000"/>
                </a:lnSpc>
                <a:spcAft>
                  <a:spcPct val="15000"/>
                </a:spcAft>
                <a:defRPr/>
              </a:pPr>
              <a:r>
                <a:rPr lang="en-US" altLang="zh-CN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2665" dirty="0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首先遍历保存随机地图的数组，再根据人物或子弹与墙壁的相对位置进行反弹或限制坐标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子弹在墙壁上的反弹和地形对人物的限制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>
                <a:defRPr/>
              </a:pPr>
              <a:r>
                <a:rPr lang="en-US" altLang="zh-CN" sz="3735" b="1" dirty="0">
                  <a:solidFill>
                    <a:srgbClr val="FFFFFF"/>
                  </a:solidFill>
                  <a:latin typeface="Arial" panose="020B0604020202020204"/>
                  <a:ea typeface="幼圆" panose="02010509060101010101" pitchFamily="49" charset="-122"/>
                </a:rPr>
                <a:t>3</a:t>
              </a:r>
              <a:endParaRPr lang="zh-CN" altLang="en-US" sz="3735" b="1" dirty="0">
                <a:solidFill>
                  <a:srgbClr val="FFFFFF"/>
                </a:solidFill>
                <a:latin typeface="Arial" panose="020B0604020202020204"/>
                <a:ea typeface="幼圆" panose="02010509060101010101" pitchFamily="49" charset="-122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65" dirty="0"/>
              <a:t>Analysis</a:t>
            </a:r>
            <a:endParaRPr lang="zh-CN" altLang="en-US" sz="426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749"/>
    </mc:Choice>
    <mc:Fallback xmlns="">
      <p:transition advTm="247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3377" y="948268"/>
            <a:ext cx="9799863" cy="5031619"/>
            <a:chOff x="661989" y="1851671"/>
            <a:chExt cx="1692275" cy="2235745"/>
          </a:xfrm>
        </p:grpSpPr>
        <p:sp>
          <p:nvSpPr>
            <p:cNvPr id="21" name="任意多边形 20"/>
            <p:cNvSpPr/>
            <p:nvPr/>
          </p:nvSpPr>
          <p:spPr>
            <a:xfrm>
              <a:off x="661989" y="2196704"/>
              <a:ext cx="1692275" cy="1426369"/>
            </a:xfrm>
            <a:custGeom>
              <a:avLst/>
              <a:gdLst>
                <a:gd name="connsiteX0" fmla="*/ 115088 w 1927180"/>
                <a:gd name="connsiteY0" fmla="*/ 0 h 1438599"/>
                <a:gd name="connsiteX1" fmla="*/ 1812092 w 1927180"/>
                <a:gd name="connsiteY1" fmla="*/ 0 h 1438599"/>
                <a:gd name="connsiteX2" fmla="*/ 1927180 w 1927180"/>
                <a:gd name="connsiteY2" fmla="*/ 115088 h 1438599"/>
                <a:gd name="connsiteX3" fmla="*/ 1927180 w 1927180"/>
                <a:gd name="connsiteY3" fmla="*/ 1438599 h 1438599"/>
                <a:gd name="connsiteX4" fmla="*/ 1927180 w 1927180"/>
                <a:gd name="connsiteY4" fmla="*/ 1438599 h 1438599"/>
                <a:gd name="connsiteX5" fmla="*/ 0 w 1927180"/>
                <a:gd name="connsiteY5" fmla="*/ 1438599 h 1438599"/>
                <a:gd name="connsiteX6" fmla="*/ 0 w 1927180"/>
                <a:gd name="connsiteY6" fmla="*/ 1438599 h 1438599"/>
                <a:gd name="connsiteX7" fmla="*/ 0 w 1927180"/>
                <a:gd name="connsiteY7" fmla="*/ 115088 h 1438599"/>
                <a:gd name="connsiteX8" fmla="*/ 115088 w 1927180"/>
                <a:gd name="connsiteY8" fmla="*/ 0 h 143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180" h="1438599">
                  <a:moveTo>
                    <a:pt x="115088" y="0"/>
                  </a:moveTo>
                  <a:lnTo>
                    <a:pt x="1812092" y="0"/>
                  </a:lnTo>
                  <a:cubicBezTo>
                    <a:pt x="1875653" y="0"/>
                    <a:pt x="1927180" y="51527"/>
                    <a:pt x="1927180" y="115088"/>
                  </a:cubicBezTo>
                  <a:lnTo>
                    <a:pt x="1927180" y="1438599"/>
                  </a:lnTo>
                  <a:lnTo>
                    <a:pt x="1927180" y="1438599"/>
                  </a:lnTo>
                  <a:lnTo>
                    <a:pt x="0" y="1438599"/>
                  </a:lnTo>
                  <a:lnTo>
                    <a:pt x="0" y="1438599"/>
                  </a:lnTo>
                  <a:lnTo>
                    <a:pt x="0" y="115088"/>
                  </a:lnTo>
                  <a:cubicBezTo>
                    <a:pt x="0" y="51527"/>
                    <a:pt x="51527" y="0"/>
                    <a:pt x="115088" y="0"/>
                  </a:cubicBezTo>
                  <a:close/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00" tIns="0" rIns="96000" bIns="0" spcCol="1270" anchor="ctr"/>
            <a:lstStyle/>
            <a:p>
              <a:pPr marL="0" lvl="1" defTabSz="652145">
                <a:lnSpc>
                  <a:spcPct val="130000"/>
                </a:lnSpc>
                <a:spcAft>
                  <a:spcPct val="15000"/>
                </a:spcAft>
                <a:defRPr/>
              </a:pPr>
              <a:endParaRPr lang="zh-CN" altLang="en-US" sz="2665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61989" y="3623072"/>
              <a:ext cx="1692275" cy="464344"/>
            </a:xfrm>
            <a:custGeom>
              <a:avLst/>
              <a:gdLst>
                <a:gd name="connsiteX0" fmla="*/ 0 w 1710000"/>
                <a:gd name="connsiteY0" fmla="*/ 0 h 618597"/>
                <a:gd name="connsiteX1" fmla="*/ 1710000 w 1710000"/>
                <a:gd name="connsiteY1" fmla="*/ 0 h 618597"/>
                <a:gd name="connsiteX2" fmla="*/ 1710000 w 1710000"/>
                <a:gd name="connsiteY2" fmla="*/ 515495 h 618597"/>
                <a:gd name="connsiteX3" fmla="*/ 1606898 w 1710000"/>
                <a:gd name="connsiteY3" fmla="*/ 618597 h 618597"/>
                <a:gd name="connsiteX4" fmla="*/ 103102 w 1710000"/>
                <a:gd name="connsiteY4" fmla="*/ 618597 h 618597"/>
                <a:gd name="connsiteX5" fmla="*/ 0 w 1710000"/>
                <a:gd name="connsiteY5" fmla="*/ 515495 h 61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0000" h="618597">
                  <a:moveTo>
                    <a:pt x="0" y="0"/>
                  </a:moveTo>
                  <a:lnTo>
                    <a:pt x="1710000" y="0"/>
                  </a:lnTo>
                  <a:lnTo>
                    <a:pt x="1710000" y="515495"/>
                  </a:lnTo>
                  <a:cubicBezTo>
                    <a:pt x="1710000" y="572437"/>
                    <a:pt x="1663840" y="618597"/>
                    <a:pt x="1606898" y="618597"/>
                  </a:cubicBezTo>
                  <a:lnTo>
                    <a:pt x="103102" y="618597"/>
                  </a:lnTo>
                  <a:cubicBezTo>
                    <a:pt x="46160" y="618597"/>
                    <a:pt x="0" y="572437"/>
                    <a:pt x="0" y="515495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735" dirty="0">
                  <a:solidFill>
                    <a:prstClr val="white"/>
                  </a:solidFill>
                  <a:latin typeface="微软雅黑" panose="020B0503020204020204" pitchFamily="34" charset="-122"/>
                  <a:ea typeface="幼圆" panose="02010509060101010101" pitchFamily="49" charset="-122"/>
                  <a:cs typeface="Times New Roman" panose="02020603050405020304" pitchFamily="18" charset="0"/>
                </a:rPr>
                <a:t>如何保证随机生成的地图的可玩性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378615" y="1851671"/>
              <a:ext cx="257155" cy="597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>
                <a:defRPr/>
              </a:pPr>
              <a:r>
                <a:rPr lang="en-US" altLang="zh-CN" sz="3735" b="1" dirty="0">
                  <a:solidFill>
                    <a:srgbClr val="FFFFFF"/>
                  </a:solidFill>
                  <a:latin typeface="Arial" panose="020B0604020202020204"/>
                  <a:ea typeface="幼圆" panose="02010509060101010101" pitchFamily="49" charset="-122"/>
                </a:rPr>
                <a:t>4</a:t>
              </a:r>
              <a:endParaRPr lang="zh-CN" altLang="en-US" sz="3735" b="1" dirty="0">
                <a:solidFill>
                  <a:srgbClr val="FFFFFF"/>
                </a:solidFill>
                <a:latin typeface="Arial" panose="020B0604020202020204"/>
                <a:ea typeface="幼圆" panose="02010509060101010101" pitchFamily="49" charset="-122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65" dirty="0"/>
              <a:t>Analysis</a:t>
            </a:r>
            <a:endParaRPr lang="zh-CN" altLang="en-US" sz="4265" dirty="0"/>
          </a:p>
        </p:txBody>
      </p:sp>
      <p:sp>
        <p:nvSpPr>
          <p:cNvPr id="5" name="文本框 4"/>
          <p:cNvSpPr txBox="1"/>
          <p:nvPr/>
        </p:nvSpPr>
        <p:spPr>
          <a:xfrm>
            <a:off x="1274445" y="2767965"/>
            <a:ext cx="90163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使用随机数不断在不同的位置产生方块，并且使用迭代的算法来计算互相连通的过道方格的数量，当相互连通的过道数量大于总过道数的</a:t>
            </a:r>
            <a:r>
              <a:rPr lang="en-US" altLang="zh-CN" sz="26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6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，地图才会生成并被采用。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3639"/>
    </mc:Choice>
    <mc:Fallback xmlns="">
      <p:transition advTm="336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1938" y="25209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Implementation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六边形 4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3085266" y="3344068"/>
            <a:ext cx="539354" cy="465535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六边形 5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2019062" y="3680420"/>
            <a:ext cx="323850" cy="279797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六边形 6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1978580" y="2517179"/>
            <a:ext cx="404813" cy="348853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作者QQ：394222199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GrpSpPr/>
          <p:nvPr/>
        </p:nvGrpSpPr>
        <p:grpSpPr>
          <a:xfrm>
            <a:off x="2203012" y="2496343"/>
            <a:ext cx="1071563" cy="1243013"/>
            <a:chOff x="3676650" y="2571751"/>
            <a:chExt cx="1428750" cy="1657350"/>
          </a:xfrm>
        </p:grpSpPr>
        <p:sp>
          <p:nvSpPr>
            <p:cNvPr id="9" name="任意多边形 33"/>
            <p:cNvSpPr/>
            <p:nvPr/>
          </p:nvSpPr>
          <p:spPr>
            <a:xfrm>
              <a:off x="3676650" y="2571751"/>
              <a:ext cx="1428750" cy="1657350"/>
            </a:xfrm>
            <a:custGeom>
              <a:avLst/>
              <a:gdLst>
                <a:gd name="connsiteX0" fmla="*/ 714375 w 1428750"/>
                <a:gd name="connsiteY0" fmla="*/ 0 h 1657350"/>
                <a:gd name="connsiteX1" fmla="*/ 1428750 w 1428750"/>
                <a:gd name="connsiteY1" fmla="*/ 357187 h 1657350"/>
                <a:gd name="connsiteX2" fmla="*/ 1428750 w 1428750"/>
                <a:gd name="connsiteY2" fmla="*/ 1300162 h 1657350"/>
                <a:gd name="connsiteX3" fmla="*/ 714375 w 1428750"/>
                <a:gd name="connsiteY3" fmla="*/ 1657350 h 1657350"/>
                <a:gd name="connsiteX4" fmla="*/ 0 w 1428750"/>
                <a:gd name="connsiteY4" fmla="*/ 1300162 h 1657350"/>
                <a:gd name="connsiteX5" fmla="*/ 0 w 1428750"/>
                <a:gd name="connsiteY5" fmla="*/ 357187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0" h="1657350">
                  <a:moveTo>
                    <a:pt x="714375" y="0"/>
                  </a:moveTo>
                  <a:lnTo>
                    <a:pt x="1428750" y="357187"/>
                  </a:lnTo>
                  <a:lnTo>
                    <a:pt x="1428750" y="1300162"/>
                  </a:lnTo>
                  <a:lnTo>
                    <a:pt x="714375" y="1657350"/>
                  </a:lnTo>
                  <a:lnTo>
                    <a:pt x="0" y="1300162"/>
                  </a:lnTo>
                  <a:lnTo>
                    <a:pt x="0" y="35718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oldItalic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00501" y="2677151"/>
              <a:ext cx="810478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srgbClr val="113B5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4</a:t>
              </a: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113B5F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156" y="-1318216"/>
            <a:ext cx="7110276" cy="3933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39182">
            <a:off x="8034080" y="3313762"/>
            <a:ext cx="3909816" cy="25558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B9D208-6781-4056-8D5B-ADE3BB4BD8AB}"/>
              </a:ext>
            </a:extLst>
          </p:cNvPr>
          <p:cNvSpPr txBox="1"/>
          <p:nvPr/>
        </p:nvSpPr>
        <p:spPr>
          <a:xfrm>
            <a:off x="4922197" y="3647432"/>
            <a:ext cx="421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1700</a:t>
            </a:r>
            <a:r>
              <a:rPr lang="zh-CN" altLang="en-US" sz="2400" dirty="0">
                <a:solidFill>
                  <a:schemeClr val="bg1"/>
                </a:solidFill>
              </a:rPr>
              <a:t>行代码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479"/>
    </mc:Choice>
    <mc:Fallback xmlns="">
      <p:transition advTm="547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1BB34F1-2EC8-4241-9FA8-24EE83963E4D}"/>
              </a:ext>
            </a:extLst>
          </p:cNvPr>
          <p:cNvSpPr/>
          <p:nvPr/>
        </p:nvSpPr>
        <p:spPr>
          <a:xfrm>
            <a:off x="419910" y="769441"/>
            <a:ext cx="11352179" cy="5904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C699-A2AD-4405-9406-D6A39A6966D0}"/>
              </a:ext>
            </a:extLst>
          </p:cNvPr>
          <p:cNvSpPr txBox="1"/>
          <p:nvPr/>
        </p:nvSpPr>
        <p:spPr>
          <a:xfrm>
            <a:off x="591765" y="0"/>
            <a:ext cx="5385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prstClr val="white"/>
                </a:solidFill>
                <a:latin typeface="Arial Rounded MT Bold" panose="020F07040305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Implementation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E8E9F-70CF-4059-BDBE-F3EC6652D494}"/>
              </a:ext>
            </a:extLst>
          </p:cNvPr>
          <p:cNvSpPr txBox="1"/>
          <p:nvPr/>
        </p:nvSpPr>
        <p:spPr>
          <a:xfrm>
            <a:off x="688157" y="961534"/>
            <a:ext cx="490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信息的保存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9BE22-E38C-413D-92E5-403B0F020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43" y="1622581"/>
            <a:ext cx="8542760" cy="1562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A1393B-654D-492F-A4F2-E7C1D451E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43" y="3216069"/>
            <a:ext cx="4229467" cy="21795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1EEDAB-BE42-4E98-9602-1A349DF96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38610">
            <a:off x="9605031" y="-207429"/>
            <a:ext cx="2710009" cy="25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9"/>
    </mc:Choice>
    <mc:Fallback xmlns="">
      <p:transition spd="slow" advTm="52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1BB34F1-2EC8-4241-9FA8-24EE83963E4D}"/>
              </a:ext>
            </a:extLst>
          </p:cNvPr>
          <p:cNvSpPr/>
          <p:nvPr/>
        </p:nvSpPr>
        <p:spPr>
          <a:xfrm>
            <a:off x="419910" y="769441"/>
            <a:ext cx="11352179" cy="5904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C699-A2AD-4405-9406-D6A39A6966D0}"/>
              </a:ext>
            </a:extLst>
          </p:cNvPr>
          <p:cNvSpPr txBox="1"/>
          <p:nvPr/>
        </p:nvSpPr>
        <p:spPr>
          <a:xfrm>
            <a:off x="591765" y="0"/>
            <a:ext cx="5385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prstClr val="white"/>
                </a:solidFill>
                <a:latin typeface="Arial Rounded MT Bold" panose="020F07040305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Implementation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E8E9F-70CF-4059-BDBE-F3EC6652D494}"/>
              </a:ext>
            </a:extLst>
          </p:cNvPr>
          <p:cNvSpPr txBox="1"/>
          <p:nvPr/>
        </p:nvSpPr>
        <p:spPr>
          <a:xfrm>
            <a:off x="688157" y="961534"/>
            <a:ext cx="490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透明化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8FE211-06B6-42A8-BB69-FBB69654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9" y="1859292"/>
            <a:ext cx="5562311" cy="1415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A997DE-4F29-4EDA-BB2E-E2E1C69B0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8440"/>
            <a:ext cx="4285323" cy="66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AFB09F-AA38-43DD-A0C8-9ACD454EC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5" y="2398203"/>
            <a:ext cx="4023100" cy="19105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2FD881-C7C2-4AB5-88A6-941CFB066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38610">
            <a:off x="9582319" y="-380716"/>
            <a:ext cx="2837901" cy="26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2"/>
    </mc:Choice>
    <mc:Fallback xmlns="">
      <p:transition spd="slow" advTm="1783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1BB34F1-2EC8-4241-9FA8-24EE83963E4D}"/>
              </a:ext>
            </a:extLst>
          </p:cNvPr>
          <p:cNvSpPr/>
          <p:nvPr/>
        </p:nvSpPr>
        <p:spPr>
          <a:xfrm>
            <a:off x="419910" y="769441"/>
            <a:ext cx="11352179" cy="5904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C699-A2AD-4405-9406-D6A39A6966D0}"/>
              </a:ext>
            </a:extLst>
          </p:cNvPr>
          <p:cNvSpPr txBox="1"/>
          <p:nvPr/>
        </p:nvSpPr>
        <p:spPr>
          <a:xfrm>
            <a:off x="591765" y="0"/>
            <a:ext cx="5385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prstClr val="white"/>
                </a:solidFill>
                <a:latin typeface="Arial Rounded MT Bold" panose="020F07040305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Implementation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E8E9F-70CF-4059-BDBE-F3EC6652D494}"/>
              </a:ext>
            </a:extLst>
          </p:cNvPr>
          <p:cNvSpPr txBox="1"/>
          <p:nvPr/>
        </p:nvSpPr>
        <p:spPr>
          <a:xfrm>
            <a:off x="688157" y="961534"/>
            <a:ext cx="490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人物的控制和子弹的反弹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32215-A9ED-4B67-BD01-7A408743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16" y="1546309"/>
            <a:ext cx="1958510" cy="708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1D7C43-96E5-4441-AF1B-ACA8F5EB3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0" y="2267705"/>
            <a:ext cx="11227350" cy="1980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AB864D-BDC4-4638-9C1A-6A79AB3CA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69" y="4206256"/>
            <a:ext cx="3787468" cy="18823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B65BC4-67B9-43D6-A336-9F72DC1FB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38610">
            <a:off x="9763109" y="-148846"/>
            <a:ext cx="2625417" cy="24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30"/>
    </mc:Choice>
    <mc:Fallback xmlns="">
      <p:transition spd="slow" advTm="1533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1BB34F1-2EC8-4241-9FA8-24EE83963E4D}"/>
              </a:ext>
            </a:extLst>
          </p:cNvPr>
          <p:cNvSpPr/>
          <p:nvPr/>
        </p:nvSpPr>
        <p:spPr>
          <a:xfrm>
            <a:off x="419910" y="769441"/>
            <a:ext cx="11352179" cy="5904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C699-A2AD-4405-9406-D6A39A6966D0}"/>
              </a:ext>
            </a:extLst>
          </p:cNvPr>
          <p:cNvSpPr txBox="1"/>
          <p:nvPr/>
        </p:nvSpPr>
        <p:spPr>
          <a:xfrm>
            <a:off x="591765" y="0"/>
            <a:ext cx="5385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prstClr val="white"/>
                </a:solidFill>
                <a:latin typeface="Arial Rounded MT Bold" panose="020F07040305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Implementation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1E8E9F-70CF-4059-BDBE-F3EC6652D494}"/>
              </a:ext>
            </a:extLst>
          </p:cNvPr>
          <p:cNvSpPr txBox="1"/>
          <p:nvPr/>
        </p:nvSpPr>
        <p:spPr>
          <a:xfrm>
            <a:off x="688157" y="961534"/>
            <a:ext cx="490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随机地图的生成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8E83F5-E0D4-4323-B81C-706F5DF1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15" y="1469843"/>
            <a:ext cx="8050054" cy="5080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B2F76E-7EEA-4885-A6CA-10FC7E98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38610">
            <a:off x="9884300" y="-277465"/>
            <a:ext cx="2619598" cy="24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4"/>
    </mc:Choice>
    <mc:Fallback xmlns="">
      <p:transition spd="slow" advTm="1522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1938" y="25209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Group division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六边形 4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3085266" y="3344068"/>
            <a:ext cx="539354" cy="465535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六边形 5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2019062" y="3680420"/>
            <a:ext cx="323850" cy="279797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六边形 6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1978580" y="2517179"/>
            <a:ext cx="404813" cy="348853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作者QQ：394222199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GrpSpPr/>
          <p:nvPr/>
        </p:nvGrpSpPr>
        <p:grpSpPr>
          <a:xfrm>
            <a:off x="2203012" y="2496343"/>
            <a:ext cx="1071563" cy="1243013"/>
            <a:chOff x="3676650" y="2571751"/>
            <a:chExt cx="1428750" cy="1657350"/>
          </a:xfrm>
        </p:grpSpPr>
        <p:sp>
          <p:nvSpPr>
            <p:cNvPr id="9" name="任意多边形 33"/>
            <p:cNvSpPr/>
            <p:nvPr/>
          </p:nvSpPr>
          <p:spPr>
            <a:xfrm>
              <a:off x="3676650" y="2571751"/>
              <a:ext cx="1428750" cy="1657350"/>
            </a:xfrm>
            <a:custGeom>
              <a:avLst/>
              <a:gdLst>
                <a:gd name="connsiteX0" fmla="*/ 714375 w 1428750"/>
                <a:gd name="connsiteY0" fmla="*/ 0 h 1657350"/>
                <a:gd name="connsiteX1" fmla="*/ 1428750 w 1428750"/>
                <a:gd name="connsiteY1" fmla="*/ 357187 h 1657350"/>
                <a:gd name="connsiteX2" fmla="*/ 1428750 w 1428750"/>
                <a:gd name="connsiteY2" fmla="*/ 1300162 h 1657350"/>
                <a:gd name="connsiteX3" fmla="*/ 714375 w 1428750"/>
                <a:gd name="connsiteY3" fmla="*/ 1657350 h 1657350"/>
                <a:gd name="connsiteX4" fmla="*/ 0 w 1428750"/>
                <a:gd name="connsiteY4" fmla="*/ 1300162 h 1657350"/>
                <a:gd name="connsiteX5" fmla="*/ 0 w 1428750"/>
                <a:gd name="connsiteY5" fmla="*/ 357187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0" h="1657350">
                  <a:moveTo>
                    <a:pt x="714375" y="0"/>
                  </a:moveTo>
                  <a:lnTo>
                    <a:pt x="1428750" y="357187"/>
                  </a:lnTo>
                  <a:lnTo>
                    <a:pt x="1428750" y="1300162"/>
                  </a:lnTo>
                  <a:lnTo>
                    <a:pt x="714375" y="1657350"/>
                  </a:lnTo>
                  <a:lnTo>
                    <a:pt x="0" y="1300162"/>
                  </a:lnTo>
                  <a:lnTo>
                    <a:pt x="0" y="35718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oldItalic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00501" y="2677151"/>
              <a:ext cx="851088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600" kern="0" dirty="0">
                  <a:solidFill>
                    <a:srgbClr val="113B5F"/>
                  </a:solidFill>
                  <a:latin typeface="Impact" panose="020B0806030902050204" pitchFamily="34" charset="0"/>
                </a:rPr>
                <a:t>5</a:t>
              </a: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113B5F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156" y="-1318216"/>
            <a:ext cx="7110276" cy="3933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39182">
            <a:off x="8034080" y="3313762"/>
            <a:ext cx="3909816" cy="255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35"/>
    </mc:Choice>
    <mc:Fallback xmlns="">
      <p:transition advTm="13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1"/>
          <p:cNvSpPr txBox="1">
            <a:spLocks noChangeArrowheads="1"/>
          </p:cNvSpPr>
          <p:nvPr/>
        </p:nvSpPr>
        <p:spPr bwMode="auto">
          <a:xfrm>
            <a:off x="3558307" y="228931"/>
            <a:ext cx="6415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7609" y="1680936"/>
            <a:ext cx="4686300" cy="56832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665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Problem Statement</a:t>
            </a:r>
            <a:endParaRPr lang="zh-CN" altLang="en-US" sz="2665" b="1" dirty="0">
              <a:solidFill>
                <a:srgbClr val="FFFFFF"/>
              </a:solidFill>
              <a:latin typeface="微软雅黑" panose="020B0503020204020204" pitchFamily="34" charset="-122"/>
              <a:ea typeface="等线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774209" y="1218794"/>
            <a:ext cx="57531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19"/>
          <p:cNvSpPr txBox="1">
            <a:spLocks noChangeArrowheads="1"/>
          </p:cNvSpPr>
          <p:nvPr/>
        </p:nvSpPr>
        <p:spPr bwMode="auto">
          <a:xfrm>
            <a:off x="3558307" y="1322719"/>
            <a:ext cx="6415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07609" y="2789639"/>
            <a:ext cx="4686300" cy="56832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665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Analysis</a:t>
            </a:r>
            <a:endParaRPr lang="zh-CN" altLang="en-US" sz="2665" b="1" dirty="0">
              <a:solidFill>
                <a:srgbClr val="FFFFFF"/>
              </a:solidFill>
              <a:latin typeface="微软雅黑" panose="020B0503020204020204" pitchFamily="34" charset="-122"/>
              <a:ea typeface="等线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76324" y="2252645"/>
            <a:ext cx="57531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27"/>
          <p:cNvSpPr txBox="1">
            <a:spLocks noChangeArrowheads="1"/>
          </p:cNvSpPr>
          <p:nvPr/>
        </p:nvSpPr>
        <p:spPr bwMode="auto">
          <a:xfrm>
            <a:off x="3558307" y="2415713"/>
            <a:ext cx="6415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07609" y="660535"/>
            <a:ext cx="4686300" cy="56832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665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Design</a:t>
            </a:r>
            <a:endParaRPr lang="zh-CN" altLang="en-US" sz="2665" b="1" dirty="0">
              <a:solidFill>
                <a:srgbClr val="FFFFFF"/>
              </a:solidFill>
              <a:latin typeface="微软雅黑" panose="020B0503020204020204" pitchFamily="34" charset="-122"/>
              <a:ea typeface="等线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776324" y="3344845"/>
            <a:ext cx="57531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TextBox 34"/>
          <p:cNvSpPr txBox="1">
            <a:spLocks noChangeArrowheads="1"/>
          </p:cNvSpPr>
          <p:nvPr/>
        </p:nvSpPr>
        <p:spPr bwMode="auto">
          <a:xfrm>
            <a:off x="3558306" y="3413690"/>
            <a:ext cx="6415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07610" y="3763946"/>
            <a:ext cx="4686300" cy="56832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665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Implementation</a:t>
            </a:r>
            <a:endParaRPr lang="zh-CN" altLang="en-US" sz="2665" b="1" dirty="0">
              <a:solidFill>
                <a:srgbClr val="FFFFFF"/>
              </a:solidFill>
              <a:latin typeface="微软雅黑" panose="020B0503020204020204" pitchFamily="34" charset="-122"/>
              <a:ea typeface="等线" panose="0201060003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82055" y="4332271"/>
            <a:ext cx="57531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3558306" y="4417035"/>
            <a:ext cx="6415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07609" y="4751371"/>
            <a:ext cx="4686300" cy="56832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665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Group division</a:t>
            </a:r>
            <a:endParaRPr lang="zh-CN" altLang="en-US" sz="2665" b="1" dirty="0">
              <a:solidFill>
                <a:srgbClr val="FFFFFF"/>
              </a:solidFill>
              <a:latin typeface="微软雅黑" panose="020B0503020204020204" pitchFamily="34" charset="-122"/>
              <a:ea typeface="等线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776322" y="5346962"/>
            <a:ext cx="57531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23"/>
          <p:cNvSpPr/>
          <p:nvPr/>
        </p:nvSpPr>
        <p:spPr>
          <a:xfrm flipH="1">
            <a:off x="0" y="81488"/>
            <a:ext cx="2921705" cy="863209"/>
          </a:xfrm>
          <a:custGeom>
            <a:avLst/>
            <a:gdLst>
              <a:gd name="connsiteX0" fmla="*/ 2323883 w 2323883"/>
              <a:gd name="connsiteY0" fmla="*/ 0 h 688369"/>
              <a:gd name="connsiteX1" fmla="*/ 2034284 w 2323883"/>
              <a:gd name="connsiteY1" fmla="*/ 0 h 688369"/>
              <a:gd name="connsiteX2" fmla="*/ 719189 w 2323883"/>
              <a:gd name="connsiteY2" fmla="*/ 0 h 688369"/>
              <a:gd name="connsiteX3" fmla="*/ 344184 w 2323883"/>
              <a:gd name="connsiteY3" fmla="*/ 0 h 688369"/>
              <a:gd name="connsiteX4" fmla="*/ 0 w 2323883"/>
              <a:gd name="connsiteY4" fmla="*/ 344185 h 688369"/>
              <a:gd name="connsiteX5" fmla="*/ 344184 w 2323883"/>
              <a:gd name="connsiteY5" fmla="*/ 688369 h 688369"/>
              <a:gd name="connsiteX6" fmla="*/ 719189 w 2323883"/>
              <a:gd name="connsiteY6" fmla="*/ 688369 h 688369"/>
              <a:gd name="connsiteX7" fmla="*/ 2034284 w 2323883"/>
              <a:gd name="connsiteY7" fmla="*/ 688369 h 688369"/>
              <a:gd name="connsiteX8" fmla="*/ 2323883 w 2323883"/>
              <a:gd name="connsiteY8" fmla="*/ 688369 h 68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883" h="688369">
                <a:moveTo>
                  <a:pt x="2323883" y="0"/>
                </a:moveTo>
                <a:lnTo>
                  <a:pt x="2034284" y="0"/>
                </a:lnTo>
                <a:lnTo>
                  <a:pt x="719189" y="0"/>
                </a:lnTo>
                <a:lnTo>
                  <a:pt x="344184" y="0"/>
                </a:lnTo>
                <a:lnTo>
                  <a:pt x="0" y="344185"/>
                </a:lnTo>
                <a:lnTo>
                  <a:pt x="344184" y="688369"/>
                </a:lnTo>
                <a:lnTo>
                  <a:pt x="719189" y="688369"/>
                </a:lnTo>
                <a:lnTo>
                  <a:pt x="2034284" y="688369"/>
                </a:lnTo>
                <a:lnTo>
                  <a:pt x="2323883" y="688369"/>
                </a:lnTo>
                <a:close/>
              </a:path>
            </a:pathLst>
          </a:custGeom>
          <a:gradFill>
            <a:gsLst>
              <a:gs pos="0">
                <a:srgbClr val="3C4856"/>
              </a:gs>
              <a:gs pos="51000">
                <a:srgbClr val="3C4856">
                  <a:lumMod val="40000"/>
                  <a:lumOff val="60000"/>
                </a:srgbClr>
              </a:gs>
              <a:gs pos="49000">
                <a:srgbClr val="3C4856">
                  <a:lumMod val="60000"/>
                  <a:lumOff val="40000"/>
                </a:srgbClr>
              </a:gs>
              <a:gs pos="100000">
                <a:srgbClr val="3C4856"/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0" rIns="216000" bIns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21CB98D5-34A8-468E-832E-C38B0B7F8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306" y="5346508"/>
            <a:ext cx="6415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8509E0-1D71-4B09-9D34-6D04B403A092}"/>
              </a:ext>
            </a:extLst>
          </p:cNvPr>
          <p:cNvSpPr/>
          <p:nvPr/>
        </p:nvSpPr>
        <p:spPr>
          <a:xfrm>
            <a:off x="4307609" y="5680844"/>
            <a:ext cx="4686300" cy="56832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altLang="zh-CN" sz="2665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Test</a:t>
            </a:r>
            <a:endParaRPr lang="zh-CN" altLang="en-US" sz="2665" b="1" dirty="0">
              <a:solidFill>
                <a:srgbClr val="FFFFFF"/>
              </a:solidFill>
              <a:latin typeface="微软雅黑" panose="020B0503020204020204" pitchFamily="34" charset="-122"/>
              <a:ea typeface="等线" panose="02010600030101010101" pitchFamily="2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CAEA138-14B0-4CDD-9DFE-5C8432A76F4C}"/>
              </a:ext>
            </a:extLst>
          </p:cNvPr>
          <p:cNvCxnSpPr/>
          <p:nvPr/>
        </p:nvCxnSpPr>
        <p:spPr>
          <a:xfrm>
            <a:off x="3776322" y="6276435"/>
            <a:ext cx="57531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320"/>
    </mc:Choice>
    <mc:Fallback xmlns="">
      <p:transition advTm="183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265" dirty="0"/>
              <a:t>Group division</a:t>
            </a:r>
            <a:endParaRPr lang="zh-CN" altLang="en-US" sz="4265" dirty="0"/>
          </a:p>
        </p:txBody>
      </p:sp>
      <p:sp>
        <p:nvSpPr>
          <p:cNvPr id="2" name="文本框 1"/>
          <p:cNvSpPr txBox="1"/>
          <p:nvPr/>
        </p:nvSpPr>
        <p:spPr>
          <a:xfrm>
            <a:off x="329938" y="1402032"/>
            <a:ext cx="10237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吴志涛：角色的移动，音乐，射击，子弹和人物的判定，各个模块的整合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7640" y="3207362"/>
            <a:ext cx="8107052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郭运佳：初始界面，随机地图的生成，角色的绘制</a:t>
            </a:r>
            <a:endParaRPr lang="en-US" altLang="zh-CN" sz="3200" dirty="0"/>
          </a:p>
          <a:p>
            <a:endParaRPr lang="zh-CN" altLang="en-US" dirty="0"/>
          </a:p>
        </p:txBody>
      </p:sp>
      <p:graphicFrame>
        <p:nvGraphicFramePr>
          <p:cNvPr id="29" name="图表 28"/>
          <p:cNvGraphicFramePr/>
          <p:nvPr/>
        </p:nvGraphicFramePr>
        <p:xfrm>
          <a:off x="6520206" y="2756249"/>
          <a:ext cx="6510778" cy="4000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9790"/>
    </mc:Choice>
    <mc:Fallback xmlns="">
      <p:transition advTm="197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5661" y="25209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六边形 4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3085266" y="3344068"/>
            <a:ext cx="539354" cy="465535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六边形 5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2019062" y="3680420"/>
            <a:ext cx="323850" cy="279797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六边形 6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1978580" y="2517179"/>
            <a:ext cx="404813" cy="348853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作者QQ：394222199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GrpSpPr/>
          <p:nvPr/>
        </p:nvGrpSpPr>
        <p:grpSpPr>
          <a:xfrm>
            <a:off x="2203012" y="2496343"/>
            <a:ext cx="1071563" cy="1243013"/>
            <a:chOff x="3676650" y="2571751"/>
            <a:chExt cx="1428750" cy="1657350"/>
          </a:xfrm>
        </p:grpSpPr>
        <p:sp>
          <p:nvSpPr>
            <p:cNvPr id="9" name="任意多边形 33"/>
            <p:cNvSpPr/>
            <p:nvPr/>
          </p:nvSpPr>
          <p:spPr>
            <a:xfrm>
              <a:off x="3676650" y="2571751"/>
              <a:ext cx="1428750" cy="1657350"/>
            </a:xfrm>
            <a:custGeom>
              <a:avLst/>
              <a:gdLst>
                <a:gd name="connsiteX0" fmla="*/ 714375 w 1428750"/>
                <a:gd name="connsiteY0" fmla="*/ 0 h 1657350"/>
                <a:gd name="connsiteX1" fmla="*/ 1428750 w 1428750"/>
                <a:gd name="connsiteY1" fmla="*/ 357187 h 1657350"/>
                <a:gd name="connsiteX2" fmla="*/ 1428750 w 1428750"/>
                <a:gd name="connsiteY2" fmla="*/ 1300162 h 1657350"/>
                <a:gd name="connsiteX3" fmla="*/ 714375 w 1428750"/>
                <a:gd name="connsiteY3" fmla="*/ 1657350 h 1657350"/>
                <a:gd name="connsiteX4" fmla="*/ 0 w 1428750"/>
                <a:gd name="connsiteY4" fmla="*/ 1300162 h 1657350"/>
                <a:gd name="connsiteX5" fmla="*/ 0 w 1428750"/>
                <a:gd name="connsiteY5" fmla="*/ 357187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0" h="1657350">
                  <a:moveTo>
                    <a:pt x="714375" y="0"/>
                  </a:moveTo>
                  <a:lnTo>
                    <a:pt x="1428750" y="357187"/>
                  </a:lnTo>
                  <a:lnTo>
                    <a:pt x="1428750" y="1300162"/>
                  </a:lnTo>
                  <a:lnTo>
                    <a:pt x="714375" y="1657350"/>
                  </a:lnTo>
                  <a:lnTo>
                    <a:pt x="0" y="1300162"/>
                  </a:lnTo>
                  <a:lnTo>
                    <a:pt x="0" y="35718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oldItalic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00501" y="2677151"/>
              <a:ext cx="857500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600" kern="0" dirty="0">
                  <a:solidFill>
                    <a:srgbClr val="113B5F"/>
                  </a:solidFill>
                  <a:latin typeface="Impact" panose="020B0806030902050204" pitchFamily="34" charset="0"/>
                </a:rPr>
                <a:t>6</a:t>
              </a: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113B5F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156" y="-1318216"/>
            <a:ext cx="7110276" cy="3933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39182">
            <a:off x="8034080" y="3313762"/>
            <a:ext cx="3909816" cy="255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92"/>
    </mc:Choice>
    <mc:Fallback xmlns="">
      <p:transition advTm="209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1BB34F1-2EC8-4241-9FA8-24EE83963E4D}"/>
              </a:ext>
            </a:extLst>
          </p:cNvPr>
          <p:cNvSpPr/>
          <p:nvPr/>
        </p:nvSpPr>
        <p:spPr>
          <a:xfrm>
            <a:off x="419910" y="769441"/>
            <a:ext cx="11352179" cy="5904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C699-A2AD-4405-9406-D6A39A6966D0}"/>
              </a:ext>
            </a:extLst>
          </p:cNvPr>
          <p:cNvSpPr txBox="1"/>
          <p:nvPr/>
        </p:nvSpPr>
        <p:spPr>
          <a:xfrm>
            <a:off x="591765" y="0"/>
            <a:ext cx="5385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Test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B2F76E-7EEA-4885-A6CA-10FC7E98B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38610">
            <a:off x="9884300" y="-277465"/>
            <a:ext cx="2619598" cy="2477998"/>
          </a:xfrm>
          <a:prstGeom prst="rect">
            <a:avLst/>
          </a:prstGeom>
        </p:spPr>
      </p:pic>
      <p:pic>
        <p:nvPicPr>
          <p:cNvPr id="4" name="视频">
            <a:hlinkClick r:id="" action="ppaction://media"/>
            <a:extLst>
              <a:ext uri="{FF2B5EF4-FFF2-40B4-BE49-F238E27FC236}">
                <a16:creationId xmlns:a16="http://schemas.microsoft.com/office/drawing/2014/main" id="{A73C86D2-2EAE-4A00-93CC-5EC3DFC30AC1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9496" y="831007"/>
            <a:ext cx="9346759" cy="52575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32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37"/>
    </mc:Choice>
    <mc:Fallback xmlns="">
      <p:transition spd="slow" advTm="46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5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2032" objId="4"/>
        <p14:stopEvt time="44652" objId="4"/>
        <p14:playEvt time="45000" objId="4"/>
        <p14:stopEvt time="46437" objId="4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54501"/>
            <a:ext cx="12192000" cy="3148997"/>
          </a:xfrm>
          <a:prstGeom prst="rect">
            <a:avLst/>
          </a:prstGeom>
          <a:solidFill>
            <a:srgbClr val="3C48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03680"/>
            <a:ext cx="9926320" cy="2738421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谢谢观看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990" y="-814568"/>
            <a:ext cx="7667990" cy="4243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707" y="4657393"/>
            <a:ext cx="2651990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2"/>
    </mc:Choice>
    <mc:Fallback xmlns="">
      <p:transition spd="slow" advTm="147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1188" y="25209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六边形 4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3085266" y="3344068"/>
            <a:ext cx="539354" cy="465535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六边形 5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2019062" y="3680420"/>
            <a:ext cx="323850" cy="279797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六边形 6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1978580" y="2517179"/>
            <a:ext cx="404813" cy="348853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作者QQ：394222199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GrpSpPr/>
          <p:nvPr/>
        </p:nvGrpSpPr>
        <p:grpSpPr>
          <a:xfrm>
            <a:off x="2203012" y="2496343"/>
            <a:ext cx="1071563" cy="1243013"/>
            <a:chOff x="3676650" y="2571751"/>
            <a:chExt cx="1428750" cy="1657350"/>
          </a:xfrm>
        </p:grpSpPr>
        <p:sp>
          <p:nvSpPr>
            <p:cNvPr id="9" name="任意多边形 33"/>
            <p:cNvSpPr/>
            <p:nvPr/>
          </p:nvSpPr>
          <p:spPr>
            <a:xfrm>
              <a:off x="3676650" y="2571751"/>
              <a:ext cx="1428750" cy="1657350"/>
            </a:xfrm>
            <a:custGeom>
              <a:avLst/>
              <a:gdLst>
                <a:gd name="connsiteX0" fmla="*/ 714375 w 1428750"/>
                <a:gd name="connsiteY0" fmla="*/ 0 h 1657350"/>
                <a:gd name="connsiteX1" fmla="*/ 1428750 w 1428750"/>
                <a:gd name="connsiteY1" fmla="*/ 357187 h 1657350"/>
                <a:gd name="connsiteX2" fmla="*/ 1428750 w 1428750"/>
                <a:gd name="connsiteY2" fmla="*/ 1300162 h 1657350"/>
                <a:gd name="connsiteX3" fmla="*/ 714375 w 1428750"/>
                <a:gd name="connsiteY3" fmla="*/ 1657350 h 1657350"/>
                <a:gd name="connsiteX4" fmla="*/ 0 w 1428750"/>
                <a:gd name="connsiteY4" fmla="*/ 1300162 h 1657350"/>
                <a:gd name="connsiteX5" fmla="*/ 0 w 1428750"/>
                <a:gd name="connsiteY5" fmla="*/ 357187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0" h="1657350">
                  <a:moveTo>
                    <a:pt x="714375" y="0"/>
                  </a:moveTo>
                  <a:lnTo>
                    <a:pt x="1428750" y="357187"/>
                  </a:lnTo>
                  <a:lnTo>
                    <a:pt x="1428750" y="1300162"/>
                  </a:lnTo>
                  <a:lnTo>
                    <a:pt x="714375" y="1657350"/>
                  </a:lnTo>
                  <a:lnTo>
                    <a:pt x="0" y="1300162"/>
                  </a:lnTo>
                  <a:lnTo>
                    <a:pt x="0" y="35718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oldItalic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00501" y="2677151"/>
              <a:ext cx="675826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600" kern="0" dirty="0">
                  <a:solidFill>
                    <a:srgbClr val="113B5F"/>
                  </a:solidFill>
                  <a:latin typeface="Impact" panose="020B0806030902050204" pitchFamily="34" charset="0"/>
                </a:rPr>
                <a:t>1</a:t>
              </a: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113B5F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156" y="-1318216"/>
            <a:ext cx="7110276" cy="3933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39182">
            <a:off x="8034080" y="3313762"/>
            <a:ext cx="3909816" cy="25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76"/>
    </mc:Choice>
    <mc:Fallback xmlns="">
      <p:transition advTm="11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5454653" y="2667000"/>
            <a:ext cx="1187449" cy="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19" name="直接连接符 18"/>
          <p:cNvCxnSpPr/>
          <p:nvPr/>
        </p:nvCxnSpPr>
        <p:spPr>
          <a:xfrm flipV="1">
            <a:off x="5801784" y="3630614"/>
            <a:ext cx="1109133" cy="1270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20" name="直接连接符 19"/>
          <p:cNvCxnSpPr>
            <a:cxnSpLocks/>
            <a:endCxn id="23" idx="1"/>
          </p:cNvCxnSpPr>
          <p:nvPr/>
        </p:nvCxnSpPr>
        <p:spPr>
          <a:xfrm>
            <a:off x="5088393" y="4466852"/>
            <a:ext cx="1822524" cy="463758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cxnSp>
        <p:nvCxnSpPr>
          <p:cNvPr id="21" name="直接连接符 20"/>
          <p:cNvCxnSpPr>
            <a:cxnSpLocks/>
            <a:endCxn id="23" idx="1"/>
          </p:cNvCxnSpPr>
          <p:nvPr/>
        </p:nvCxnSpPr>
        <p:spPr>
          <a:xfrm flipV="1">
            <a:off x="4628561" y="4930610"/>
            <a:ext cx="2282356" cy="35206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headEnd type="oval" w="med" len="med"/>
            <a:tailEnd type="oval" w="med" len="med"/>
          </a:ln>
          <a:effectLst/>
        </p:spPr>
      </p:cxnSp>
      <p:grpSp>
        <p:nvGrpSpPr>
          <p:cNvPr id="14" name="组合 13"/>
          <p:cNvGrpSpPr/>
          <p:nvPr/>
        </p:nvGrpSpPr>
        <p:grpSpPr>
          <a:xfrm>
            <a:off x="2906383" y="4946650"/>
            <a:ext cx="1077383" cy="1911351"/>
            <a:chOff x="2278064" y="3709987"/>
            <a:chExt cx="808037" cy="1433513"/>
          </a:xfrm>
        </p:grpSpPr>
        <p:sp>
          <p:nvSpPr>
            <p:cNvPr id="3" name="Oval 65"/>
            <p:cNvSpPr>
              <a:spLocks noChangeArrowheads="1"/>
            </p:cNvSpPr>
            <p:nvPr/>
          </p:nvSpPr>
          <p:spPr bwMode="auto">
            <a:xfrm rot="16200000">
              <a:off x="2346326" y="4403725"/>
              <a:ext cx="1433513" cy="46037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1"/>
            <p:cNvSpPr/>
            <p:nvPr/>
          </p:nvSpPr>
          <p:spPr>
            <a:xfrm flipV="1">
              <a:off x="2278064" y="4121944"/>
              <a:ext cx="784225" cy="425054"/>
            </a:xfrm>
            <a:custGeom>
              <a:avLst/>
              <a:gdLst>
                <a:gd name="connsiteX0" fmla="*/ 0 w 2160240"/>
                <a:gd name="connsiteY0" fmla="*/ 0 h 1062681"/>
                <a:gd name="connsiteX1" fmla="*/ 2160240 w 2160240"/>
                <a:gd name="connsiteY1" fmla="*/ 0 h 1062681"/>
                <a:gd name="connsiteX2" fmla="*/ 2160240 w 2160240"/>
                <a:gd name="connsiteY2" fmla="*/ 1062681 h 1062681"/>
                <a:gd name="connsiteX3" fmla="*/ 0 w 2160240"/>
                <a:gd name="connsiteY3" fmla="*/ 1062681 h 1062681"/>
                <a:gd name="connsiteX4" fmla="*/ 0 w 2160240"/>
                <a:gd name="connsiteY4" fmla="*/ 0 h 1062681"/>
                <a:gd name="connsiteX0-1" fmla="*/ 0 w 2160240"/>
                <a:gd name="connsiteY0-2" fmla="*/ 1062681 h 1062681"/>
                <a:gd name="connsiteX1-3" fmla="*/ 2160240 w 2160240"/>
                <a:gd name="connsiteY1-4" fmla="*/ 0 h 1062681"/>
                <a:gd name="connsiteX2-5" fmla="*/ 2160240 w 2160240"/>
                <a:gd name="connsiteY2-6" fmla="*/ 1062681 h 1062681"/>
                <a:gd name="connsiteX3-7" fmla="*/ 0 w 2160240"/>
                <a:gd name="connsiteY3-8" fmla="*/ 1062681 h 10626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60240" h="1062681">
                  <a:moveTo>
                    <a:pt x="0" y="1062681"/>
                  </a:moveTo>
                  <a:lnTo>
                    <a:pt x="2160240" y="0"/>
                  </a:lnTo>
                  <a:lnTo>
                    <a:pt x="2160240" y="1062681"/>
                  </a:lnTo>
                  <a:lnTo>
                    <a:pt x="0" y="106268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11352" y="1182687"/>
            <a:ext cx="1710267" cy="1911351"/>
            <a:chOff x="1433514" y="887015"/>
            <a:chExt cx="1282700" cy="1433513"/>
          </a:xfrm>
        </p:grpSpPr>
        <p:sp>
          <p:nvSpPr>
            <p:cNvPr id="4" name="Oval 65"/>
            <p:cNvSpPr>
              <a:spLocks noChangeArrowheads="1"/>
            </p:cNvSpPr>
            <p:nvPr/>
          </p:nvSpPr>
          <p:spPr bwMode="auto">
            <a:xfrm rot="16200000">
              <a:off x="1976438" y="1580753"/>
              <a:ext cx="1433513" cy="4603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1433514" y="1273969"/>
              <a:ext cx="1254125" cy="431006"/>
            </a:xfrm>
            <a:custGeom>
              <a:avLst/>
              <a:gdLst>
                <a:gd name="connsiteX0" fmla="*/ 0 w 2160240"/>
                <a:gd name="connsiteY0" fmla="*/ 0 h 1062681"/>
                <a:gd name="connsiteX1" fmla="*/ 2160240 w 2160240"/>
                <a:gd name="connsiteY1" fmla="*/ 0 h 1062681"/>
                <a:gd name="connsiteX2" fmla="*/ 2160240 w 2160240"/>
                <a:gd name="connsiteY2" fmla="*/ 1062681 h 1062681"/>
                <a:gd name="connsiteX3" fmla="*/ 0 w 2160240"/>
                <a:gd name="connsiteY3" fmla="*/ 1062681 h 1062681"/>
                <a:gd name="connsiteX4" fmla="*/ 0 w 2160240"/>
                <a:gd name="connsiteY4" fmla="*/ 0 h 1062681"/>
                <a:gd name="connsiteX0-1" fmla="*/ 0 w 2160240"/>
                <a:gd name="connsiteY0-2" fmla="*/ 1062681 h 1062681"/>
                <a:gd name="connsiteX1-3" fmla="*/ 2160240 w 2160240"/>
                <a:gd name="connsiteY1-4" fmla="*/ 0 h 1062681"/>
                <a:gd name="connsiteX2-5" fmla="*/ 2160240 w 2160240"/>
                <a:gd name="connsiteY2-6" fmla="*/ 1062681 h 1062681"/>
                <a:gd name="connsiteX3-7" fmla="*/ 0 w 2160240"/>
                <a:gd name="connsiteY3-8" fmla="*/ 1062681 h 10626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60240" h="1062681">
                  <a:moveTo>
                    <a:pt x="0" y="1062681"/>
                  </a:moveTo>
                  <a:lnTo>
                    <a:pt x="2160240" y="0"/>
                  </a:lnTo>
                  <a:lnTo>
                    <a:pt x="2160240" y="1062681"/>
                  </a:lnTo>
                  <a:lnTo>
                    <a:pt x="0" y="106268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流程图: 决策 6"/>
          <p:cNvSpPr/>
          <p:nvPr/>
        </p:nvSpPr>
        <p:spPr>
          <a:xfrm rot="20672971">
            <a:off x="2648412" y="4755595"/>
            <a:ext cx="2345267" cy="384175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-1" fmla="*/ 0 w 10000"/>
              <a:gd name="connsiteY0-2" fmla="*/ 5000 h 11270"/>
              <a:gd name="connsiteX1-3" fmla="*/ 5000 w 10000"/>
              <a:gd name="connsiteY1-4" fmla="*/ 0 h 11270"/>
              <a:gd name="connsiteX2-5" fmla="*/ 10000 w 10000"/>
              <a:gd name="connsiteY2-6" fmla="*/ 5000 h 11270"/>
              <a:gd name="connsiteX3-7" fmla="*/ 5888 w 10000"/>
              <a:gd name="connsiteY3-8" fmla="*/ 11270 h 11270"/>
              <a:gd name="connsiteX4-9" fmla="*/ 0 w 10000"/>
              <a:gd name="connsiteY4-10" fmla="*/ 5000 h 11270"/>
              <a:gd name="connsiteX0-11" fmla="*/ 0 w 8919"/>
              <a:gd name="connsiteY0-12" fmla="*/ 5000 h 11270"/>
              <a:gd name="connsiteX1-13" fmla="*/ 5000 w 8919"/>
              <a:gd name="connsiteY1-14" fmla="*/ 0 h 11270"/>
              <a:gd name="connsiteX2-15" fmla="*/ 8919 w 8919"/>
              <a:gd name="connsiteY2-16" fmla="*/ 9433 h 11270"/>
              <a:gd name="connsiteX3-17" fmla="*/ 5888 w 8919"/>
              <a:gd name="connsiteY3-18" fmla="*/ 11270 h 11270"/>
              <a:gd name="connsiteX4-19" fmla="*/ 0 w 8919"/>
              <a:gd name="connsiteY4-20" fmla="*/ 5000 h 11270"/>
              <a:gd name="connsiteX0-21" fmla="*/ 0 w 10000"/>
              <a:gd name="connsiteY0-22" fmla="*/ 2256 h 7819"/>
              <a:gd name="connsiteX1-23" fmla="*/ 6375 w 10000"/>
              <a:gd name="connsiteY1-24" fmla="*/ 0 h 7819"/>
              <a:gd name="connsiteX2-25" fmla="*/ 10000 w 10000"/>
              <a:gd name="connsiteY2-26" fmla="*/ 6189 h 7819"/>
              <a:gd name="connsiteX3-27" fmla="*/ 6602 w 10000"/>
              <a:gd name="connsiteY3-28" fmla="*/ 7819 h 7819"/>
              <a:gd name="connsiteX4-29" fmla="*/ 0 w 10000"/>
              <a:gd name="connsiteY4-30" fmla="*/ 2256 h 7819"/>
              <a:gd name="connsiteX0-31" fmla="*/ 0 w 10000"/>
              <a:gd name="connsiteY0-32" fmla="*/ 451 h 7566"/>
              <a:gd name="connsiteX1-33" fmla="*/ 6157 w 10000"/>
              <a:gd name="connsiteY1-34" fmla="*/ 0 h 7566"/>
              <a:gd name="connsiteX2-35" fmla="*/ 10000 w 10000"/>
              <a:gd name="connsiteY2-36" fmla="*/ 5481 h 7566"/>
              <a:gd name="connsiteX3-37" fmla="*/ 6602 w 10000"/>
              <a:gd name="connsiteY3-38" fmla="*/ 7566 h 7566"/>
              <a:gd name="connsiteX4-39" fmla="*/ 0 w 10000"/>
              <a:gd name="connsiteY4-40" fmla="*/ 451 h 7566"/>
              <a:gd name="connsiteX0-41" fmla="*/ 0 w 10000"/>
              <a:gd name="connsiteY0-42" fmla="*/ 596 h 10675"/>
              <a:gd name="connsiteX1-43" fmla="*/ 6157 w 10000"/>
              <a:gd name="connsiteY1-44" fmla="*/ 0 h 10675"/>
              <a:gd name="connsiteX2-45" fmla="*/ 10000 w 10000"/>
              <a:gd name="connsiteY2-46" fmla="*/ 7244 h 10675"/>
              <a:gd name="connsiteX3-47" fmla="*/ 7566 w 10000"/>
              <a:gd name="connsiteY3-48" fmla="*/ 10675 h 10675"/>
              <a:gd name="connsiteX4-49" fmla="*/ 0 w 10000"/>
              <a:gd name="connsiteY4-50" fmla="*/ 596 h 10675"/>
              <a:gd name="connsiteX0-51" fmla="*/ 0 w 10601"/>
              <a:gd name="connsiteY0-52" fmla="*/ 596 h 10675"/>
              <a:gd name="connsiteX1-53" fmla="*/ 6157 w 10601"/>
              <a:gd name="connsiteY1-54" fmla="*/ 0 h 10675"/>
              <a:gd name="connsiteX2-55" fmla="*/ 10601 w 10601"/>
              <a:gd name="connsiteY2-56" fmla="*/ 9186 h 10675"/>
              <a:gd name="connsiteX3-57" fmla="*/ 7566 w 10601"/>
              <a:gd name="connsiteY3-58" fmla="*/ 10675 h 10675"/>
              <a:gd name="connsiteX4-59" fmla="*/ 0 w 10601"/>
              <a:gd name="connsiteY4-60" fmla="*/ 596 h 10675"/>
              <a:gd name="connsiteX0-61" fmla="*/ 0 w 10716"/>
              <a:gd name="connsiteY0-62" fmla="*/ 596 h 10675"/>
              <a:gd name="connsiteX1-63" fmla="*/ 6157 w 10716"/>
              <a:gd name="connsiteY1-64" fmla="*/ 0 h 10675"/>
              <a:gd name="connsiteX2-65" fmla="*/ 10716 w 10716"/>
              <a:gd name="connsiteY2-66" fmla="*/ 5887 h 10675"/>
              <a:gd name="connsiteX3-67" fmla="*/ 7566 w 10716"/>
              <a:gd name="connsiteY3-68" fmla="*/ 10675 h 10675"/>
              <a:gd name="connsiteX4-69" fmla="*/ 0 w 10716"/>
              <a:gd name="connsiteY4-70" fmla="*/ 596 h 10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716" h="10675">
                <a:moveTo>
                  <a:pt x="0" y="596"/>
                </a:moveTo>
                <a:lnTo>
                  <a:pt x="6157" y="0"/>
                </a:lnTo>
                <a:lnTo>
                  <a:pt x="10716" y="5887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流程图: 决策 6"/>
          <p:cNvSpPr/>
          <p:nvPr/>
        </p:nvSpPr>
        <p:spPr>
          <a:xfrm rot="20926064">
            <a:off x="2260130" y="3916771"/>
            <a:ext cx="3172884" cy="358775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-1" fmla="*/ 0 w 10000"/>
              <a:gd name="connsiteY0-2" fmla="*/ 5000 h 11270"/>
              <a:gd name="connsiteX1-3" fmla="*/ 5000 w 10000"/>
              <a:gd name="connsiteY1-4" fmla="*/ 0 h 11270"/>
              <a:gd name="connsiteX2-5" fmla="*/ 10000 w 10000"/>
              <a:gd name="connsiteY2-6" fmla="*/ 5000 h 11270"/>
              <a:gd name="connsiteX3-7" fmla="*/ 5888 w 10000"/>
              <a:gd name="connsiteY3-8" fmla="*/ 11270 h 11270"/>
              <a:gd name="connsiteX4-9" fmla="*/ 0 w 10000"/>
              <a:gd name="connsiteY4-10" fmla="*/ 5000 h 11270"/>
              <a:gd name="connsiteX0-11" fmla="*/ 0 w 8919"/>
              <a:gd name="connsiteY0-12" fmla="*/ 5000 h 11270"/>
              <a:gd name="connsiteX1-13" fmla="*/ 5000 w 8919"/>
              <a:gd name="connsiteY1-14" fmla="*/ 0 h 11270"/>
              <a:gd name="connsiteX2-15" fmla="*/ 8919 w 8919"/>
              <a:gd name="connsiteY2-16" fmla="*/ 9433 h 11270"/>
              <a:gd name="connsiteX3-17" fmla="*/ 5888 w 8919"/>
              <a:gd name="connsiteY3-18" fmla="*/ 11270 h 11270"/>
              <a:gd name="connsiteX4-19" fmla="*/ 0 w 8919"/>
              <a:gd name="connsiteY4-20" fmla="*/ 5000 h 11270"/>
              <a:gd name="connsiteX0-21" fmla="*/ 0 w 10000"/>
              <a:gd name="connsiteY0-22" fmla="*/ 2256 h 7819"/>
              <a:gd name="connsiteX1-23" fmla="*/ 6375 w 10000"/>
              <a:gd name="connsiteY1-24" fmla="*/ 0 h 7819"/>
              <a:gd name="connsiteX2-25" fmla="*/ 10000 w 10000"/>
              <a:gd name="connsiteY2-26" fmla="*/ 6189 h 7819"/>
              <a:gd name="connsiteX3-27" fmla="*/ 6602 w 10000"/>
              <a:gd name="connsiteY3-28" fmla="*/ 7819 h 7819"/>
              <a:gd name="connsiteX4-29" fmla="*/ 0 w 10000"/>
              <a:gd name="connsiteY4-30" fmla="*/ 2256 h 7819"/>
              <a:gd name="connsiteX0-31" fmla="*/ 0 w 10000"/>
              <a:gd name="connsiteY0-32" fmla="*/ 451 h 7566"/>
              <a:gd name="connsiteX1-33" fmla="*/ 6157 w 10000"/>
              <a:gd name="connsiteY1-34" fmla="*/ 0 h 7566"/>
              <a:gd name="connsiteX2-35" fmla="*/ 10000 w 10000"/>
              <a:gd name="connsiteY2-36" fmla="*/ 5481 h 7566"/>
              <a:gd name="connsiteX3-37" fmla="*/ 6602 w 10000"/>
              <a:gd name="connsiteY3-38" fmla="*/ 7566 h 7566"/>
              <a:gd name="connsiteX4-39" fmla="*/ 0 w 10000"/>
              <a:gd name="connsiteY4-40" fmla="*/ 451 h 7566"/>
              <a:gd name="connsiteX0-41" fmla="*/ 0 w 10000"/>
              <a:gd name="connsiteY0-42" fmla="*/ 596 h 10675"/>
              <a:gd name="connsiteX1-43" fmla="*/ 6157 w 10000"/>
              <a:gd name="connsiteY1-44" fmla="*/ 0 h 10675"/>
              <a:gd name="connsiteX2-45" fmla="*/ 10000 w 10000"/>
              <a:gd name="connsiteY2-46" fmla="*/ 7244 h 10675"/>
              <a:gd name="connsiteX3-47" fmla="*/ 7566 w 10000"/>
              <a:gd name="connsiteY3-48" fmla="*/ 10675 h 10675"/>
              <a:gd name="connsiteX4-49" fmla="*/ 0 w 10000"/>
              <a:gd name="connsiteY4-50" fmla="*/ 596 h 10675"/>
              <a:gd name="connsiteX0-51" fmla="*/ 0 w 10082"/>
              <a:gd name="connsiteY0-52" fmla="*/ 596 h 10675"/>
              <a:gd name="connsiteX1-53" fmla="*/ 6157 w 10082"/>
              <a:gd name="connsiteY1-54" fmla="*/ 0 h 10675"/>
              <a:gd name="connsiteX2-55" fmla="*/ 10082 w 10082"/>
              <a:gd name="connsiteY2-56" fmla="*/ 10082 h 10675"/>
              <a:gd name="connsiteX3-57" fmla="*/ 7566 w 10082"/>
              <a:gd name="connsiteY3-58" fmla="*/ 10675 h 10675"/>
              <a:gd name="connsiteX4-59" fmla="*/ 0 w 10082"/>
              <a:gd name="connsiteY4-60" fmla="*/ 596 h 10675"/>
              <a:gd name="connsiteX0-61" fmla="*/ 0 w 10082"/>
              <a:gd name="connsiteY0-62" fmla="*/ 596 h 10675"/>
              <a:gd name="connsiteX1-63" fmla="*/ 6157 w 10082"/>
              <a:gd name="connsiteY1-64" fmla="*/ 0 h 10675"/>
              <a:gd name="connsiteX2-65" fmla="*/ 10082 w 10082"/>
              <a:gd name="connsiteY2-66" fmla="*/ 8715 h 10675"/>
              <a:gd name="connsiteX3-67" fmla="*/ 7566 w 10082"/>
              <a:gd name="connsiteY3-68" fmla="*/ 10675 h 10675"/>
              <a:gd name="connsiteX4-69" fmla="*/ 0 w 10082"/>
              <a:gd name="connsiteY4-70" fmla="*/ 596 h 10675"/>
              <a:gd name="connsiteX0-71" fmla="*/ 0 w 10171"/>
              <a:gd name="connsiteY0-72" fmla="*/ 596 h 10675"/>
              <a:gd name="connsiteX1-73" fmla="*/ 6157 w 10171"/>
              <a:gd name="connsiteY1-74" fmla="*/ 0 h 10675"/>
              <a:gd name="connsiteX2-75" fmla="*/ 10171 w 10171"/>
              <a:gd name="connsiteY2-76" fmla="*/ 7190 h 10675"/>
              <a:gd name="connsiteX3-77" fmla="*/ 7566 w 10171"/>
              <a:gd name="connsiteY3-78" fmla="*/ 10675 h 10675"/>
              <a:gd name="connsiteX4-79" fmla="*/ 0 w 10171"/>
              <a:gd name="connsiteY4-80" fmla="*/ 596 h 10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171" h="10675">
                <a:moveTo>
                  <a:pt x="0" y="596"/>
                </a:moveTo>
                <a:lnTo>
                  <a:pt x="6157" y="0"/>
                </a:lnTo>
                <a:lnTo>
                  <a:pt x="10171" y="7190"/>
                </a:lnTo>
                <a:lnTo>
                  <a:pt x="7566" y="10675"/>
                </a:lnTo>
                <a:lnTo>
                  <a:pt x="0" y="59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流程图: 决策 6"/>
          <p:cNvSpPr/>
          <p:nvPr/>
        </p:nvSpPr>
        <p:spPr>
          <a:xfrm rot="20909760">
            <a:off x="1550748" y="2858060"/>
            <a:ext cx="3956051" cy="530225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-1" fmla="*/ 0 w 10000"/>
              <a:gd name="connsiteY0-2" fmla="*/ 5000 h 11270"/>
              <a:gd name="connsiteX1-3" fmla="*/ 5000 w 10000"/>
              <a:gd name="connsiteY1-4" fmla="*/ 0 h 11270"/>
              <a:gd name="connsiteX2-5" fmla="*/ 10000 w 10000"/>
              <a:gd name="connsiteY2-6" fmla="*/ 5000 h 11270"/>
              <a:gd name="connsiteX3-7" fmla="*/ 5888 w 10000"/>
              <a:gd name="connsiteY3-8" fmla="*/ 11270 h 11270"/>
              <a:gd name="connsiteX4-9" fmla="*/ 0 w 10000"/>
              <a:gd name="connsiteY4-10" fmla="*/ 5000 h 11270"/>
              <a:gd name="connsiteX0-11" fmla="*/ 0 w 8919"/>
              <a:gd name="connsiteY0-12" fmla="*/ 5000 h 11270"/>
              <a:gd name="connsiteX1-13" fmla="*/ 5000 w 8919"/>
              <a:gd name="connsiteY1-14" fmla="*/ 0 h 11270"/>
              <a:gd name="connsiteX2-15" fmla="*/ 8919 w 8919"/>
              <a:gd name="connsiteY2-16" fmla="*/ 9433 h 11270"/>
              <a:gd name="connsiteX3-17" fmla="*/ 5888 w 8919"/>
              <a:gd name="connsiteY3-18" fmla="*/ 11270 h 11270"/>
              <a:gd name="connsiteX4-19" fmla="*/ 0 w 8919"/>
              <a:gd name="connsiteY4-20" fmla="*/ 5000 h 11270"/>
              <a:gd name="connsiteX0-21" fmla="*/ 0 w 10000"/>
              <a:gd name="connsiteY0-22" fmla="*/ 2256 h 7819"/>
              <a:gd name="connsiteX1-23" fmla="*/ 6375 w 10000"/>
              <a:gd name="connsiteY1-24" fmla="*/ 0 h 7819"/>
              <a:gd name="connsiteX2-25" fmla="*/ 10000 w 10000"/>
              <a:gd name="connsiteY2-26" fmla="*/ 6189 h 7819"/>
              <a:gd name="connsiteX3-27" fmla="*/ 6602 w 10000"/>
              <a:gd name="connsiteY3-28" fmla="*/ 7819 h 7819"/>
              <a:gd name="connsiteX4-29" fmla="*/ 0 w 10000"/>
              <a:gd name="connsiteY4-30" fmla="*/ 2256 h 7819"/>
              <a:gd name="connsiteX0-31" fmla="*/ 0 w 10000"/>
              <a:gd name="connsiteY0-32" fmla="*/ 451 h 7566"/>
              <a:gd name="connsiteX1-33" fmla="*/ 6157 w 10000"/>
              <a:gd name="connsiteY1-34" fmla="*/ 0 h 7566"/>
              <a:gd name="connsiteX2-35" fmla="*/ 10000 w 10000"/>
              <a:gd name="connsiteY2-36" fmla="*/ 5481 h 7566"/>
              <a:gd name="connsiteX3-37" fmla="*/ 6602 w 10000"/>
              <a:gd name="connsiteY3-38" fmla="*/ 7566 h 7566"/>
              <a:gd name="connsiteX4-39" fmla="*/ 0 w 10000"/>
              <a:gd name="connsiteY4-40" fmla="*/ 451 h 7566"/>
              <a:gd name="connsiteX0-41" fmla="*/ 0 w 10000"/>
              <a:gd name="connsiteY0-42" fmla="*/ 596 h 10675"/>
              <a:gd name="connsiteX1-43" fmla="*/ 6157 w 10000"/>
              <a:gd name="connsiteY1-44" fmla="*/ 0 h 10675"/>
              <a:gd name="connsiteX2-45" fmla="*/ 10000 w 10000"/>
              <a:gd name="connsiteY2-46" fmla="*/ 7244 h 10675"/>
              <a:gd name="connsiteX3-47" fmla="*/ 7566 w 10000"/>
              <a:gd name="connsiteY3-48" fmla="*/ 10675 h 10675"/>
              <a:gd name="connsiteX4-49" fmla="*/ 0 w 10000"/>
              <a:gd name="connsiteY4-50" fmla="*/ 596 h 10675"/>
              <a:gd name="connsiteX0-51" fmla="*/ 0 w 10041"/>
              <a:gd name="connsiteY0-52" fmla="*/ 596 h 10981"/>
              <a:gd name="connsiteX1-53" fmla="*/ 6157 w 10041"/>
              <a:gd name="connsiteY1-54" fmla="*/ 0 h 10981"/>
              <a:gd name="connsiteX2-55" fmla="*/ 10041 w 10041"/>
              <a:gd name="connsiteY2-56" fmla="*/ 10981 h 10981"/>
              <a:gd name="connsiteX3-57" fmla="*/ 7566 w 10041"/>
              <a:gd name="connsiteY3-58" fmla="*/ 10675 h 10981"/>
              <a:gd name="connsiteX4-59" fmla="*/ 0 w 10041"/>
              <a:gd name="connsiteY4-60" fmla="*/ 596 h 10981"/>
              <a:gd name="connsiteX0-61" fmla="*/ 0 w 10312"/>
              <a:gd name="connsiteY0-62" fmla="*/ 596 h 10675"/>
              <a:gd name="connsiteX1-63" fmla="*/ 6157 w 10312"/>
              <a:gd name="connsiteY1-64" fmla="*/ 0 h 10675"/>
              <a:gd name="connsiteX2-65" fmla="*/ 10312 w 10312"/>
              <a:gd name="connsiteY2-66" fmla="*/ 6778 h 10675"/>
              <a:gd name="connsiteX3-67" fmla="*/ 7566 w 10312"/>
              <a:gd name="connsiteY3-68" fmla="*/ 10675 h 10675"/>
              <a:gd name="connsiteX4-69" fmla="*/ 0 w 10312"/>
              <a:gd name="connsiteY4-70" fmla="*/ 596 h 10675"/>
              <a:gd name="connsiteX0-71" fmla="*/ 0 w 10493"/>
              <a:gd name="connsiteY0-72" fmla="*/ 596 h 10675"/>
              <a:gd name="connsiteX1-73" fmla="*/ 6157 w 10493"/>
              <a:gd name="connsiteY1-74" fmla="*/ 0 h 10675"/>
              <a:gd name="connsiteX2-75" fmla="*/ 10493 w 10493"/>
              <a:gd name="connsiteY2-76" fmla="*/ 6978 h 10675"/>
              <a:gd name="connsiteX3-77" fmla="*/ 7566 w 10493"/>
              <a:gd name="connsiteY3-78" fmla="*/ 10675 h 10675"/>
              <a:gd name="connsiteX4-79" fmla="*/ 0 w 10493"/>
              <a:gd name="connsiteY4-80" fmla="*/ 596 h 10675"/>
              <a:gd name="connsiteX0-81" fmla="*/ 0 w 11332"/>
              <a:gd name="connsiteY0-82" fmla="*/ 0 h 11825"/>
              <a:gd name="connsiteX1-83" fmla="*/ 6996 w 11332"/>
              <a:gd name="connsiteY1-84" fmla="*/ 1150 h 11825"/>
              <a:gd name="connsiteX2-85" fmla="*/ 11332 w 11332"/>
              <a:gd name="connsiteY2-86" fmla="*/ 8128 h 11825"/>
              <a:gd name="connsiteX3-87" fmla="*/ 8405 w 11332"/>
              <a:gd name="connsiteY3-88" fmla="*/ 11825 h 11825"/>
              <a:gd name="connsiteX4-89" fmla="*/ 0 w 11332"/>
              <a:gd name="connsiteY4-90" fmla="*/ 0 h 118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332" h="11825">
                <a:moveTo>
                  <a:pt x="0" y="0"/>
                </a:moveTo>
                <a:lnTo>
                  <a:pt x="6996" y="1150"/>
                </a:lnTo>
                <a:lnTo>
                  <a:pt x="11332" y="8128"/>
                </a:lnTo>
                <a:lnTo>
                  <a:pt x="8405" y="118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1494367" y="3208338"/>
            <a:ext cx="4828117" cy="855663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-1" fmla="*/ 0 w 1999492"/>
              <a:gd name="connsiteY0-2" fmla="*/ 0 h 755250"/>
              <a:gd name="connsiteX1-3" fmla="*/ 1999492 w 1999492"/>
              <a:gd name="connsiteY1-4" fmla="*/ 35170 h 755250"/>
              <a:gd name="connsiteX2-5" fmla="*/ 1999492 w 1999492"/>
              <a:gd name="connsiteY2-6" fmla="*/ 755250 h 755250"/>
              <a:gd name="connsiteX3-7" fmla="*/ 199292 w 1999492"/>
              <a:gd name="connsiteY3-8" fmla="*/ 755250 h 755250"/>
              <a:gd name="connsiteX4-9" fmla="*/ 0 w 1999492"/>
              <a:gd name="connsiteY4-10" fmla="*/ 0 h 755250"/>
              <a:gd name="connsiteX0-11" fmla="*/ 0 w 2222231"/>
              <a:gd name="connsiteY0-12" fmla="*/ 11722 h 766972"/>
              <a:gd name="connsiteX1-13" fmla="*/ 2222231 w 2222231"/>
              <a:gd name="connsiteY1-14" fmla="*/ 0 h 766972"/>
              <a:gd name="connsiteX2-15" fmla="*/ 1999492 w 2222231"/>
              <a:gd name="connsiteY2-16" fmla="*/ 766972 h 766972"/>
              <a:gd name="connsiteX3-17" fmla="*/ 199292 w 2222231"/>
              <a:gd name="connsiteY3-18" fmla="*/ 766972 h 766972"/>
              <a:gd name="connsiteX4-19" fmla="*/ 0 w 2222231"/>
              <a:gd name="connsiteY4-20" fmla="*/ 11722 h 766972"/>
              <a:gd name="connsiteX0-21" fmla="*/ 173185 w 2395416"/>
              <a:gd name="connsiteY0-22" fmla="*/ 101170 h 856420"/>
              <a:gd name="connsiteX1-23" fmla="*/ 2395416 w 2395416"/>
              <a:gd name="connsiteY1-24" fmla="*/ 89448 h 856420"/>
              <a:gd name="connsiteX2-25" fmla="*/ 2172677 w 2395416"/>
              <a:gd name="connsiteY2-26" fmla="*/ 856420 h 856420"/>
              <a:gd name="connsiteX3-27" fmla="*/ 372477 w 2395416"/>
              <a:gd name="connsiteY3-28" fmla="*/ 856420 h 856420"/>
              <a:gd name="connsiteX4-29" fmla="*/ 173185 w 2395416"/>
              <a:gd name="connsiteY4-30" fmla="*/ 101170 h 856420"/>
              <a:gd name="connsiteX0-31" fmla="*/ 30282 w 2252513"/>
              <a:gd name="connsiteY0-32" fmla="*/ 101170 h 856420"/>
              <a:gd name="connsiteX1-33" fmla="*/ 2252513 w 2252513"/>
              <a:gd name="connsiteY1-34" fmla="*/ 89448 h 856420"/>
              <a:gd name="connsiteX2-35" fmla="*/ 2029774 w 2252513"/>
              <a:gd name="connsiteY2-36" fmla="*/ 856420 h 856420"/>
              <a:gd name="connsiteX3-37" fmla="*/ 229574 w 2252513"/>
              <a:gd name="connsiteY3-38" fmla="*/ 856420 h 856420"/>
              <a:gd name="connsiteX4-39" fmla="*/ 30282 w 2252513"/>
              <a:gd name="connsiteY4-40" fmla="*/ 101170 h 856420"/>
              <a:gd name="connsiteX0-41" fmla="*/ 321 w 2222552"/>
              <a:gd name="connsiteY0-42" fmla="*/ 101170 h 856420"/>
              <a:gd name="connsiteX1-43" fmla="*/ 2222552 w 2222552"/>
              <a:gd name="connsiteY1-44" fmla="*/ 89448 h 856420"/>
              <a:gd name="connsiteX2-45" fmla="*/ 1999813 w 2222552"/>
              <a:gd name="connsiteY2-46" fmla="*/ 856420 h 856420"/>
              <a:gd name="connsiteX3-47" fmla="*/ 199613 w 2222552"/>
              <a:gd name="connsiteY3-48" fmla="*/ 856420 h 856420"/>
              <a:gd name="connsiteX4-49" fmla="*/ 321 w 2222552"/>
              <a:gd name="connsiteY4-50" fmla="*/ 101170 h 856420"/>
              <a:gd name="connsiteX0-51" fmla="*/ 189 w 2351374"/>
              <a:gd name="connsiteY0-52" fmla="*/ 89514 h 868210"/>
              <a:gd name="connsiteX1-53" fmla="*/ 2351374 w 2351374"/>
              <a:gd name="connsiteY1-54" fmla="*/ 101238 h 868210"/>
              <a:gd name="connsiteX2-55" fmla="*/ 2128635 w 2351374"/>
              <a:gd name="connsiteY2-56" fmla="*/ 868210 h 868210"/>
              <a:gd name="connsiteX3-57" fmla="*/ 328435 w 2351374"/>
              <a:gd name="connsiteY3-58" fmla="*/ 868210 h 868210"/>
              <a:gd name="connsiteX4-59" fmla="*/ 189 w 2351374"/>
              <a:gd name="connsiteY4-60" fmla="*/ 89514 h 868210"/>
              <a:gd name="connsiteX0-61" fmla="*/ 3 w 2351188"/>
              <a:gd name="connsiteY0-62" fmla="*/ 60152 h 838848"/>
              <a:gd name="connsiteX1-63" fmla="*/ 2351188 w 2351188"/>
              <a:gd name="connsiteY1-64" fmla="*/ 71876 h 838848"/>
              <a:gd name="connsiteX2-65" fmla="*/ 2128449 w 2351188"/>
              <a:gd name="connsiteY2-66" fmla="*/ 838848 h 838848"/>
              <a:gd name="connsiteX3-67" fmla="*/ 328249 w 2351188"/>
              <a:gd name="connsiteY3-68" fmla="*/ 838848 h 838848"/>
              <a:gd name="connsiteX4-69" fmla="*/ 3 w 2351188"/>
              <a:gd name="connsiteY4-70" fmla="*/ 60152 h 838848"/>
              <a:gd name="connsiteX0-71" fmla="*/ 3 w 2351188"/>
              <a:gd name="connsiteY0-72" fmla="*/ 21866 h 800562"/>
              <a:gd name="connsiteX1-73" fmla="*/ 2351188 w 2351188"/>
              <a:gd name="connsiteY1-74" fmla="*/ 33590 h 800562"/>
              <a:gd name="connsiteX2-75" fmla="*/ 2128449 w 2351188"/>
              <a:gd name="connsiteY2-76" fmla="*/ 800562 h 800562"/>
              <a:gd name="connsiteX3-77" fmla="*/ 328249 w 2351188"/>
              <a:gd name="connsiteY3-78" fmla="*/ 800562 h 800562"/>
              <a:gd name="connsiteX4-79" fmla="*/ 3 w 2351188"/>
              <a:gd name="connsiteY4-80" fmla="*/ 21866 h 800562"/>
              <a:gd name="connsiteX0-81" fmla="*/ 3 w 2352856"/>
              <a:gd name="connsiteY0-82" fmla="*/ 116403 h 895099"/>
              <a:gd name="connsiteX1-83" fmla="*/ 2351188 w 2352856"/>
              <a:gd name="connsiteY1-84" fmla="*/ 128127 h 895099"/>
              <a:gd name="connsiteX2-85" fmla="*/ 2128449 w 2352856"/>
              <a:gd name="connsiteY2-86" fmla="*/ 895099 h 895099"/>
              <a:gd name="connsiteX3-87" fmla="*/ 328249 w 2352856"/>
              <a:gd name="connsiteY3-88" fmla="*/ 895099 h 895099"/>
              <a:gd name="connsiteX4-89" fmla="*/ 3 w 2352856"/>
              <a:gd name="connsiteY4-90" fmla="*/ 116403 h 895099"/>
              <a:gd name="connsiteX0-91" fmla="*/ 102032 w 2513720"/>
              <a:gd name="connsiteY0-92" fmla="*/ 148208 h 926904"/>
              <a:gd name="connsiteX1-93" fmla="*/ 2511832 w 2513720"/>
              <a:gd name="connsiteY1-94" fmla="*/ 148209 h 926904"/>
              <a:gd name="connsiteX2-95" fmla="*/ 2230478 w 2513720"/>
              <a:gd name="connsiteY2-96" fmla="*/ 926904 h 926904"/>
              <a:gd name="connsiteX3-97" fmla="*/ 430278 w 2513720"/>
              <a:gd name="connsiteY3-98" fmla="*/ 926904 h 926904"/>
              <a:gd name="connsiteX4-99" fmla="*/ 102032 w 2513720"/>
              <a:gd name="connsiteY4-100" fmla="*/ 148208 h 926904"/>
              <a:gd name="connsiteX0-101" fmla="*/ 102032 w 2513123"/>
              <a:gd name="connsiteY0-102" fmla="*/ 57184 h 835880"/>
              <a:gd name="connsiteX1-103" fmla="*/ 2511832 w 2513123"/>
              <a:gd name="connsiteY1-104" fmla="*/ 57185 h 835880"/>
              <a:gd name="connsiteX2-105" fmla="*/ 2230478 w 2513123"/>
              <a:gd name="connsiteY2-106" fmla="*/ 835880 h 835880"/>
              <a:gd name="connsiteX3-107" fmla="*/ 430278 w 2513123"/>
              <a:gd name="connsiteY3-108" fmla="*/ 835880 h 835880"/>
              <a:gd name="connsiteX4-109" fmla="*/ 102032 w 2513123"/>
              <a:gd name="connsiteY4-110" fmla="*/ 57184 h 835880"/>
              <a:gd name="connsiteX0-111" fmla="*/ 7862 w 2418953"/>
              <a:gd name="connsiteY0-112" fmla="*/ 15510 h 794206"/>
              <a:gd name="connsiteX1-113" fmla="*/ 2417662 w 2418953"/>
              <a:gd name="connsiteY1-114" fmla="*/ 15511 h 794206"/>
              <a:gd name="connsiteX2-115" fmla="*/ 2136308 w 2418953"/>
              <a:gd name="connsiteY2-116" fmla="*/ 794206 h 794206"/>
              <a:gd name="connsiteX3-117" fmla="*/ 336108 w 2418953"/>
              <a:gd name="connsiteY3-118" fmla="*/ 794206 h 794206"/>
              <a:gd name="connsiteX4-119" fmla="*/ 7862 w 2418953"/>
              <a:gd name="connsiteY4-120" fmla="*/ 15510 h 794206"/>
              <a:gd name="connsiteX0-121" fmla="*/ 8 w 2411099"/>
              <a:gd name="connsiteY0-122" fmla="*/ 10305 h 789001"/>
              <a:gd name="connsiteX1-123" fmla="*/ 2409808 w 2411099"/>
              <a:gd name="connsiteY1-124" fmla="*/ 10306 h 789001"/>
              <a:gd name="connsiteX2-125" fmla="*/ 2128454 w 2411099"/>
              <a:gd name="connsiteY2-126" fmla="*/ 789001 h 789001"/>
              <a:gd name="connsiteX3-127" fmla="*/ 328254 w 2411099"/>
              <a:gd name="connsiteY3-128" fmla="*/ 789001 h 789001"/>
              <a:gd name="connsiteX4-129" fmla="*/ 8 w 2411099"/>
              <a:gd name="connsiteY4-130" fmla="*/ 10305 h 789001"/>
              <a:gd name="connsiteX0-131" fmla="*/ 110847 w 2521938"/>
              <a:gd name="connsiteY0-132" fmla="*/ 56232 h 834928"/>
              <a:gd name="connsiteX1-133" fmla="*/ 2520647 w 2521938"/>
              <a:gd name="connsiteY1-134" fmla="*/ 56233 h 834928"/>
              <a:gd name="connsiteX2-135" fmla="*/ 2239293 w 2521938"/>
              <a:gd name="connsiteY2-136" fmla="*/ 834928 h 834928"/>
              <a:gd name="connsiteX3-137" fmla="*/ 392200 w 2521938"/>
              <a:gd name="connsiteY3-138" fmla="*/ 822083 h 834928"/>
              <a:gd name="connsiteX4-139" fmla="*/ 110847 w 2521938"/>
              <a:gd name="connsiteY4-140" fmla="*/ 56232 h 834928"/>
              <a:gd name="connsiteX0-141" fmla="*/ 3452 w 2414543"/>
              <a:gd name="connsiteY0-142" fmla="*/ 50526 h 829222"/>
              <a:gd name="connsiteX1-143" fmla="*/ 2413252 w 2414543"/>
              <a:gd name="connsiteY1-144" fmla="*/ 50527 h 829222"/>
              <a:gd name="connsiteX2-145" fmla="*/ 2131898 w 2414543"/>
              <a:gd name="connsiteY2-146" fmla="*/ 829222 h 829222"/>
              <a:gd name="connsiteX3-147" fmla="*/ 284805 w 2414543"/>
              <a:gd name="connsiteY3-148" fmla="*/ 816377 h 829222"/>
              <a:gd name="connsiteX4-149" fmla="*/ 3452 w 2414543"/>
              <a:gd name="connsiteY4-150" fmla="*/ 50526 h 829222"/>
              <a:gd name="connsiteX0-151" fmla="*/ 110847 w 2521938"/>
              <a:gd name="connsiteY0-152" fmla="*/ 65515 h 844211"/>
              <a:gd name="connsiteX1-153" fmla="*/ 2520647 w 2521938"/>
              <a:gd name="connsiteY1-154" fmla="*/ 39826 h 844211"/>
              <a:gd name="connsiteX2-155" fmla="*/ 2239293 w 2521938"/>
              <a:gd name="connsiteY2-156" fmla="*/ 844211 h 844211"/>
              <a:gd name="connsiteX3-157" fmla="*/ 392200 w 2521938"/>
              <a:gd name="connsiteY3-158" fmla="*/ 831366 h 844211"/>
              <a:gd name="connsiteX4-159" fmla="*/ 110847 w 2521938"/>
              <a:gd name="connsiteY4-160" fmla="*/ 65515 h 844211"/>
              <a:gd name="connsiteX0-161" fmla="*/ 110847 w 2522511"/>
              <a:gd name="connsiteY0-162" fmla="*/ 65515 h 844211"/>
              <a:gd name="connsiteX1-163" fmla="*/ 2520647 w 2522511"/>
              <a:gd name="connsiteY1-164" fmla="*/ 39826 h 844211"/>
              <a:gd name="connsiteX2-165" fmla="*/ 2239293 w 2522511"/>
              <a:gd name="connsiteY2-166" fmla="*/ 844211 h 844211"/>
              <a:gd name="connsiteX3-167" fmla="*/ 392200 w 2522511"/>
              <a:gd name="connsiteY3-168" fmla="*/ 831366 h 844211"/>
              <a:gd name="connsiteX4-169" fmla="*/ 110847 w 2522511"/>
              <a:gd name="connsiteY4-170" fmla="*/ 65515 h 844211"/>
              <a:gd name="connsiteX0-171" fmla="*/ 1770 w 2413434"/>
              <a:gd name="connsiteY0-172" fmla="*/ 48740 h 827436"/>
              <a:gd name="connsiteX1-173" fmla="*/ 2411570 w 2413434"/>
              <a:gd name="connsiteY1-174" fmla="*/ 23051 h 827436"/>
              <a:gd name="connsiteX2-175" fmla="*/ 2130216 w 2413434"/>
              <a:gd name="connsiteY2-176" fmla="*/ 827436 h 827436"/>
              <a:gd name="connsiteX3-177" fmla="*/ 283123 w 2413434"/>
              <a:gd name="connsiteY3-178" fmla="*/ 814591 h 827436"/>
              <a:gd name="connsiteX4-179" fmla="*/ 1770 w 2413434"/>
              <a:gd name="connsiteY4-180" fmla="*/ 48740 h 827436"/>
              <a:gd name="connsiteX0-181" fmla="*/ 590 w 2412254"/>
              <a:gd name="connsiteY0-182" fmla="*/ 25697 h 804393"/>
              <a:gd name="connsiteX1-183" fmla="*/ 2410390 w 2412254"/>
              <a:gd name="connsiteY1-184" fmla="*/ 8 h 804393"/>
              <a:gd name="connsiteX2-185" fmla="*/ 2129036 w 2412254"/>
              <a:gd name="connsiteY2-186" fmla="*/ 804393 h 804393"/>
              <a:gd name="connsiteX3-187" fmla="*/ 281943 w 2412254"/>
              <a:gd name="connsiteY3-188" fmla="*/ 791548 h 804393"/>
              <a:gd name="connsiteX4-189" fmla="*/ 590 w 2412254"/>
              <a:gd name="connsiteY4-190" fmla="*/ 25697 h 804393"/>
              <a:gd name="connsiteX0-191" fmla="*/ 590 w 2411752"/>
              <a:gd name="connsiteY0-192" fmla="*/ 25697 h 804393"/>
              <a:gd name="connsiteX1-193" fmla="*/ 2410390 w 2411752"/>
              <a:gd name="connsiteY1-194" fmla="*/ 8 h 804393"/>
              <a:gd name="connsiteX2-195" fmla="*/ 2129036 w 2411752"/>
              <a:gd name="connsiteY2-196" fmla="*/ 804393 h 804393"/>
              <a:gd name="connsiteX3-197" fmla="*/ 281943 w 2411752"/>
              <a:gd name="connsiteY3-198" fmla="*/ 791548 h 804393"/>
              <a:gd name="connsiteX4-199" fmla="*/ 590 w 2411752"/>
              <a:gd name="connsiteY4-200" fmla="*/ 25697 h 804393"/>
              <a:gd name="connsiteX0-201" fmla="*/ 20 w 2411182"/>
              <a:gd name="connsiteY0-202" fmla="*/ 25697 h 804393"/>
              <a:gd name="connsiteX1-203" fmla="*/ 2409820 w 2411182"/>
              <a:gd name="connsiteY1-204" fmla="*/ 8 h 804393"/>
              <a:gd name="connsiteX2-205" fmla="*/ 2128466 w 2411182"/>
              <a:gd name="connsiteY2-206" fmla="*/ 804393 h 804393"/>
              <a:gd name="connsiteX3-207" fmla="*/ 281373 w 2411182"/>
              <a:gd name="connsiteY3-208" fmla="*/ 791548 h 804393"/>
              <a:gd name="connsiteX4-209" fmla="*/ 20 w 2411182"/>
              <a:gd name="connsiteY4-210" fmla="*/ 25697 h 804393"/>
              <a:gd name="connsiteX0-211" fmla="*/ 20 w 2412149"/>
              <a:gd name="connsiteY0-212" fmla="*/ 25695 h 804391"/>
              <a:gd name="connsiteX1-213" fmla="*/ 2409820 w 2412149"/>
              <a:gd name="connsiteY1-214" fmla="*/ 6 h 804391"/>
              <a:gd name="connsiteX2-215" fmla="*/ 2128466 w 2412149"/>
              <a:gd name="connsiteY2-216" fmla="*/ 804391 h 804391"/>
              <a:gd name="connsiteX3-217" fmla="*/ 1229557 w 2412149"/>
              <a:gd name="connsiteY3-218" fmla="*/ 787343 h 804391"/>
              <a:gd name="connsiteX4-219" fmla="*/ 281373 w 2412149"/>
              <a:gd name="connsiteY4-220" fmla="*/ 791546 h 804391"/>
              <a:gd name="connsiteX5" fmla="*/ 20 w 2412149"/>
              <a:gd name="connsiteY5" fmla="*/ 25695 h 804391"/>
              <a:gd name="connsiteX0-221" fmla="*/ 20 w 2412149"/>
              <a:gd name="connsiteY0-222" fmla="*/ 25695 h 814182"/>
              <a:gd name="connsiteX1-223" fmla="*/ 2409820 w 2412149"/>
              <a:gd name="connsiteY1-224" fmla="*/ 6 h 814182"/>
              <a:gd name="connsiteX2-225" fmla="*/ 2128466 w 2412149"/>
              <a:gd name="connsiteY2-226" fmla="*/ 804391 h 814182"/>
              <a:gd name="connsiteX3-227" fmla="*/ 1222100 w 2412149"/>
              <a:gd name="connsiteY3-228" fmla="*/ 814182 h 814182"/>
              <a:gd name="connsiteX4-229" fmla="*/ 281373 w 2412149"/>
              <a:gd name="connsiteY4-230" fmla="*/ 791546 h 814182"/>
              <a:gd name="connsiteX5-231" fmla="*/ 20 w 2412149"/>
              <a:gd name="connsiteY5-232" fmla="*/ 25695 h 814182"/>
              <a:gd name="connsiteX0-233" fmla="*/ 20 w 2410718"/>
              <a:gd name="connsiteY0-234" fmla="*/ 25694 h 814181"/>
              <a:gd name="connsiteX1-235" fmla="*/ 2409820 w 2410718"/>
              <a:gd name="connsiteY1-236" fmla="*/ 5 h 814181"/>
              <a:gd name="connsiteX2-237" fmla="*/ 2128466 w 2410718"/>
              <a:gd name="connsiteY2-238" fmla="*/ 804390 h 814181"/>
              <a:gd name="connsiteX3-239" fmla="*/ 1222100 w 2410718"/>
              <a:gd name="connsiteY3-240" fmla="*/ 814181 h 814181"/>
              <a:gd name="connsiteX4-241" fmla="*/ 281373 w 2410718"/>
              <a:gd name="connsiteY4-242" fmla="*/ 791545 h 814181"/>
              <a:gd name="connsiteX5-243" fmla="*/ 20 w 2410718"/>
              <a:gd name="connsiteY5-244" fmla="*/ 25694 h 814181"/>
              <a:gd name="connsiteX0-245" fmla="*/ 20 w 2410718"/>
              <a:gd name="connsiteY0-246" fmla="*/ 25694 h 867858"/>
              <a:gd name="connsiteX1-247" fmla="*/ 2409820 w 2410718"/>
              <a:gd name="connsiteY1-248" fmla="*/ 5 h 867858"/>
              <a:gd name="connsiteX2-249" fmla="*/ 2128466 w 2410718"/>
              <a:gd name="connsiteY2-250" fmla="*/ 804390 h 867858"/>
              <a:gd name="connsiteX3-251" fmla="*/ 1214643 w 2410718"/>
              <a:gd name="connsiteY3-252" fmla="*/ 867858 h 867858"/>
              <a:gd name="connsiteX4-253" fmla="*/ 281373 w 2410718"/>
              <a:gd name="connsiteY4-254" fmla="*/ 791545 h 867858"/>
              <a:gd name="connsiteX5-255" fmla="*/ 20 w 2410718"/>
              <a:gd name="connsiteY5-256" fmla="*/ 25694 h 867858"/>
              <a:gd name="connsiteX0-257" fmla="*/ 20 w 2410718"/>
              <a:gd name="connsiteY0-258" fmla="*/ 25694 h 832073"/>
              <a:gd name="connsiteX1-259" fmla="*/ 2409820 w 2410718"/>
              <a:gd name="connsiteY1-260" fmla="*/ 5 h 832073"/>
              <a:gd name="connsiteX2-261" fmla="*/ 2128466 w 2410718"/>
              <a:gd name="connsiteY2-262" fmla="*/ 804390 h 832073"/>
              <a:gd name="connsiteX3-263" fmla="*/ 1214643 w 2410718"/>
              <a:gd name="connsiteY3-264" fmla="*/ 832073 h 832073"/>
              <a:gd name="connsiteX4-265" fmla="*/ 281373 w 2410718"/>
              <a:gd name="connsiteY4-266" fmla="*/ 791545 h 832073"/>
              <a:gd name="connsiteX5-267" fmla="*/ 20 w 2410718"/>
              <a:gd name="connsiteY5-268" fmla="*/ 25694 h 832073"/>
              <a:gd name="connsiteX0-269" fmla="*/ 20 w 2410718"/>
              <a:gd name="connsiteY0-270" fmla="*/ 25694 h 866829"/>
              <a:gd name="connsiteX1-271" fmla="*/ 2409820 w 2410718"/>
              <a:gd name="connsiteY1-272" fmla="*/ 5 h 866829"/>
              <a:gd name="connsiteX2-273" fmla="*/ 2128466 w 2410718"/>
              <a:gd name="connsiteY2-274" fmla="*/ 804390 h 866829"/>
              <a:gd name="connsiteX3-275" fmla="*/ 1214643 w 2410718"/>
              <a:gd name="connsiteY3-276" fmla="*/ 832073 h 866829"/>
              <a:gd name="connsiteX4-277" fmla="*/ 281373 w 2410718"/>
              <a:gd name="connsiteY4-278" fmla="*/ 791545 h 866829"/>
              <a:gd name="connsiteX5-279" fmla="*/ 20 w 2410718"/>
              <a:gd name="connsiteY5-280" fmla="*/ 25694 h 866829"/>
              <a:gd name="connsiteX0-281" fmla="*/ 20 w 2410718"/>
              <a:gd name="connsiteY0-282" fmla="*/ 25694 h 858839"/>
              <a:gd name="connsiteX1-283" fmla="*/ 2409820 w 2410718"/>
              <a:gd name="connsiteY1-284" fmla="*/ 5 h 858839"/>
              <a:gd name="connsiteX2-285" fmla="*/ 2128466 w 2410718"/>
              <a:gd name="connsiteY2-286" fmla="*/ 804390 h 858839"/>
              <a:gd name="connsiteX3-287" fmla="*/ 1214643 w 2410718"/>
              <a:gd name="connsiteY3-288" fmla="*/ 832073 h 858839"/>
              <a:gd name="connsiteX4-289" fmla="*/ 281373 w 2410718"/>
              <a:gd name="connsiteY4-290" fmla="*/ 791545 h 858839"/>
              <a:gd name="connsiteX5-291" fmla="*/ 20 w 2410718"/>
              <a:gd name="connsiteY5-292" fmla="*/ 25694 h 858839"/>
              <a:gd name="connsiteX0-293" fmla="*/ 20 w 2410718"/>
              <a:gd name="connsiteY0-294" fmla="*/ 25694 h 836850"/>
              <a:gd name="connsiteX1-295" fmla="*/ 2409820 w 2410718"/>
              <a:gd name="connsiteY1-296" fmla="*/ 5 h 836850"/>
              <a:gd name="connsiteX2-297" fmla="*/ 2128466 w 2410718"/>
              <a:gd name="connsiteY2-298" fmla="*/ 804390 h 836850"/>
              <a:gd name="connsiteX3-299" fmla="*/ 1214643 w 2410718"/>
              <a:gd name="connsiteY3-300" fmla="*/ 832073 h 836850"/>
              <a:gd name="connsiteX4-301" fmla="*/ 281373 w 2410718"/>
              <a:gd name="connsiteY4-302" fmla="*/ 791545 h 836850"/>
              <a:gd name="connsiteX5-303" fmla="*/ 20 w 2410718"/>
              <a:gd name="connsiteY5-304" fmla="*/ 25694 h 836850"/>
              <a:gd name="connsiteX0-305" fmla="*/ 20 w 2410718"/>
              <a:gd name="connsiteY0-306" fmla="*/ 25694 h 840739"/>
              <a:gd name="connsiteX1-307" fmla="*/ 2409820 w 2410718"/>
              <a:gd name="connsiteY1-308" fmla="*/ 5 h 840739"/>
              <a:gd name="connsiteX2-309" fmla="*/ 2128466 w 2410718"/>
              <a:gd name="connsiteY2-310" fmla="*/ 804390 h 840739"/>
              <a:gd name="connsiteX3-311" fmla="*/ 1214643 w 2410718"/>
              <a:gd name="connsiteY3-312" fmla="*/ 832073 h 840739"/>
              <a:gd name="connsiteX4-313" fmla="*/ 281373 w 2410718"/>
              <a:gd name="connsiteY4-314" fmla="*/ 791545 h 840739"/>
              <a:gd name="connsiteX5-315" fmla="*/ 20 w 2410718"/>
              <a:gd name="connsiteY5-316" fmla="*/ 25694 h 840739"/>
              <a:gd name="connsiteX0-317" fmla="*/ 20 w 2410718"/>
              <a:gd name="connsiteY0-318" fmla="*/ 25694 h 855476"/>
              <a:gd name="connsiteX1-319" fmla="*/ 2409820 w 2410718"/>
              <a:gd name="connsiteY1-320" fmla="*/ 5 h 855476"/>
              <a:gd name="connsiteX2-321" fmla="*/ 2128466 w 2410718"/>
              <a:gd name="connsiteY2-322" fmla="*/ 804390 h 855476"/>
              <a:gd name="connsiteX3-323" fmla="*/ 1169901 w 2410718"/>
              <a:gd name="connsiteY3-324" fmla="*/ 849965 h 855476"/>
              <a:gd name="connsiteX4-325" fmla="*/ 281373 w 2410718"/>
              <a:gd name="connsiteY4-326" fmla="*/ 791545 h 855476"/>
              <a:gd name="connsiteX5-327" fmla="*/ 20 w 2410718"/>
              <a:gd name="connsiteY5-328" fmla="*/ 25694 h 855476"/>
              <a:gd name="connsiteX0-329" fmla="*/ 20 w 2410718"/>
              <a:gd name="connsiteY0-330" fmla="*/ 25694 h 850751"/>
              <a:gd name="connsiteX1-331" fmla="*/ 2409820 w 2410718"/>
              <a:gd name="connsiteY1-332" fmla="*/ 5 h 850751"/>
              <a:gd name="connsiteX2-333" fmla="*/ 2128466 w 2410718"/>
              <a:gd name="connsiteY2-334" fmla="*/ 804390 h 850751"/>
              <a:gd name="connsiteX3-335" fmla="*/ 1169901 w 2410718"/>
              <a:gd name="connsiteY3-336" fmla="*/ 849965 h 850751"/>
              <a:gd name="connsiteX4-337" fmla="*/ 281373 w 2410718"/>
              <a:gd name="connsiteY4-338" fmla="*/ 791545 h 850751"/>
              <a:gd name="connsiteX5-339" fmla="*/ 20 w 2410718"/>
              <a:gd name="connsiteY5-340" fmla="*/ 25694 h 8507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31" y="connsiteY5-232"/>
              </a:cxn>
            </a:cxnLst>
            <a:rect l="l" t="t" r="r" b="b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子弹反弹和杀伤自己的可能</a:t>
            </a:r>
          </a:p>
        </p:txBody>
      </p:sp>
      <p:sp>
        <p:nvSpPr>
          <p:cNvPr id="11" name="矩形 4"/>
          <p:cNvSpPr/>
          <p:nvPr/>
        </p:nvSpPr>
        <p:spPr>
          <a:xfrm>
            <a:off x="2255573" y="4195763"/>
            <a:ext cx="3107267" cy="660400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-1" fmla="*/ 0 w 1999492"/>
              <a:gd name="connsiteY0-2" fmla="*/ 0 h 755250"/>
              <a:gd name="connsiteX1-3" fmla="*/ 1999492 w 1999492"/>
              <a:gd name="connsiteY1-4" fmla="*/ 35170 h 755250"/>
              <a:gd name="connsiteX2-5" fmla="*/ 1999492 w 1999492"/>
              <a:gd name="connsiteY2-6" fmla="*/ 755250 h 755250"/>
              <a:gd name="connsiteX3-7" fmla="*/ 199292 w 1999492"/>
              <a:gd name="connsiteY3-8" fmla="*/ 755250 h 755250"/>
              <a:gd name="connsiteX4-9" fmla="*/ 0 w 1999492"/>
              <a:gd name="connsiteY4-10" fmla="*/ 0 h 755250"/>
              <a:gd name="connsiteX0-11" fmla="*/ 0 w 2222231"/>
              <a:gd name="connsiteY0-12" fmla="*/ 11722 h 766972"/>
              <a:gd name="connsiteX1-13" fmla="*/ 2222231 w 2222231"/>
              <a:gd name="connsiteY1-14" fmla="*/ 0 h 766972"/>
              <a:gd name="connsiteX2-15" fmla="*/ 1999492 w 2222231"/>
              <a:gd name="connsiteY2-16" fmla="*/ 766972 h 766972"/>
              <a:gd name="connsiteX3-17" fmla="*/ 199292 w 2222231"/>
              <a:gd name="connsiteY3-18" fmla="*/ 766972 h 766972"/>
              <a:gd name="connsiteX4-19" fmla="*/ 0 w 2222231"/>
              <a:gd name="connsiteY4-20" fmla="*/ 11722 h 766972"/>
              <a:gd name="connsiteX0-21" fmla="*/ 173185 w 2395416"/>
              <a:gd name="connsiteY0-22" fmla="*/ 101170 h 856420"/>
              <a:gd name="connsiteX1-23" fmla="*/ 2395416 w 2395416"/>
              <a:gd name="connsiteY1-24" fmla="*/ 89448 h 856420"/>
              <a:gd name="connsiteX2-25" fmla="*/ 2172677 w 2395416"/>
              <a:gd name="connsiteY2-26" fmla="*/ 856420 h 856420"/>
              <a:gd name="connsiteX3-27" fmla="*/ 372477 w 2395416"/>
              <a:gd name="connsiteY3-28" fmla="*/ 856420 h 856420"/>
              <a:gd name="connsiteX4-29" fmla="*/ 173185 w 2395416"/>
              <a:gd name="connsiteY4-30" fmla="*/ 101170 h 856420"/>
              <a:gd name="connsiteX0-31" fmla="*/ 30282 w 2252513"/>
              <a:gd name="connsiteY0-32" fmla="*/ 101170 h 856420"/>
              <a:gd name="connsiteX1-33" fmla="*/ 2252513 w 2252513"/>
              <a:gd name="connsiteY1-34" fmla="*/ 89448 h 856420"/>
              <a:gd name="connsiteX2-35" fmla="*/ 2029774 w 2252513"/>
              <a:gd name="connsiteY2-36" fmla="*/ 856420 h 856420"/>
              <a:gd name="connsiteX3-37" fmla="*/ 229574 w 2252513"/>
              <a:gd name="connsiteY3-38" fmla="*/ 856420 h 856420"/>
              <a:gd name="connsiteX4-39" fmla="*/ 30282 w 2252513"/>
              <a:gd name="connsiteY4-40" fmla="*/ 101170 h 856420"/>
              <a:gd name="connsiteX0-41" fmla="*/ 321 w 2222552"/>
              <a:gd name="connsiteY0-42" fmla="*/ 101170 h 856420"/>
              <a:gd name="connsiteX1-43" fmla="*/ 2222552 w 2222552"/>
              <a:gd name="connsiteY1-44" fmla="*/ 89448 h 856420"/>
              <a:gd name="connsiteX2-45" fmla="*/ 1999813 w 2222552"/>
              <a:gd name="connsiteY2-46" fmla="*/ 856420 h 856420"/>
              <a:gd name="connsiteX3-47" fmla="*/ 199613 w 2222552"/>
              <a:gd name="connsiteY3-48" fmla="*/ 856420 h 856420"/>
              <a:gd name="connsiteX4-49" fmla="*/ 321 w 2222552"/>
              <a:gd name="connsiteY4-50" fmla="*/ 101170 h 856420"/>
              <a:gd name="connsiteX0-51" fmla="*/ 189 w 2351374"/>
              <a:gd name="connsiteY0-52" fmla="*/ 89514 h 868210"/>
              <a:gd name="connsiteX1-53" fmla="*/ 2351374 w 2351374"/>
              <a:gd name="connsiteY1-54" fmla="*/ 101238 h 868210"/>
              <a:gd name="connsiteX2-55" fmla="*/ 2128635 w 2351374"/>
              <a:gd name="connsiteY2-56" fmla="*/ 868210 h 868210"/>
              <a:gd name="connsiteX3-57" fmla="*/ 328435 w 2351374"/>
              <a:gd name="connsiteY3-58" fmla="*/ 868210 h 868210"/>
              <a:gd name="connsiteX4-59" fmla="*/ 189 w 2351374"/>
              <a:gd name="connsiteY4-60" fmla="*/ 89514 h 868210"/>
              <a:gd name="connsiteX0-61" fmla="*/ 3 w 2351188"/>
              <a:gd name="connsiteY0-62" fmla="*/ 60152 h 838848"/>
              <a:gd name="connsiteX1-63" fmla="*/ 2351188 w 2351188"/>
              <a:gd name="connsiteY1-64" fmla="*/ 71876 h 838848"/>
              <a:gd name="connsiteX2-65" fmla="*/ 2128449 w 2351188"/>
              <a:gd name="connsiteY2-66" fmla="*/ 838848 h 838848"/>
              <a:gd name="connsiteX3-67" fmla="*/ 328249 w 2351188"/>
              <a:gd name="connsiteY3-68" fmla="*/ 838848 h 838848"/>
              <a:gd name="connsiteX4-69" fmla="*/ 3 w 2351188"/>
              <a:gd name="connsiteY4-70" fmla="*/ 60152 h 838848"/>
              <a:gd name="connsiteX0-71" fmla="*/ 3 w 2351188"/>
              <a:gd name="connsiteY0-72" fmla="*/ 21866 h 800562"/>
              <a:gd name="connsiteX1-73" fmla="*/ 2351188 w 2351188"/>
              <a:gd name="connsiteY1-74" fmla="*/ 33590 h 800562"/>
              <a:gd name="connsiteX2-75" fmla="*/ 2128449 w 2351188"/>
              <a:gd name="connsiteY2-76" fmla="*/ 800562 h 800562"/>
              <a:gd name="connsiteX3-77" fmla="*/ 328249 w 2351188"/>
              <a:gd name="connsiteY3-78" fmla="*/ 800562 h 800562"/>
              <a:gd name="connsiteX4-79" fmla="*/ 3 w 2351188"/>
              <a:gd name="connsiteY4-80" fmla="*/ 21866 h 800562"/>
              <a:gd name="connsiteX0-81" fmla="*/ 3 w 2352856"/>
              <a:gd name="connsiteY0-82" fmla="*/ 116403 h 895099"/>
              <a:gd name="connsiteX1-83" fmla="*/ 2351188 w 2352856"/>
              <a:gd name="connsiteY1-84" fmla="*/ 128127 h 895099"/>
              <a:gd name="connsiteX2-85" fmla="*/ 2128449 w 2352856"/>
              <a:gd name="connsiteY2-86" fmla="*/ 895099 h 895099"/>
              <a:gd name="connsiteX3-87" fmla="*/ 328249 w 2352856"/>
              <a:gd name="connsiteY3-88" fmla="*/ 895099 h 895099"/>
              <a:gd name="connsiteX4-89" fmla="*/ 3 w 2352856"/>
              <a:gd name="connsiteY4-90" fmla="*/ 116403 h 895099"/>
              <a:gd name="connsiteX0-91" fmla="*/ 102032 w 2513720"/>
              <a:gd name="connsiteY0-92" fmla="*/ 148208 h 926904"/>
              <a:gd name="connsiteX1-93" fmla="*/ 2511832 w 2513720"/>
              <a:gd name="connsiteY1-94" fmla="*/ 148209 h 926904"/>
              <a:gd name="connsiteX2-95" fmla="*/ 2230478 w 2513720"/>
              <a:gd name="connsiteY2-96" fmla="*/ 926904 h 926904"/>
              <a:gd name="connsiteX3-97" fmla="*/ 430278 w 2513720"/>
              <a:gd name="connsiteY3-98" fmla="*/ 926904 h 926904"/>
              <a:gd name="connsiteX4-99" fmla="*/ 102032 w 2513720"/>
              <a:gd name="connsiteY4-100" fmla="*/ 148208 h 926904"/>
              <a:gd name="connsiteX0-101" fmla="*/ 102032 w 2513123"/>
              <a:gd name="connsiteY0-102" fmla="*/ 57184 h 835880"/>
              <a:gd name="connsiteX1-103" fmla="*/ 2511832 w 2513123"/>
              <a:gd name="connsiteY1-104" fmla="*/ 57185 h 835880"/>
              <a:gd name="connsiteX2-105" fmla="*/ 2230478 w 2513123"/>
              <a:gd name="connsiteY2-106" fmla="*/ 835880 h 835880"/>
              <a:gd name="connsiteX3-107" fmla="*/ 430278 w 2513123"/>
              <a:gd name="connsiteY3-108" fmla="*/ 835880 h 835880"/>
              <a:gd name="connsiteX4-109" fmla="*/ 102032 w 2513123"/>
              <a:gd name="connsiteY4-110" fmla="*/ 57184 h 835880"/>
              <a:gd name="connsiteX0-111" fmla="*/ 7862 w 2418953"/>
              <a:gd name="connsiteY0-112" fmla="*/ 15510 h 794206"/>
              <a:gd name="connsiteX1-113" fmla="*/ 2417662 w 2418953"/>
              <a:gd name="connsiteY1-114" fmla="*/ 15511 h 794206"/>
              <a:gd name="connsiteX2-115" fmla="*/ 2136308 w 2418953"/>
              <a:gd name="connsiteY2-116" fmla="*/ 794206 h 794206"/>
              <a:gd name="connsiteX3-117" fmla="*/ 336108 w 2418953"/>
              <a:gd name="connsiteY3-118" fmla="*/ 794206 h 794206"/>
              <a:gd name="connsiteX4-119" fmla="*/ 7862 w 2418953"/>
              <a:gd name="connsiteY4-120" fmla="*/ 15510 h 794206"/>
              <a:gd name="connsiteX0-121" fmla="*/ 8 w 2411099"/>
              <a:gd name="connsiteY0-122" fmla="*/ 10305 h 789001"/>
              <a:gd name="connsiteX1-123" fmla="*/ 2409808 w 2411099"/>
              <a:gd name="connsiteY1-124" fmla="*/ 10306 h 789001"/>
              <a:gd name="connsiteX2-125" fmla="*/ 2128454 w 2411099"/>
              <a:gd name="connsiteY2-126" fmla="*/ 789001 h 789001"/>
              <a:gd name="connsiteX3-127" fmla="*/ 328254 w 2411099"/>
              <a:gd name="connsiteY3-128" fmla="*/ 789001 h 789001"/>
              <a:gd name="connsiteX4-129" fmla="*/ 8 w 2411099"/>
              <a:gd name="connsiteY4-130" fmla="*/ 10305 h 789001"/>
              <a:gd name="connsiteX0-131" fmla="*/ 110847 w 2521938"/>
              <a:gd name="connsiteY0-132" fmla="*/ 56232 h 834928"/>
              <a:gd name="connsiteX1-133" fmla="*/ 2520647 w 2521938"/>
              <a:gd name="connsiteY1-134" fmla="*/ 56233 h 834928"/>
              <a:gd name="connsiteX2-135" fmla="*/ 2239293 w 2521938"/>
              <a:gd name="connsiteY2-136" fmla="*/ 834928 h 834928"/>
              <a:gd name="connsiteX3-137" fmla="*/ 392200 w 2521938"/>
              <a:gd name="connsiteY3-138" fmla="*/ 822083 h 834928"/>
              <a:gd name="connsiteX4-139" fmla="*/ 110847 w 2521938"/>
              <a:gd name="connsiteY4-140" fmla="*/ 56232 h 834928"/>
              <a:gd name="connsiteX0-141" fmla="*/ 3452 w 2414543"/>
              <a:gd name="connsiteY0-142" fmla="*/ 50526 h 829222"/>
              <a:gd name="connsiteX1-143" fmla="*/ 2413252 w 2414543"/>
              <a:gd name="connsiteY1-144" fmla="*/ 50527 h 829222"/>
              <a:gd name="connsiteX2-145" fmla="*/ 2131898 w 2414543"/>
              <a:gd name="connsiteY2-146" fmla="*/ 829222 h 829222"/>
              <a:gd name="connsiteX3-147" fmla="*/ 284805 w 2414543"/>
              <a:gd name="connsiteY3-148" fmla="*/ 816377 h 829222"/>
              <a:gd name="connsiteX4-149" fmla="*/ 3452 w 2414543"/>
              <a:gd name="connsiteY4-150" fmla="*/ 50526 h 829222"/>
              <a:gd name="connsiteX0-151" fmla="*/ 110847 w 2521938"/>
              <a:gd name="connsiteY0-152" fmla="*/ 65515 h 844211"/>
              <a:gd name="connsiteX1-153" fmla="*/ 2520647 w 2521938"/>
              <a:gd name="connsiteY1-154" fmla="*/ 39826 h 844211"/>
              <a:gd name="connsiteX2-155" fmla="*/ 2239293 w 2521938"/>
              <a:gd name="connsiteY2-156" fmla="*/ 844211 h 844211"/>
              <a:gd name="connsiteX3-157" fmla="*/ 392200 w 2521938"/>
              <a:gd name="connsiteY3-158" fmla="*/ 831366 h 844211"/>
              <a:gd name="connsiteX4-159" fmla="*/ 110847 w 2521938"/>
              <a:gd name="connsiteY4-160" fmla="*/ 65515 h 844211"/>
              <a:gd name="connsiteX0-161" fmla="*/ 110847 w 2522511"/>
              <a:gd name="connsiteY0-162" fmla="*/ 65515 h 844211"/>
              <a:gd name="connsiteX1-163" fmla="*/ 2520647 w 2522511"/>
              <a:gd name="connsiteY1-164" fmla="*/ 39826 h 844211"/>
              <a:gd name="connsiteX2-165" fmla="*/ 2239293 w 2522511"/>
              <a:gd name="connsiteY2-166" fmla="*/ 844211 h 844211"/>
              <a:gd name="connsiteX3-167" fmla="*/ 392200 w 2522511"/>
              <a:gd name="connsiteY3-168" fmla="*/ 831366 h 844211"/>
              <a:gd name="connsiteX4-169" fmla="*/ 110847 w 2522511"/>
              <a:gd name="connsiteY4-170" fmla="*/ 65515 h 844211"/>
              <a:gd name="connsiteX0-171" fmla="*/ 1770 w 2413434"/>
              <a:gd name="connsiteY0-172" fmla="*/ 48740 h 827436"/>
              <a:gd name="connsiteX1-173" fmla="*/ 2411570 w 2413434"/>
              <a:gd name="connsiteY1-174" fmla="*/ 23051 h 827436"/>
              <a:gd name="connsiteX2-175" fmla="*/ 2130216 w 2413434"/>
              <a:gd name="connsiteY2-176" fmla="*/ 827436 h 827436"/>
              <a:gd name="connsiteX3-177" fmla="*/ 283123 w 2413434"/>
              <a:gd name="connsiteY3-178" fmla="*/ 814591 h 827436"/>
              <a:gd name="connsiteX4-179" fmla="*/ 1770 w 2413434"/>
              <a:gd name="connsiteY4-180" fmla="*/ 48740 h 827436"/>
              <a:gd name="connsiteX0-181" fmla="*/ 590 w 2412254"/>
              <a:gd name="connsiteY0-182" fmla="*/ 25697 h 804393"/>
              <a:gd name="connsiteX1-183" fmla="*/ 2410390 w 2412254"/>
              <a:gd name="connsiteY1-184" fmla="*/ 8 h 804393"/>
              <a:gd name="connsiteX2-185" fmla="*/ 2129036 w 2412254"/>
              <a:gd name="connsiteY2-186" fmla="*/ 804393 h 804393"/>
              <a:gd name="connsiteX3-187" fmla="*/ 281943 w 2412254"/>
              <a:gd name="connsiteY3-188" fmla="*/ 791548 h 804393"/>
              <a:gd name="connsiteX4-189" fmla="*/ 590 w 2412254"/>
              <a:gd name="connsiteY4-190" fmla="*/ 25697 h 804393"/>
              <a:gd name="connsiteX0-191" fmla="*/ 590 w 2411752"/>
              <a:gd name="connsiteY0-192" fmla="*/ 25697 h 804393"/>
              <a:gd name="connsiteX1-193" fmla="*/ 2410390 w 2411752"/>
              <a:gd name="connsiteY1-194" fmla="*/ 8 h 804393"/>
              <a:gd name="connsiteX2-195" fmla="*/ 2129036 w 2411752"/>
              <a:gd name="connsiteY2-196" fmla="*/ 804393 h 804393"/>
              <a:gd name="connsiteX3-197" fmla="*/ 281943 w 2411752"/>
              <a:gd name="connsiteY3-198" fmla="*/ 791548 h 804393"/>
              <a:gd name="connsiteX4-199" fmla="*/ 590 w 2411752"/>
              <a:gd name="connsiteY4-200" fmla="*/ 25697 h 804393"/>
              <a:gd name="connsiteX0-201" fmla="*/ 590 w 2412798"/>
              <a:gd name="connsiteY0-202" fmla="*/ 25695 h 804391"/>
              <a:gd name="connsiteX1-203" fmla="*/ 2410390 w 2412798"/>
              <a:gd name="connsiteY1-204" fmla="*/ 6 h 804391"/>
              <a:gd name="connsiteX2-205" fmla="*/ 2129036 w 2412798"/>
              <a:gd name="connsiteY2-206" fmla="*/ 804391 h 804391"/>
              <a:gd name="connsiteX3-207" fmla="*/ 1204231 w 2412798"/>
              <a:gd name="connsiteY3-208" fmla="*/ 784118 h 804391"/>
              <a:gd name="connsiteX4-209" fmla="*/ 281943 w 2412798"/>
              <a:gd name="connsiteY4-210" fmla="*/ 791546 h 804391"/>
              <a:gd name="connsiteX5" fmla="*/ 590 w 2412798"/>
              <a:gd name="connsiteY5" fmla="*/ 25695 h 804391"/>
              <a:gd name="connsiteX0-211" fmla="*/ 590 w 2411665"/>
              <a:gd name="connsiteY0-212" fmla="*/ 25695 h 804391"/>
              <a:gd name="connsiteX1-213" fmla="*/ 2410390 w 2411665"/>
              <a:gd name="connsiteY1-214" fmla="*/ 6 h 804391"/>
              <a:gd name="connsiteX2-215" fmla="*/ 2129036 w 2411665"/>
              <a:gd name="connsiteY2-216" fmla="*/ 804391 h 804391"/>
              <a:gd name="connsiteX3-217" fmla="*/ 1204231 w 2411665"/>
              <a:gd name="connsiteY3-218" fmla="*/ 784118 h 804391"/>
              <a:gd name="connsiteX4-219" fmla="*/ 281943 w 2411665"/>
              <a:gd name="connsiteY4-220" fmla="*/ 791546 h 804391"/>
              <a:gd name="connsiteX5-221" fmla="*/ 590 w 2411665"/>
              <a:gd name="connsiteY5-222" fmla="*/ 25695 h 804391"/>
              <a:gd name="connsiteX0-223" fmla="*/ 590 w 2411665"/>
              <a:gd name="connsiteY0-224" fmla="*/ 25695 h 856155"/>
              <a:gd name="connsiteX1-225" fmla="*/ 2410390 w 2411665"/>
              <a:gd name="connsiteY1-226" fmla="*/ 6 h 856155"/>
              <a:gd name="connsiteX2-227" fmla="*/ 2129036 w 2411665"/>
              <a:gd name="connsiteY2-228" fmla="*/ 804391 h 856155"/>
              <a:gd name="connsiteX3-229" fmla="*/ 1204231 w 2411665"/>
              <a:gd name="connsiteY3-230" fmla="*/ 856155 h 856155"/>
              <a:gd name="connsiteX4-231" fmla="*/ 281943 w 2411665"/>
              <a:gd name="connsiteY4-232" fmla="*/ 791546 h 856155"/>
              <a:gd name="connsiteX5-233" fmla="*/ 590 w 2411665"/>
              <a:gd name="connsiteY5-234" fmla="*/ 25695 h 856155"/>
              <a:gd name="connsiteX0-235" fmla="*/ 590 w 2411665"/>
              <a:gd name="connsiteY0-236" fmla="*/ 25695 h 892173"/>
              <a:gd name="connsiteX1-237" fmla="*/ 2410390 w 2411665"/>
              <a:gd name="connsiteY1-238" fmla="*/ 6 h 892173"/>
              <a:gd name="connsiteX2-239" fmla="*/ 2129036 w 2411665"/>
              <a:gd name="connsiteY2-240" fmla="*/ 804391 h 892173"/>
              <a:gd name="connsiteX3-241" fmla="*/ 1204231 w 2411665"/>
              <a:gd name="connsiteY3-242" fmla="*/ 892173 h 892173"/>
              <a:gd name="connsiteX4-243" fmla="*/ 281943 w 2411665"/>
              <a:gd name="connsiteY4-244" fmla="*/ 791546 h 892173"/>
              <a:gd name="connsiteX5-245" fmla="*/ 590 w 2411665"/>
              <a:gd name="connsiteY5-246" fmla="*/ 25695 h 892173"/>
              <a:gd name="connsiteX0-247" fmla="*/ 590 w 2411665"/>
              <a:gd name="connsiteY0-248" fmla="*/ 25695 h 911317"/>
              <a:gd name="connsiteX1-249" fmla="*/ 2410390 w 2411665"/>
              <a:gd name="connsiteY1-250" fmla="*/ 6 h 911317"/>
              <a:gd name="connsiteX2-251" fmla="*/ 2129036 w 2411665"/>
              <a:gd name="connsiteY2-252" fmla="*/ 804391 h 911317"/>
              <a:gd name="connsiteX3-253" fmla="*/ 1204231 w 2411665"/>
              <a:gd name="connsiteY3-254" fmla="*/ 892173 h 911317"/>
              <a:gd name="connsiteX4-255" fmla="*/ 281943 w 2411665"/>
              <a:gd name="connsiteY4-256" fmla="*/ 791546 h 911317"/>
              <a:gd name="connsiteX5-257" fmla="*/ 590 w 2411665"/>
              <a:gd name="connsiteY5-258" fmla="*/ 25695 h 911317"/>
              <a:gd name="connsiteX0-259" fmla="*/ 590 w 2411665"/>
              <a:gd name="connsiteY0-260" fmla="*/ 25695 h 895452"/>
              <a:gd name="connsiteX1-261" fmla="*/ 2410390 w 2411665"/>
              <a:gd name="connsiteY1-262" fmla="*/ 6 h 895452"/>
              <a:gd name="connsiteX2-263" fmla="*/ 2129036 w 2411665"/>
              <a:gd name="connsiteY2-264" fmla="*/ 804391 h 895452"/>
              <a:gd name="connsiteX3-265" fmla="*/ 1204231 w 2411665"/>
              <a:gd name="connsiteY3-266" fmla="*/ 892173 h 895452"/>
              <a:gd name="connsiteX4-267" fmla="*/ 281943 w 2411665"/>
              <a:gd name="connsiteY4-268" fmla="*/ 791546 h 895452"/>
              <a:gd name="connsiteX5-269" fmla="*/ 590 w 2411665"/>
              <a:gd name="connsiteY5-270" fmla="*/ 25695 h 895452"/>
              <a:gd name="connsiteX0-271" fmla="*/ 590 w 2411665"/>
              <a:gd name="connsiteY0-272" fmla="*/ 25695 h 892660"/>
              <a:gd name="connsiteX1-273" fmla="*/ 2410390 w 2411665"/>
              <a:gd name="connsiteY1-274" fmla="*/ 6 h 892660"/>
              <a:gd name="connsiteX2-275" fmla="*/ 2129036 w 2411665"/>
              <a:gd name="connsiteY2-276" fmla="*/ 804391 h 892660"/>
              <a:gd name="connsiteX3-277" fmla="*/ 1204231 w 2411665"/>
              <a:gd name="connsiteY3-278" fmla="*/ 892173 h 892660"/>
              <a:gd name="connsiteX4-279" fmla="*/ 281943 w 2411665"/>
              <a:gd name="connsiteY4-280" fmla="*/ 791546 h 892660"/>
              <a:gd name="connsiteX5-281" fmla="*/ 590 w 2411665"/>
              <a:gd name="connsiteY5-282" fmla="*/ 25695 h 892660"/>
              <a:gd name="connsiteX0-283" fmla="*/ 590 w 2411665"/>
              <a:gd name="connsiteY0-284" fmla="*/ 25695 h 892660"/>
              <a:gd name="connsiteX1-285" fmla="*/ 2410390 w 2411665"/>
              <a:gd name="connsiteY1-286" fmla="*/ 6 h 892660"/>
              <a:gd name="connsiteX2-287" fmla="*/ 2129036 w 2411665"/>
              <a:gd name="connsiteY2-288" fmla="*/ 804391 h 892660"/>
              <a:gd name="connsiteX3-289" fmla="*/ 1204231 w 2411665"/>
              <a:gd name="connsiteY3-290" fmla="*/ 892173 h 892660"/>
              <a:gd name="connsiteX4-291" fmla="*/ 281943 w 2411665"/>
              <a:gd name="connsiteY4-292" fmla="*/ 791546 h 892660"/>
              <a:gd name="connsiteX5-293" fmla="*/ 590 w 2411665"/>
              <a:gd name="connsiteY5-294" fmla="*/ 25695 h 892660"/>
              <a:gd name="connsiteX0-295" fmla="*/ 590 w 2411665"/>
              <a:gd name="connsiteY0-296" fmla="*/ 25695 h 892537"/>
              <a:gd name="connsiteX1-297" fmla="*/ 2410390 w 2411665"/>
              <a:gd name="connsiteY1-298" fmla="*/ 6 h 892537"/>
              <a:gd name="connsiteX2-299" fmla="*/ 2129036 w 2411665"/>
              <a:gd name="connsiteY2-300" fmla="*/ 804391 h 892537"/>
              <a:gd name="connsiteX3-301" fmla="*/ 1204231 w 2411665"/>
              <a:gd name="connsiteY3-302" fmla="*/ 892173 h 892537"/>
              <a:gd name="connsiteX4-303" fmla="*/ 281943 w 2411665"/>
              <a:gd name="connsiteY4-304" fmla="*/ 791546 h 892537"/>
              <a:gd name="connsiteX5-305" fmla="*/ 590 w 2411665"/>
              <a:gd name="connsiteY5-306" fmla="*/ 25695 h 892537"/>
              <a:gd name="connsiteX0-307" fmla="*/ 590 w 2411665"/>
              <a:gd name="connsiteY0-308" fmla="*/ 25695 h 892537"/>
              <a:gd name="connsiteX1-309" fmla="*/ 2410390 w 2411665"/>
              <a:gd name="connsiteY1-310" fmla="*/ 6 h 892537"/>
              <a:gd name="connsiteX2-311" fmla="*/ 2129036 w 2411665"/>
              <a:gd name="connsiteY2-312" fmla="*/ 804391 h 892537"/>
              <a:gd name="connsiteX3-313" fmla="*/ 1204231 w 2411665"/>
              <a:gd name="connsiteY3-314" fmla="*/ 892173 h 892537"/>
              <a:gd name="connsiteX4-315" fmla="*/ 281943 w 2411665"/>
              <a:gd name="connsiteY4-316" fmla="*/ 791546 h 892537"/>
              <a:gd name="connsiteX5-317" fmla="*/ 590 w 2411665"/>
              <a:gd name="connsiteY5-318" fmla="*/ 25695 h 892537"/>
              <a:gd name="connsiteX0-319" fmla="*/ 590 w 2411665"/>
              <a:gd name="connsiteY0-320" fmla="*/ 25695 h 928455"/>
              <a:gd name="connsiteX1-321" fmla="*/ 2410390 w 2411665"/>
              <a:gd name="connsiteY1-322" fmla="*/ 6 h 928455"/>
              <a:gd name="connsiteX2-323" fmla="*/ 2129036 w 2411665"/>
              <a:gd name="connsiteY2-324" fmla="*/ 804391 h 928455"/>
              <a:gd name="connsiteX3-325" fmla="*/ 1234253 w 2411665"/>
              <a:gd name="connsiteY3-326" fmla="*/ 928192 h 928455"/>
              <a:gd name="connsiteX4-327" fmla="*/ 281943 w 2411665"/>
              <a:gd name="connsiteY4-328" fmla="*/ 791546 h 928455"/>
              <a:gd name="connsiteX5-329" fmla="*/ 590 w 2411665"/>
              <a:gd name="connsiteY5-330" fmla="*/ 25695 h 928455"/>
              <a:gd name="connsiteX0-331" fmla="*/ 590 w 2411665"/>
              <a:gd name="connsiteY0-332" fmla="*/ 25695 h 880585"/>
              <a:gd name="connsiteX1-333" fmla="*/ 2410390 w 2411665"/>
              <a:gd name="connsiteY1-334" fmla="*/ 6 h 880585"/>
              <a:gd name="connsiteX2-335" fmla="*/ 2129036 w 2411665"/>
              <a:gd name="connsiteY2-336" fmla="*/ 804391 h 880585"/>
              <a:gd name="connsiteX3-337" fmla="*/ 1234253 w 2411665"/>
              <a:gd name="connsiteY3-338" fmla="*/ 880167 h 880585"/>
              <a:gd name="connsiteX4-339" fmla="*/ 281943 w 2411665"/>
              <a:gd name="connsiteY4-340" fmla="*/ 791546 h 880585"/>
              <a:gd name="connsiteX5-341" fmla="*/ 590 w 2411665"/>
              <a:gd name="connsiteY5-342" fmla="*/ 25695 h 8805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21" y="connsiteY5-222"/>
              </a:cxn>
            </a:cxnLst>
            <a:rect l="l" t="t" r="r" b="b"/>
            <a:pathLst>
              <a:path w="2411665" h="880585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19982" y="673707"/>
                  <a:pt x="2129036" y="804391"/>
                </a:cubicBezTo>
                <a:cubicBezTo>
                  <a:pt x="2110981" y="809639"/>
                  <a:pt x="1612572" y="886925"/>
                  <a:pt x="1234253" y="880167"/>
                </a:cubicBezTo>
                <a:cubicBezTo>
                  <a:pt x="855934" y="873409"/>
                  <a:pt x="332440" y="827904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子弹会留到下一局</a:t>
            </a:r>
          </a:p>
        </p:txBody>
      </p:sp>
      <p:sp>
        <p:nvSpPr>
          <p:cNvPr id="12" name="矩形 4"/>
          <p:cNvSpPr/>
          <p:nvPr/>
        </p:nvSpPr>
        <p:spPr>
          <a:xfrm>
            <a:off x="2639616" y="5045109"/>
            <a:ext cx="2169584" cy="592137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-1" fmla="*/ 0 w 1999492"/>
              <a:gd name="connsiteY0-2" fmla="*/ 0 h 755250"/>
              <a:gd name="connsiteX1-3" fmla="*/ 1999492 w 1999492"/>
              <a:gd name="connsiteY1-4" fmla="*/ 35170 h 755250"/>
              <a:gd name="connsiteX2-5" fmla="*/ 1999492 w 1999492"/>
              <a:gd name="connsiteY2-6" fmla="*/ 755250 h 755250"/>
              <a:gd name="connsiteX3-7" fmla="*/ 199292 w 1999492"/>
              <a:gd name="connsiteY3-8" fmla="*/ 755250 h 755250"/>
              <a:gd name="connsiteX4-9" fmla="*/ 0 w 1999492"/>
              <a:gd name="connsiteY4-10" fmla="*/ 0 h 755250"/>
              <a:gd name="connsiteX0-11" fmla="*/ 0 w 2222231"/>
              <a:gd name="connsiteY0-12" fmla="*/ 11722 h 766972"/>
              <a:gd name="connsiteX1-13" fmla="*/ 2222231 w 2222231"/>
              <a:gd name="connsiteY1-14" fmla="*/ 0 h 766972"/>
              <a:gd name="connsiteX2-15" fmla="*/ 1999492 w 2222231"/>
              <a:gd name="connsiteY2-16" fmla="*/ 766972 h 766972"/>
              <a:gd name="connsiteX3-17" fmla="*/ 199292 w 2222231"/>
              <a:gd name="connsiteY3-18" fmla="*/ 766972 h 766972"/>
              <a:gd name="connsiteX4-19" fmla="*/ 0 w 2222231"/>
              <a:gd name="connsiteY4-20" fmla="*/ 11722 h 766972"/>
              <a:gd name="connsiteX0-21" fmla="*/ 173185 w 2395416"/>
              <a:gd name="connsiteY0-22" fmla="*/ 101170 h 856420"/>
              <a:gd name="connsiteX1-23" fmla="*/ 2395416 w 2395416"/>
              <a:gd name="connsiteY1-24" fmla="*/ 89448 h 856420"/>
              <a:gd name="connsiteX2-25" fmla="*/ 2172677 w 2395416"/>
              <a:gd name="connsiteY2-26" fmla="*/ 856420 h 856420"/>
              <a:gd name="connsiteX3-27" fmla="*/ 372477 w 2395416"/>
              <a:gd name="connsiteY3-28" fmla="*/ 856420 h 856420"/>
              <a:gd name="connsiteX4-29" fmla="*/ 173185 w 2395416"/>
              <a:gd name="connsiteY4-30" fmla="*/ 101170 h 856420"/>
              <a:gd name="connsiteX0-31" fmla="*/ 30282 w 2252513"/>
              <a:gd name="connsiteY0-32" fmla="*/ 101170 h 856420"/>
              <a:gd name="connsiteX1-33" fmla="*/ 2252513 w 2252513"/>
              <a:gd name="connsiteY1-34" fmla="*/ 89448 h 856420"/>
              <a:gd name="connsiteX2-35" fmla="*/ 2029774 w 2252513"/>
              <a:gd name="connsiteY2-36" fmla="*/ 856420 h 856420"/>
              <a:gd name="connsiteX3-37" fmla="*/ 229574 w 2252513"/>
              <a:gd name="connsiteY3-38" fmla="*/ 856420 h 856420"/>
              <a:gd name="connsiteX4-39" fmla="*/ 30282 w 2252513"/>
              <a:gd name="connsiteY4-40" fmla="*/ 101170 h 856420"/>
              <a:gd name="connsiteX0-41" fmla="*/ 321 w 2222552"/>
              <a:gd name="connsiteY0-42" fmla="*/ 101170 h 856420"/>
              <a:gd name="connsiteX1-43" fmla="*/ 2222552 w 2222552"/>
              <a:gd name="connsiteY1-44" fmla="*/ 89448 h 856420"/>
              <a:gd name="connsiteX2-45" fmla="*/ 1999813 w 2222552"/>
              <a:gd name="connsiteY2-46" fmla="*/ 856420 h 856420"/>
              <a:gd name="connsiteX3-47" fmla="*/ 199613 w 2222552"/>
              <a:gd name="connsiteY3-48" fmla="*/ 856420 h 856420"/>
              <a:gd name="connsiteX4-49" fmla="*/ 321 w 2222552"/>
              <a:gd name="connsiteY4-50" fmla="*/ 101170 h 856420"/>
              <a:gd name="connsiteX0-51" fmla="*/ 189 w 2351374"/>
              <a:gd name="connsiteY0-52" fmla="*/ 89514 h 868210"/>
              <a:gd name="connsiteX1-53" fmla="*/ 2351374 w 2351374"/>
              <a:gd name="connsiteY1-54" fmla="*/ 101238 h 868210"/>
              <a:gd name="connsiteX2-55" fmla="*/ 2128635 w 2351374"/>
              <a:gd name="connsiteY2-56" fmla="*/ 868210 h 868210"/>
              <a:gd name="connsiteX3-57" fmla="*/ 328435 w 2351374"/>
              <a:gd name="connsiteY3-58" fmla="*/ 868210 h 868210"/>
              <a:gd name="connsiteX4-59" fmla="*/ 189 w 2351374"/>
              <a:gd name="connsiteY4-60" fmla="*/ 89514 h 868210"/>
              <a:gd name="connsiteX0-61" fmla="*/ 3 w 2351188"/>
              <a:gd name="connsiteY0-62" fmla="*/ 60152 h 838848"/>
              <a:gd name="connsiteX1-63" fmla="*/ 2351188 w 2351188"/>
              <a:gd name="connsiteY1-64" fmla="*/ 71876 h 838848"/>
              <a:gd name="connsiteX2-65" fmla="*/ 2128449 w 2351188"/>
              <a:gd name="connsiteY2-66" fmla="*/ 838848 h 838848"/>
              <a:gd name="connsiteX3-67" fmla="*/ 328249 w 2351188"/>
              <a:gd name="connsiteY3-68" fmla="*/ 838848 h 838848"/>
              <a:gd name="connsiteX4-69" fmla="*/ 3 w 2351188"/>
              <a:gd name="connsiteY4-70" fmla="*/ 60152 h 838848"/>
              <a:gd name="connsiteX0-71" fmla="*/ 3 w 2351188"/>
              <a:gd name="connsiteY0-72" fmla="*/ 21866 h 800562"/>
              <a:gd name="connsiteX1-73" fmla="*/ 2351188 w 2351188"/>
              <a:gd name="connsiteY1-74" fmla="*/ 33590 h 800562"/>
              <a:gd name="connsiteX2-75" fmla="*/ 2128449 w 2351188"/>
              <a:gd name="connsiteY2-76" fmla="*/ 800562 h 800562"/>
              <a:gd name="connsiteX3-77" fmla="*/ 328249 w 2351188"/>
              <a:gd name="connsiteY3-78" fmla="*/ 800562 h 800562"/>
              <a:gd name="connsiteX4-79" fmla="*/ 3 w 2351188"/>
              <a:gd name="connsiteY4-80" fmla="*/ 21866 h 800562"/>
              <a:gd name="connsiteX0-81" fmla="*/ 3 w 2352856"/>
              <a:gd name="connsiteY0-82" fmla="*/ 116403 h 895099"/>
              <a:gd name="connsiteX1-83" fmla="*/ 2351188 w 2352856"/>
              <a:gd name="connsiteY1-84" fmla="*/ 128127 h 895099"/>
              <a:gd name="connsiteX2-85" fmla="*/ 2128449 w 2352856"/>
              <a:gd name="connsiteY2-86" fmla="*/ 895099 h 895099"/>
              <a:gd name="connsiteX3-87" fmla="*/ 328249 w 2352856"/>
              <a:gd name="connsiteY3-88" fmla="*/ 895099 h 895099"/>
              <a:gd name="connsiteX4-89" fmla="*/ 3 w 2352856"/>
              <a:gd name="connsiteY4-90" fmla="*/ 116403 h 895099"/>
              <a:gd name="connsiteX0-91" fmla="*/ 102032 w 2513720"/>
              <a:gd name="connsiteY0-92" fmla="*/ 148208 h 926904"/>
              <a:gd name="connsiteX1-93" fmla="*/ 2511832 w 2513720"/>
              <a:gd name="connsiteY1-94" fmla="*/ 148209 h 926904"/>
              <a:gd name="connsiteX2-95" fmla="*/ 2230478 w 2513720"/>
              <a:gd name="connsiteY2-96" fmla="*/ 926904 h 926904"/>
              <a:gd name="connsiteX3-97" fmla="*/ 430278 w 2513720"/>
              <a:gd name="connsiteY3-98" fmla="*/ 926904 h 926904"/>
              <a:gd name="connsiteX4-99" fmla="*/ 102032 w 2513720"/>
              <a:gd name="connsiteY4-100" fmla="*/ 148208 h 926904"/>
              <a:gd name="connsiteX0-101" fmla="*/ 102032 w 2513123"/>
              <a:gd name="connsiteY0-102" fmla="*/ 57184 h 835880"/>
              <a:gd name="connsiteX1-103" fmla="*/ 2511832 w 2513123"/>
              <a:gd name="connsiteY1-104" fmla="*/ 57185 h 835880"/>
              <a:gd name="connsiteX2-105" fmla="*/ 2230478 w 2513123"/>
              <a:gd name="connsiteY2-106" fmla="*/ 835880 h 835880"/>
              <a:gd name="connsiteX3-107" fmla="*/ 430278 w 2513123"/>
              <a:gd name="connsiteY3-108" fmla="*/ 835880 h 835880"/>
              <a:gd name="connsiteX4-109" fmla="*/ 102032 w 2513123"/>
              <a:gd name="connsiteY4-110" fmla="*/ 57184 h 835880"/>
              <a:gd name="connsiteX0-111" fmla="*/ 7862 w 2418953"/>
              <a:gd name="connsiteY0-112" fmla="*/ 15510 h 794206"/>
              <a:gd name="connsiteX1-113" fmla="*/ 2417662 w 2418953"/>
              <a:gd name="connsiteY1-114" fmla="*/ 15511 h 794206"/>
              <a:gd name="connsiteX2-115" fmla="*/ 2136308 w 2418953"/>
              <a:gd name="connsiteY2-116" fmla="*/ 794206 h 794206"/>
              <a:gd name="connsiteX3-117" fmla="*/ 336108 w 2418953"/>
              <a:gd name="connsiteY3-118" fmla="*/ 794206 h 794206"/>
              <a:gd name="connsiteX4-119" fmla="*/ 7862 w 2418953"/>
              <a:gd name="connsiteY4-120" fmla="*/ 15510 h 794206"/>
              <a:gd name="connsiteX0-121" fmla="*/ 8 w 2411099"/>
              <a:gd name="connsiteY0-122" fmla="*/ 10305 h 789001"/>
              <a:gd name="connsiteX1-123" fmla="*/ 2409808 w 2411099"/>
              <a:gd name="connsiteY1-124" fmla="*/ 10306 h 789001"/>
              <a:gd name="connsiteX2-125" fmla="*/ 2128454 w 2411099"/>
              <a:gd name="connsiteY2-126" fmla="*/ 789001 h 789001"/>
              <a:gd name="connsiteX3-127" fmla="*/ 328254 w 2411099"/>
              <a:gd name="connsiteY3-128" fmla="*/ 789001 h 789001"/>
              <a:gd name="connsiteX4-129" fmla="*/ 8 w 2411099"/>
              <a:gd name="connsiteY4-130" fmla="*/ 10305 h 789001"/>
              <a:gd name="connsiteX0-131" fmla="*/ 110847 w 2521938"/>
              <a:gd name="connsiteY0-132" fmla="*/ 56232 h 834928"/>
              <a:gd name="connsiteX1-133" fmla="*/ 2520647 w 2521938"/>
              <a:gd name="connsiteY1-134" fmla="*/ 56233 h 834928"/>
              <a:gd name="connsiteX2-135" fmla="*/ 2239293 w 2521938"/>
              <a:gd name="connsiteY2-136" fmla="*/ 834928 h 834928"/>
              <a:gd name="connsiteX3-137" fmla="*/ 392200 w 2521938"/>
              <a:gd name="connsiteY3-138" fmla="*/ 822083 h 834928"/>
              <a:gd name="connsiteX4-139" fmla="*/ 110847 w 2521938"/>
              <a:gd name="connsiteY4-140" fmla="*/ 56232 h 834928"/>
              <a:gd name="connsiteX0-141" fmla="*/ 3452 w 2414543"/>
              <a:gd name="connsiteY0-142" fmla="*/ 50526 h 829222"/>
              <a:gd name="connsiteX1-143" fmla="*/ 2413252 w 2414543"/>
              <a:gd name="connsiteY1-144" fmla="*/ 50527 h 829222"/>
              <a:gd name="connsiteX2-145" fmla="*/ 2131898 w 2414543"/>
              <a:gd name="connsiteY2-146" fmla="*/ 829222 h 829222"/>
              <a:gd name="connsiteX3-147" fmla="*/ 284805 w 2414543"/>
              <a:gd name="connsiteY3-148" fmla="*/ 816377 h 829222"/>
              <a:gd name="connsiteX4-149" fmla="*/ 3452 w 2414543"/>
              <a:gd name="connsiteY4-150" fmla="*/ 50526 h 829222"/>
              <a:gd name="connsiteX0-151" fmla="*/ 110847 w 2521938"/>
              <a:gd name="connsiteY0-152" fmla="*/ 65515 h 844211"/>
              <a:gd name="connsiteX1-153" fmla="*/ 2520647 w 2521938"/>
              <a:gd name="connsiteY1-154" fmla="*/ 39826 h 844211"/>
              <a:gd name="connsiteX2-155" fmla="*/ 2239293 w 2521938"/>
              <a:gd name="connsiteY2-156" fmla="*/ 844211 h 844211"/>
              <a:gd name="connsiteX3-157" fmla="*/ 392200 w 2521938"/>
              <a:gd name="connsiteY3-158" fmla="*/ 831366 h 844211"/>
              <a:gd name="connsiteX4-159" fmla="*/ 110847 w 2521938"/>
              <a:gd name="connsiteY4-160" fmla="*/ 65515 h 844211"/>
              <a:gd name="connsiteX0-161" fmla="*/ 110847 w 2522511"/>
              <a:gd name="connsiteY0-162" fmla="*/ 65515 h 844211"/>
              <a:gd name="connsiteX1-163" fmla="*/ 2520647 w 2522511"/>
              <a:gd name="connsiteY1-164" fmla="*/ 39826 h 844211"/>
              <a:gd name="connsiteX2-165" fmla="*/ 2239293 w 2522511"/>
              <a:gd name="connsiteY2-166" fmla="*/ 844211 h 844211"/>
              <a:gd name="connsiteX3-167" fmla="*/ 392200 w 2522511"/>
              <a:gd name="connsiteY3-168" fmla="*/ 831366 h 844211"/>
              <a:gd name="connsiteX4-169" fmla="*/ 110847 w 2522511"/>
              <a:gd name="connsiteY4-170" fmla="*/ 65515 h 844211"/>
              <a:gd name="connsiteX0-171" fmla="*/ 1770 w 2413434"/>
              <a:gd name="connsiteY0-172" fmla="*/ 48740 h 827436"/>
              <a:gd name="connsiteX1-173" fmla="*/ 2411570 w 2413434"/>
              <a:gd name="connsiteY1-174" fmla="*/ 23051 h 827436"/>
              <a:gd name="connsiteX2-175" fmla="*/ 2130216 w 2413434"/>
              <a:gd name="connsiteY2-176" fmla="*/ 827436 h 827436"/>
              <a:gd name="connsiteX3-177" fmla="*/ 283123 w 2413434"/>
              <a:gd name="connsiteY3-178" fmla="*/ 814591 h 827436"/>
              <a:gd name="connsiteX4-179" fmla="*/ 1770 w 2413434"/>
              <a:gd name="connsiteY4-180" fmla="*/ 48740 h 827436"/>
              <a:gd name="connsiteX0-181" fmla="*/ 590 w 2412254"/>
              <a:gd name="connsiteY0-182" fmla="*/ 25697 h 804393"/>
              <a:gd name="connsiteX1-183" fmla="*/ 2410390 w 2412254"/>
              <a:gd name="connsiteY1-184" fmla="*/ 8 h 804393"/>
              <a:gd name="connsiteX2-185" fmla="*/ 2129036 w 2412254"/>
              <a:gd name="connsiteY2-186" fmla="*/ 804393 h 804393"/>
              <a:gd name="connsiteX3-187" fmla="*/ 281943 w 2412254"/>
              <a:gd name="connsiteY3-188" fmla="*/ 791548 h 804393"/>
              <a:gd name="connsiteX4-189" fmla="*/ 590 w 2412254"/>
              <a:gd name="connsiteY4-190" fmla="*/ 25697 h 804393"/>
              <a:gd name="connsiteX0-191" fmla="*/ 590 w 2411752"/>
              <a:gd name="connsiteY0-192" fmla="*/ 25697 h 804393"/>
              <a:gd name="connsiteX1-193" fmla="*/ 2410390 w 2411752"/>
              <a:gd name="connsiteY1-194" fmla="*/ 8 h 804393"/>
              <a:gd name="connsiteX2-195" fmla="*/ 2129036 w 2411752"/>
              <a:gd name="connsiteY2-196" fmla="*/ 804393 h 804393"/>
              <a:gd name="connsiteX3-197" fmla="*/ 281943 w 2411752"/>
              <a:gd name="connsiteY3-198" fmla="*/ 791548 h 804393"/>
              <a:gd name="connsiteX4-199" fmla="*/ 590 w 2411752"/>
              <a:gd name="connsiteY4-200" fmla="*/ 25697 h 804393"/>
              <a:gd name="connsiteX0-201" fmla="*/ 590 w 2412666"/>
              <a:gd name="connsiteY0-202" fmla="*/ 25695 h 804391"/>
              <a:gd name="connsiteX1-203" fmla="*/ 2410390 w 2412666"/>
              <a:gd name="connsiteY1-204" fmla="*/ 6 h 804391"/>
              <a:gd name="connsiteX2-205" fmla="*/ 2129036 w 2412666"/>
              <a:gd name="connsiteY2-206" fmla="*/ 804391 h 804391"/>
              <a:gd name="connsiteX3-207" fmla="*/ 1248861 w 2412666"/>
              <a:gd name="connsiteY3-208" fmla="*/ 799589 h 804391"/>
              <a:gd name="connsiteX4-209" fmla="*/ 281943 w 2412666"/>
              <a:gd name="connsiteY4-210" fmla="*/ 791546 h 804391"/>
              <a:gd name="connsiteX5" fmla="*/ 590 w 2412666"/>
              <a:gd name="connsiteY5" fmla="*/ 25695 h 804391"/>
              <a:gd name="connsiteX0-211" fmla="*/ 590 w 2411677"/>
              <a:gd name="connsiteY0-212" fmla="*/ 25695 h 804391"/>
              <a:gd name="connsiteX1-213" fmla="*/ 2410390 w 2411677"/>
              <a:gd name="connsiteY1-214" fmla="*/ 6 h 804391"/>
              <a:gd name="connsiteX2-215" fmla="*/ 2129036 w 2411677"/>
              <a:gd name="connsiteY2-216" fmla="*/ 804391 h 804391"/>
              <a:gd name="connsiteX3-217" fmla="*/ 1248861 w 2411677"/>
              <a:gd name="connsiteY3-218" fmla="*/ 799589 h 804391"/>
              <a:gd name="connsiteX4-219" fmla="*/ 281943 w 2411677"/>
              <a:gd name="connsiteY4-220" fmla="*/ 791546 h 804391"/>
              <a:gd name="connsiteX5-221" fmla="*/ 590 w 2411677"/>
              <a:gd name="connsiteY5-222" fmla="*/ 25695 h 804391"/>
              <a:gd name="connsiteX0-223" fmla="*/ 590 w 2411678"/>
              <a:gd name="connsiteY0-224" fmla="*/ 25695 h 898030"/>
              <a:gd name="connsiteX1-225" fmla="*/ 2410390 w 2411678"/>
              <a:gd name="connsiteY1-226" fmla="*/ 6 h 898030"/>
              <a:gd name="connsiteX2-227" fmla="*/ 2129036 w 2411678"/>
              <a:gd name="connsiteY2-228" fmla="*/ 804391 h 898030"/>
              <a:gd name="connsiteX3-229" fmla="*/ 1248861 w 2411678"/>
              <a:gd name="connsiteY3-230" fmla="*/ 898030 h 898030"/>
              <a:gd name="connsiteX4-231" fmla="*/ 281943 w 2411678"/>
              <a:gd name="connsiteY4-232" fmla="*/ 791546 h 898030"/>
              <a:gd name="connsiteX5-233" fmla="*/ 590 w 2411678"/>
              <a:gd name="connsiteY5-234" fmla="*/ 25695 h 898030"/>
              <a:gd name="connsiteX0-235" fmla="*/ 590 w 2411678"/>
              <a:gd name="connsiteY0-236" fmla="*/ 25695 h 916618"/>
              <a:gd name="connsiteX1-237" fmla="*/ 2410390 w 2411678"/>
              <a:gd name="connsiteY1-238" fmla="*/ 6 h 916618"/>
              <a:gd name="connsiteX2-239" fmla="*/ 2129036 w 2411678"/>
              <a:gd name="connsiteY2-240" fmla="*/ 804391 h 916618"/>
              <a:gd name="connsiteX3-241" fmla="*/ 1248861 w 2411678"/>
              <a:gd name="connsiteY3-242" fmla="*/ 898030 h 916618"/>
              <a:gd name="connsiteX4-243" fmla="*/ 281943 w 2411678"/>
              <a:gd name="connsiteY4-244" fmla="*/ 791546 h 916618"/>
              <a:gd name="connsiteX5-245" fmla="*/ 590 w 2411678"/>
              <a:gd name="connsiteY5-246" fmla="*/ 25695 h 916618"/>
              <a:gd name="connsiteX0-247" fmla="*/ 590 w 2411678"/>
              <a:gd name="connsiteY0-248" fmla="*/ 25695 h 904127"/>
              <a:gd name="connsiteX1-249" fmla="*/ 2410390 w 2411678"/>
              <a:gd name="connsiteY1-250" fmla="*/ 6 h 904127"/>
              <a:gd name="connsiteX2-251" fmla="*/ 2129036 w 2411678"/>
              <a:gd name="connsiteY2-252" fmla="*/ 804391 h 904127"/>
              <a:gd name="connsiteX3-253" fmla="*/ 1248861 w 2411678"/>
              <a:gd name="connsiteY3-254" fmla="*/ 898030 h 904127"/>
              <a:gd name="connsiteX4-255" fmla="*/ 281943 w 2411678"/>
              <a:gd name="connsiteY4-256" fmla="*/ 791546 h 904127"/>
              <a:gd name="connsiteX5-257" fmla="*/ 590 w 2411678"/>
              <a:gd name="connsiteY5-258" fmla="*/ 25695 h 904127"/>
              <a:gd name="connsiteX0-259" fmla="*/ 590 w 2411678"/>
              <a:gd name="connsiteY0-260" fmla="*/ 25695 h 899138"/>
              <a:gd name="connsiteX1-261" fmla="*/ 2410390 w 2411678"/>
              <a:gd name="connsiteY1-262" fmla="*/ 6 h 899138"/>
              <a:gd name="connsiteX2-263" fmla="*/ 2129036 w 2411678"/>
              <a:gd name="connsiteY2-264" fmla="*/ 804391 h 899138"/>
              <a:gd name="connsiteX3-265" fmla="*/ 1248861 w 2411678"/>
              <a:gd name="connsiteY3-266" fmla="*/ 898030 h 899138"/>
              <a:gd name="connsiteX4-267" fmla="*/ 281943 w 2411678"/>
              <a:gd name="connsiteY4-268" fmla="*/ 791546 h 899138"/>
              <a:gd name="connsiteX5-269" fmla="*/ 590 w 2411678"/>
              <a:gd name="connsiteY5-270" fmla="*/ 25695 h 899138"/>
              <a:gd name="connsiteX0-271" fmla="*/ 590 w 2411678"/>
              <a:gd name="connsiteY0-272" fmla="*/ 25695 h 954940"/>
              <a:gd name="connsiteX1-273" fmla="*/ 2410390 w 2411678"/>
              <a:gd name="connsiteY1-274" fmla="*/ 6 h 954940"/>
              <a:gd name="connsiteX2-275" fmla="*/ 2129036 w 2411678"/>
              <a:gd name="connsiteY2-276" fmla="*/ 804391 h 954940"/>
              <a:gd name="connsiteX3-277" fmla="*/ 1248861 w 2411678"/>
              <a:gd name="connsiteY3-278" fmla="*/ 954283 h 954940"/>
              <a:gd name="connsiteX4-279" fmla="*/ 281943 w 2411678"/>
              <a:gd name="connsiteY4-280" fmla="*/ 791546 h 954940"/>
              <a:gd name="connsiteX5-281" fmla="*/ 590 w 2411678"/>
              <a:gd name="connsiteY5-282" fmla="*/ 25695 h 954940"/>
              <a:gd name="connsiteX0-283" fmla="*/ 590 w 2411678"/>
              <a:gd name="connsiteY0-284" fmla="*/ 25695 h 926980"/>
              <a:gd name="connsiteX1-285" fmla="*/ 2410390 w 2411678"/>
              <a:gd name="connsiteY1-286" fmla="*/ 6 h 926980"/>
              <a:gd name="connsiteX2-287" fmla="*/ 2129036 w 2411678"/>
              <a:gd name="connsiteY2-288" fmla="*/ 804391 h 926980"/>
              <a:gd name="connsiteX3-289" fmla="*/ 1306228 w 2411678"/>
              <a:gd name="connsiteY3-290" fmla="*/ 926155 h 926980"/>
              <a:gd name="connsiteX4-291" fmla="*/ 281943 w 2411678"/>
              <a:gd name="connsiteY4-292" fmla="*/ 791546 h 926980"/>
              <a:gd name="connsiteX5-293" fmla="*/ 590 w 2411678"/>
              <a:gd name="connsiteY5-294" fmla="*/ 25695 h 926980"/>
              <a:gd name="connsiteX0-295" fmla="*/ 590 w 2411678"/>
              <a:gd name="connsiteY0-296" fmla="*/ 25695 h 926980"/>
              <a:gd name="connsiteX1-297" fmla="*/ 2410390 w 2411678"/>
              <a:gd name="connsiteY1-298" fmla="*/ 6 h 926980"/>
              <a:gd name="connsiteX2-299" fmla="*/ 2129036 w 2411678"/>
              <a:gd name="connsiteY2-300" fmla="*/ 804391 h 926980"/>
              <a:gd name="connsiteX3-301" fmla="*/ 1306228 w 2411678"/>
              <a:gd name="connsiteY3-302" fmla="*/ 926155 h 926980"/>
              <a:gd name="connsiteX4-303" fmla="*/ 281943 w 2411678"/>
              <a:gd name="connsiteY4-304" fmla="*/ 791546 h 926980"/>
              <a:gd name="connsiteX5-305" fmla="*/ 590 w 2411678"/>
              <a:gd name="connsiteY5-306" fmla="*/ 25695 h 926980"/>
              <a:gd name="connsiteX0-307" fmla="*/ 590 w 2411678"/>
              <a:gd name="connsiteY0-308" fmla="*/ 25695 h 926980"/>
              <a:gd name="connsiteX1-309" fmla="*/ 2410390 w 2411678"/>
              <a:gd name="connsiteY1-310" fmla="*/ 6 h 926980"/>
              <a:gd name="connsiteX2-311" fmla="*/ 2129036 w 2411678"/>
              <a:gd name="connsiteY2-312" fmla="*/ 804391 h 926980"/>
              <a:gd name="connsiteX3-313" fmla="*/ 1306228 w 2411678"/>
              <a:gd name="connsiteY3-314" fmla="*/ 926155 h 926980"/>
              <a:gd name="connsiteX4-315" fmla="*/ 281943 w 2411678"/>
              <a:gd name="connsiteY4-316" fmla="*/ 791546 h 926980"/>
              <a:gd name="connsiteX5-317" fmla="*/ 590 w 2411678"/>
              <a:gd name="connsiteY5-318" fmla="*/ 25695 h 9269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21" y="connsiteY5-222"/>
              </a:cxn>
            </a:cxnLst>
            <a:rect l="l" t="t" r="r" b="b"/>
            <a:pathLst>
              <a:path w="2411678" h="926980">
                <a:moveTo>
                  <a:pt x="590" y="25695"/>
                </a:moveTo>
                <a:cubicBezTo>
                  <a:pt x="15362" y="9377"/>
                  <a:pt x="2390851" y="2257"/>
                  <a:pt x="2410390" y="6"/>
                </a:cubicBezTo>
                <a:cubicBezTo>
                  <a:pt x="2429929" y="-2245"/>
                  <a:pt x="2222230" y="671127"/>
                  <a:pt x="2129036" y="804391"/>
                </a:cubicBezTo>
                <a:cubicBezTo>
                  <a:pt x="2093799" y="835604"/>
                  <a:pt x="1585278" y="937133"/>
                  <a:pt x="1306228" y="926155"/>
                </a:cubicBezTo>
                <a:cubicBezTo>
                  <a:pt x="1027178" y="915177"/>
                  <a:pt x="389594" y="908808"/>
                  <a:pt x="281943" y="791546"/>
                </a:cubicBezTo>
                <a:cubicBezTo>
                  <a:pt x="253494" y="771179"/>
                  <a:pt x="-14182" y="42013"/>
                  <a:pt x="590" y="25695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随机地图</a:t>
            </a:r>
          </a:p>
        </p:txBody>
      </p:sp>
      <p:sp>
        <p:nvSpPr>
          <p:cNvPr id="13" name="矩形 4"/>
          <p:cNvSpPr/>
          <p:nvPr/>
        </p:nvSpPr>
        <p:spPr>
          <a:xfrm>
            <a:off x="1927425" y="2239964"/>
            <a:ext cx="4049183" cy="854075"/>
          </a:xfrm>
          <a:custGeom>
            <a:avLst/>
            <a:gdLst>
              <a:gd name="connsiteX0" fmla="*/ 0 w 1800200"/>
              <a:gd name="connsiteY0" fmla="*/ 0 h 720080"/>
              <a:gd name="connsiteX1" fmla="*/ 1800200 w 1800200"/>
              <a:gd name="connsiteY1" fmla="*/ 0 h 720080"/>
              <a:gd name="connsiteX2" fmla="*/ 1800200 w 1800200"/>
              <a:gd name="connsiteY2" fmla="*/ 720080 h 720080"/>
              <a:gd name="connsiteX3" fmla="*/ 0 w 1800200"/>
              <a:gd name="connsiteY3" fmla="*/ 720080 h 720080"/>
              <a:gd name="connsiteX4" fmla="*/ 0 w 1800200"/>
              <a:gd name="connsiteY4" fmla="*/ 0 h 720080"/>
              <a:gd name="connsiteX0-1" fmla="*/ 0 w 1999492"/>
              <a:gd name="connsiteY0-2" fmla="*/ 0 h 755250"/>
              <a:gd name="connsiteX1-3" fmla="*/ 1999492 w 1999492"/>
              <a:gd name="connsiteY1-4" fmla="*/ 35170 h 755250"/>
              <a:gd name="connsiteX2-5" fmla="*/ 1999492 w 1999492"/>
              <a:gd name="connsiteY2-6" fmla="*/ 755250 h 755250"/>
              <a:gd name="connsiteX3-7" fmla="*/ 199292 w 1999492"/>
              <a:gd name="connsiteY3-8" fmla="*/ 755250 h 755250"/>
              <a:gd name="connsiteX4-9" fmla="*/ 0 w 1999492"/>
              <a:gd name="connsiteY4-10" fmla="*/ 0 h 755250"/>
              <a:gd name="connsiteX0-11" fmla="*/ 0 w 2222231"/>
              <a:gd name="connsiteY0-12" fmla="*/ 11722 h 766972"/>
              <a:gd name="connsiteX1-13" fmla="*/ 2222231 w 2222231"/>
              <a:gd name="connsiteY1-14" fmla="*/ 0 h 766972"/>
              <a:gd name="connsiteX2-15" fmla="*/ 1999492 w 2222231"/>
              <a:gd name="connsiteY2-16" fmla="*/ 766972 h 766972"/>
              <a:gd name="connsiteX3-17" fmla="*/ 199292 w 2222231"/>
              <a:gd name="connsiteY3-18" fmla="*/ 766972 h 766972"/>
              <a:gd name="connsiteX4-19" fmla="*/ 0 w 2222231"/>
              <a:gd name="connsiteY4-20" fmla="*/ 11722 h 766972"/>
              <a:gd name="connsiteX0-21" fmla="*/ 173185 w 2395416"/>
              <a:gd name="connsiteY0-22" fmla="*/ 101170 h 856420"/>
              <a:gd name="connsiteX1-23" fmla="*/ 2395416 w 2395416"/>
              <a:gd name="connsiteY1-24" fmla="*/ 89448 h 856420"/>
              <a:gd name="connsiteX2-25" fmla="*/ 2172677 w 2395416"/>
              <a:gd name="connsiteY2-26" fmla="*/ 856420 h 856420"/>
              <a:gd name="connsiteX3-27" fmla="*/ 372477 w 2395416"/>
              <a:gd name="connsiteY3-28" fmla="*/ 856420 h 856420"/>
              <a:gd name="connsiteX4-29" fmla="*/ 173185 w 2395416"/>
              <a:gd name="connsiteY4-30" fmla="*/ 101170 h 856420"/>
              <a:gd name="connsiteX0-31" fmla="*/ 30282 w 2252513"/>
              <a:gd name="connsiteY0-32" fmla="*/ 101170 h 856420"/>
              <a:gd name="connsiteX1-33" fmla="*/ 2252513 w 2252513"/>
              <a:gd name="connsiteY1-34" fmla="*/ 89448 h 856420"/>
              <a:gd name="connsiteX2-35" fmla="*/ 2029774 w 2252513"/>
              <a:gd name="connsiteY2-36" fmla="*/ 856420 h 856420"/>
              <a:gd name="connsiteX3-37" fmla="*/ 229574 w 2252513"/>
              <a:gd name="connsiteY3-38" fmla="*/ 856420 h 856420"/>
              <a:gd name="connsiteX4-39" fmla="*/ 30282 w 2252513"/>
              <a:gd name="connsiteY4-40" fmla="*/ 101170 h 856420"/>
              <a:gd name="connsiteX0-41" fmla="*/ 321 w 2222552"/>
              <a:gd name="connsiteY0-42" fmla="*/ 101170 h 856420"/>
              <a:gd name="connsiteX1-43" fmla="*/ 2222552 w 2222552"/>
              <a:gd name="connsiteY1-44" fmla="*/ 89448 h 856420"/>
              <a:gd name="connsiteX2-45" fmla="*/ 1999813 w 2222552"/>
              <a:gd name="connsiteY2-46" fmla="*/ 856420 h 856420"/>
              <a:gd name="connsiteX3-47" fmla="*/ 199613 w 2222552"/>
              <a:gd name="connsiteY3-48" fmla="*/ 856420 h 856420"/>
              <a:gd name="connsiteX4-49" fmla="*/ 321 w 2222552"/>
              <a:gd name="connsiteY4-50" fmla="*/ 101170 h 856420"/>
              <a:gd name="connsiteX0-51" fmla="*/ 189 w 2351374"/>
              <a:gd name="connsiteY0-52" fmla="*/ 89514 h 868210"/>
              <a:gd name="connsiteX1-53" fmla="*/ 2351374 w 2351374"/>
              <a:gd name="connsiteY1-54" fmla="*/ 101238 h 868210"/>
              <a:gd name="connsiteX2-55" fmla="*/ 2128635 w 2351374"/>
              <a:gd name="connsiteY2-56" fmla="*/ 868210 h 868210"/>
              <a:gd name="connsiteX3-57" fmla="*/ 328435 w 2351374"/>
              <a:gd name="connsiteY3-58" fmla="*/ 868210 h 868210"/>
              <a:gd name="connsiteX4-59" fmla="*/ 189 w 2351374"/>
              <a:gd name="connsiteY4-60" fmla="*/ 89514 h 868210"/>
              <a:gd name="connsiteX0-61" fmla="*/ 3 w 2351188"/>
              <a:gd name="connsiteY0-62" fmla="*/ 60152 h 838848"/>
              <a:gd name="connsiteX1-63" fmla="*/ 2351188 w 2351188"/>
              <a:gd name="connsiteY1-64" fmla="*/ 71876 h 838848"/>
              <a:gd name="connsiteX2-65" fmla="*/ 2128449 w 2351188"/>
              <a:gd name="connsiteY2-66" fmla="*/ 838848 h 838848"/>
              <a:gd name="connsiteX3-67" fmla="*/ 328249 w 2351188"/>
              <a:gd name="connsiteY3-68" fmla="*/ 838848 h 838848"/>
              <a:gd name="connsiteX4-69" fmla="*/ 3 w 2351188"/>
              <a:gd name="connsiteY4-70" fmla="*/ 60152 h 838848"/>
              <a:gd name="connsiteX0-71" fmla="*/ 3 w 2351188"/>
              <a:gd name="connsiteY0-72" fmla="*/ 21866 h 800562"/>
              <a:gd name="connsiteX1-73" fmla="*/ 2351188 w 2351188"/>
              <a:gd name="connsiteY1-74" fmla="*/ 33590 h 800562"/>
              <a:gd name="connsiteX2-75" fmla="*/ 2128449 w 2351188"/>
              <a:gd name="connsiteY2-76" fmla="*/ 800562 h 800562"/>
              <a:gd name="connsiteX3-77" fmla="*/ 328249 w 2351188"/>
              <a:gd name="connsiteY3-78" fmla="*/ 800562 h 800562"/>
              <a:gd name="connsiteX4-79" fmla="*/ 3 w 2351188"/>
              <a:gd name="connsiteY4-80" fmla="*/ 21866 h 800562"/>
              <a:gd name="connsiteX0-81" fmla="*/ 3 w 2352856"/>
              <a:gd name="connsiteY0-82" fmla="*/ 116403 h 895099"/>
              <a:gd name="connsiteX1-83" fmla="*/ 2351188 w 2352856"/>
              <a:gd name="connsiteY1-84" fmla="*/ 128127 h 895099"/>
              <a:gd name="connsiteX2-85" fmla="*/ 2128449 w 2352856"/>
              <a:gd name="connsiteY2-86" fmla="*/ 895099 h 895099"/>
              <a:gd name="connsiteX3-87" fmla="*/ 328249 w 2352856"/>
              <a:gd name="connsiteY3-88" fmla="*/ 895099 h 895099"/>
              <a:gd name="connsiteX4-89" fmla="*/ 3 w 2352856"/>
              <a:gd name="connsiteY4-90" fmla="*/ 116403 h 895099"/>
              <a:gd name="connsiteX0-91" fmla="*/ 102032 w 2513720"/>
              <a:gd name="connsiteY0-92" fmla="*/ 148208 h 926904"/>
              <a:gd name="connsiteX1-93" fmla="*/ 2511832 w 2513720"/>
              <a:gd name="connsiteY1-94" fmla="*/ 148209 h 926904"/>
              <a:gd name="connsiteX2-95" fmla="*/ 2230478 w 2513720"/>
              <a:gd name="connsiteY2-96" fmla="*/ 926904 h 926904"/>
              <a:gd name="connsiteX3-97" fmla="*/ 430278 w 2513720"/>
              <a:gd name="connsiteY3-98" fmla="*/ 926904 h 926904"/>
              <a:gd name="connsiteX4-99" fmla="*/ 102032 w 2513720"/>
              <a:gd name="connsiteY4-100" fmla="*/ 148208 h 926904"/>
              <a:gd name="connsiteX0-101" fmla="*/ 102032 w 2513123"/>
              <a:gd name="connsiteY0-102" fmla="*/ 57184 h 835880"/>
              <a:gd name="connsiteX1-103" fmla="*/ 2511832 w 2513123"/>
              <a:gd name="connsiteY1-104" fmla="*/ 57185 h 835880"/>
              <a:gd name="connsiteX2-105" fmla="*/ 2230478 w 2513123"/>
              <a:gd name="connsiteY2-106" fmla="*/ 835880 h 835880"/>
              <a:gd name="connsiteX3-107" fmla="*/ 430278 w 2513123"/>
              <a:gd name="connsiteY3-108" fmla="*/ 835880 h 835880"/>
              <a:gd name="connsiteX4-109" fmla="*/ 102032 w 2513123"/>
              <a:gd name="connsiteY4-110" fmla="*/ 57184 h 835880"/>
              <a:gd name="connsiteX0-111" fmla="*/ 7862 w 2418953"/>
              <a:gd name="connsiteY0-112" fmla="*/ 15510 h 794206"/>
              <a:gd name="connsiteX1-113" fmla="*/ 2417662 w 2418953"/>
              <a:gd name="connsiteY1-114" fmla="*/ 15511 h 794206"/>
              <a:gd name="connsiteX2-115" fmla="*/ 2136308 w 2418953"/>
              <a:gd name="connsiteY2-116" fmla="*/ 794206 h 794206"/>
              <a:gd name="connsiteX3-117" fmla="*/ 336108 w 2418953"/>
              <a:gd name="connsiteY3-118" fmla="*/ 794206 h 794206"/>
              <a:gd name="connsiteX4-119" fmla="*/ 7862 w 2418953"/>
              <a:gd name="connsiteY4-120" fmla="*/ 15510 h 794206"/>
              <a:gd name="connsiteX0-121" fmla="*/ 8 w 2411099"/>
              <a:gd name="connsiteY0-122" fmla="*/ 10305 h 789001"/>
              <a:gd name="connsiteX1-123" fmla="*/ 2409808 w 2411099"/>
              <a:gd name="connsiteY1-124" fmla="*/ 10306 h 789001"/>
              <a:gd name="connsiteX2-125" fmla="*/ 2128454 w 2411099"/>
              <a:gd name="connsiteY2-126" fmla="*/ 789001 h 789001"/>
              <a:gd name="connsiteX3-127" fmla="*/ 328254 w 2411099"/>
              <a:gd name="connsiteY3-128" fmla="*/ 789001 h 789001"/>
              <a:gd name="connsiteX4-129" fmla="*/ 8 w 2411099"/>
              <a:gd name="connsiteY4-130" fmla="*/ 10305 h 789001"/>
              <a:gd name="connsiteX0-131" fmla="*/ 110847 w 2521938"/>
              <a:gd name="connsiteY0-132" fmla="*/ 56232 h 834928"/>
              <a:gd name="connsiteX1-133" fmla="*/ 2520647 w 2521938"/>
              <a:gd name="connsiteY1-134" fmla="*/ 56233 h 834928"/>
              <a:gd name="connsiteX2-135" fmla="*/ 2239293 w 2521938"/>
              <a:gd name="connsiteY2-136" fmla="*/ 834928 h 834928"/>
              <a:gd name="connsiteX3-137" fmla="*/ 392200 w 2521938"/>
              <a:gd name="connsiteY3-138" fmla="*/ 822083 h 834928"/>
              <a:gd name="connsiteX4-139" fmla="*/ 110847 w 2521938"/>
              <a:gd name="connsiteY4-140" fmla="*/ 56232 h 834928"/>
              <a:gd name="connsiteX0-141" fmla="*/ 3452 w 2414543"/>
              <a:gd name="connsiteY0-142" fmla="*/ 50526 h 829222"/>
              <a:gd name="connsiteX1-143" fmla="*/ 2413252 w 2414543"/>
              <a:gd name="connsiteY1-144" fmla="*/ 50527 h 829222"/>
              <a:gd name="connsiteX2-145" fmla="*/ 2131898 w 2414543"/>
              <a:gd name="connsiteY2-146" fmla="*/ 829222 h 829222"/>
              <a:gd name="connsiteX3-147" fmla="*/ 284805 w 2414543"/>
              <a:gd name="connsiteY3-148" fmla="*/ 816377 h 829222"/>
              <a:gd name="connsiteX4-149" fmla="*/ 3452 w 2414543"/>
              <a:gd name="connsiteY4-150" fmla="*/ 50526 h 829222"/>
              <a:gd name="connsiteX0-151" fmla="*/ 110847 w 2521938"/>
              <a:gd name="connsiteY0-152" fmla="*/ 65515 h 844211"/>
              <a:gd name="connsiteX1-153" fmla="*/ 2520647 w 2521938"/>
              <a:gd name="connsiteY1-154" fmla="*/ 39826 h 844211"/>
              <a:gd name="connsiteX2-155" fmla="*/ 2239293 w 2521938"/>
              <a:gd name="connsiteY2-156" fmla="*/ 844211 h 844211"/>
              <a:gd name="connsiteX3-157" fmla="*/ 392200 w 2521938"/>
              <a:gd name="connsiteY3-158" fmla="*/ 831366 h 844211"/>
              <a:gd name="connsiteX4-159" fmla="*/ 110847 w 2521938"/>
              <a:gd name="connsiteY4-160" fmla="*/ 65515 h 844211"/>
              <a:gd name="connsiteX0-161" fmla="*/ 110847 w 2522511"/>
              <a:gd name="connsiteY0-162" fmla="*/ 65515 h 844211"/>
              <a:gd name="connsiteX1-163" fmla="*/ 2520647 w 2522511"/>
              <a:gd name="connsiteY1-164" fmla="*/ 39826 h 844211"/>
              <a:gd name="connsiteX2-165" fmla="*/ 2239293 w 2522511"/>
              <a:gd name="connsiteY2-166" fmla="*/ 844211 h 844211"/>
              <a:gd name="connsiteX3-167" fmla="*/ 392200 w 2522511"/>
              <a:gd name="connsiteY3-168" fmla="*/ 831366 h 844211"/>
              <a:gd name="connsiteX4-169" fmla="*/ 110847 w 2522511"/>
              <a:gd name="connsiteY4-170" fmla="*/ 65515 h 844211"/>
              <a:gd name="connsiteX0-171" fmla="*/ 1770 w 2413434"/>
              <a:gd name="connsiteY0-172" fmla="*/ 48740 h 827436"/>
              <a:gd name="connsiteX1-173" fmla="*/ 2411570 w 2413434"/>
              <a:gd name="connsiteY1-174" fmla="*/ 23051 h 827436"/>
              <a:gd name="connsiteX2-175" fmla="*/ 2130216 w 2413434"/>
              <a:gd name="connsiteY2-176" fmla="*/ 827436 h 827436"/>
              <a:gd name="connsiteX3-177" fmla="*/ 283123 w 2413434"/>
              <a:gd name="connsiteY3-178" fmla="*/ 814591 h 827436"/>
              <a:gd name="connsiteX4-179" fmla="*/ 1770 w 2413434"/>
              <a:gd name="connsiteY4-180" fmla="*/ 48740 h 827436"/>
              <a:gd name="connsiteX0-181" fmla="*/ 590 w 2412254"/>
              <a:gd name="connsiteY0-182" fmla="*/ 25697 h 804393"/>
              <a:gd name="connsiteX1-183" fmla="*/ 2410390 w 2412254"/>
              <a:gd name="connsiteY1-184" fmla="*/ 8 h 804393"/>
              <a:gd name="connsiteX2-185" fmla="*/ 2129036 w 2412254"/>
              <a:gd name="connsiteY2-186" fmla="*/ 804393 h 804393"/>
              <a:gd name="connsiteX3-187" fmla="*/ 281943 w 2412254"/>
              <a:gd name="connsiteY3-188" fmla="*/ 791548 h 804393"/>
              <a:gd name="connsiteX4-189" fmla="*/ 590 w 2412254"/>
              <a:gd name="connsiteY4-190" fmla="*/ 25697 h 804393"/>
              <a:gd name="connsiteX0-191" fmla="*/ 590 w 2411752"/>
              <a:gd name="connsiteY0-192" fmla="*/ 25697 h 804393"/>
              <a:gd name="connsiteX1-193" fmla="*/ 2410390 w 2411752"/>
              <a:gd name="connsiteY1-194" fmla="*/ 8 h 804393"/>
              <a:gd name="connsiteX2-195" fmla="*/ 2129036 w 2411752"/>
              <a:gd name="connsiteY2-196" fmla="*/ 804393 h 804393"/>
              <a:gd name="connsiteX3-197" fmla="*/ 281943 w 2411752"/>
              <a:gd name="connsiteY3-198" fmla="*/ 791548 h 804393"/>
              <a:gd name="connsiteX4-199" fmla="*/ 590 w 2411752"/>
              <a:gd name="connsiteY4-200" fmla="*/ 25697 h 804393"/>
              <a:gd name="connsiteX0-201" fmla="*/ 20 w 2411182"/>
              <a:gd name="connsiteY0-202" fmla="*/ 25697 h 804393"/>
              <a:gd name="connsiteX1-203" fmla="*/ 2409820 w 2411182"/>
              <a:gd name="connsiteY1-204" fmla="*/ 8 h 804393"/>
              <a:gd name="connsiteX2-205" fmla="*/ 2128466 w 2411182"/>
              <a:gd name="connsiteY2-206" fmla="*/ 804393 h 804393"/>
              <a:gd name="connsiteX3-207" fmla="*/ 281373 w 2411182"/>
              <a:gd name="connsiteY3-208" fmla="*/ 791548 h 804393"/>
              <a:gd name="connsiteX4-209" fmla="*/ 20 w 2411182"/>
              <a:gd name="connsiteY4-210" fmla="*/ 25697 h 804393"/>
              <a:gd name="connsiteX0-211" fmla="*/ 20 w 2412149"/>
              <a:gd name="connsiteY0-212" fmla="*/ 25695 h 804391"/>
              <a:gd name="connsiteX1-213" fmla="*/ 2409820 w 2412149"/>
              <a:gd name="connsiteY1-214" fmla="*/ 6 h 804391"/>
              <a:gd name="connsiteX2-215" fmla="*/ 2128466 w 2412149"/>
              <a:gd name="connsiteY2-216" fmla="*/ 804391 h 804391"/>
              <a:gd name="connsiteX3-217" fmla="*/ 1229557 w 2412149"/>
              <a:gd name="connsiteY3-218" fmla="*/ 787343 h 804391"/>
              <a:gd name="connsiteX4-219" fmla="*/ 281373 w 2412149"/>
              <a:gd name="connsiteY4-220" fmla="*/ 791546 h 804391"/>
              <a:gd name="connsiteX5" fmla="*/ 20 w 2412149"/>
              <a:gd name="connsiteY5" fmla="*/ 25695 h 804391"/>
              <a:gd name="connsiteX0-221" fmla="*/ 20 w 2412149"/>
              <a:gd name="connsiteY0-222" fmla="*/ 25695 h 814182"/>
              <a:gd name="connsiteX1-223" fmla="*/ 2409820 w 2412149"/>
              <a:gd name="connsiteY1-224" fmla="*/ 6 h 814182"/>
              <a:gd name="connsiteX2-225" fmla="*/ 2128466 w 2412149"/>
              <a:gd name="connsiteY2-226" fmla="*/ 804391 h 814182"/>
              <a:gd name="connsiteX3-227" fmla="*/ 1222100 w 2412149"/>
              <a:gd name="connsiteY3-228" fmla="*/ 814182 h 814182"/>
              <a:gd name="connsiteX4-229" fmla="*/ 281373 w 2412149"/>
              <a:gd name="connsiteY4-230" fmla="*/ 791546 h 814182"/>
              <a:gd name="connsiteX5-231" fmla="*/ 20 w 2412149"/>
              <a:gd name="connsiteY5-232" fmla="*/ 25695 h 814182"/>
              <a:gd name="connsiteX0-233" fmla="*/ 20 w 2410718"/>
              <a:gd name="connsiteY0-234" fmla="*/ 25694 h 814181"/>
              <a:gd name="connsiteX1-235" fmla="*/ 2409820 w 2410718"/>
              <a:gd name="connsiteY1-236" fmla="*/ 5 h 814181"/>
              <a:gd name="connsiteX2-237" fmla="*/ 2128466 w 2410718"/>
              <a:gd name="connsiteY2-238" fmla="*/ 804390 h 814181"/>
              <a:gd name="connsiteX3-239" fmla="*/ 1222100 w 2410718"/>
              <a:gd name="connsiteY3-240" fmla="*/ 814181 h 814181"/>
              <a:gd name="connsiteX4-241" fmla="*/ 281373 w 2410718"/>
              <a:gd name="connsiteY4-242" fmla="*/ 791545 h 814181"/>
              <a:gd name="connsiteX5-243" fmla="*/ 20 w 2410718"/>
              <a:gd name="connsiteY5-244" fmla="*/ 25694 h 814181"/>
              <a:gd name="connsiteX0-245" fmla="*/ 20 w 2410718"/>
              <a:gd name="connsiteY0-246" fmla="*/ 25694 h 867858"/>
              <a:gd name="connsiteX1-247" fmla="*/ 2409820 w 2410718"/>
              <a:gd name="connsiteY1-248" fmla="*/ 5 h 867858"/>
              <a:gd name="connsiteX2-249" fmla="*/ 2128466 w 2410718"/>
              <a:gd name="connsiteY2-250" fmla="*/ 804390 h 867858"/>
              <a:gd name="connsiteX3-251" fmla="*/ 1214643 w 2410718"/>
              <a:gd name="connsiteY3-252" fmla="*/ 867858 h 867858"/>
              <a:gd name="connsiteX4-253" fmla="*/ 281373 w 2410718"/>
              <a:gd name="connsiteY4-254" fmla="*/ 791545 h 867858"/>
              <a:gd name="connsiteX5-255" fmla="*/ 20 w 2410718"/>
              <a:gd name="connsiteY5-256" fmla="*/ 25694 h 867858"/>
              <a:gd name="connsiteX0-257" fmla="*/ 20 w 2410718"/>
              <a:gd name="connsiteY0-258" fmla="*/ 25694 h 832073"/>
              <a:gd name="connsiteX1-259" fmla="*/ 2409820 w 2410718"/>
              <a:gd name="connsiteY1-260" fmla="*/ 5 h 832073"/>
              <a:gd name="connsiteX2-261" fmla="*/ 2128466 w 2410718"/>
              <a:gd name="connsiteY2-262" fmla="*/ 804390 h 832073"/>
              <a:gd name="connsiteX3-263" fmla="*/ 1214643 w 2410718"/>
              <a:gd name="connsiteY3-264" fmla="*/ 832073 h 832073"/>
              <a:gd name="connsiteX4-265" fmla="*/ 281373 w 2410718"/>
              <a:gd name="connsiteY4-266" fmla="*/ 791545 h 832073"/>
              <a:gd name="connsiteX5-267" fmla="*/ 20 w 2410718"/>
              <a:gd name="connsiteY5-268" fmla="*/ 25694 h 832073"/>
              <a:gd name="connsiteX0-269" fmla="*/ 20 w 2410718"/>
              <a:gd name="connsiteY0-270" fmla="*/ 25694 h 866829"/>
              <a:gd name="connsiteX1-271" fmla="*/ 2409820 w 2410718"/>
              <a:gd name="connsiteY1-272" fmla="*/ 5 h 866829"/>
              <a:gd name="connsiteX2-273" fmla="*/ 2128466 w 2410718"/>
              <a:gd name="connsiteY2-274" fmla="*/ 804390 h 866829"/>
              <a:gd name="connsiteX3-275" fmla="*/ 1214643 w 2410718"/>
              <a:gd name="connsiteY3-276" fmla="*/ 832073 h 866829"/>
              <a:gd name="connsiteX4-277" fmla="*/ 281373 w 2410718"/>
              <a:gd name="connsiteY4-278" fmla="*/ 791545 h 866829"/>
              <a:gd name="connsiteX5-279" fmla="*/ 20 w 2410718"/>
              <a:gd name="connsiteY5-280" fmla="*/ 25694 h 866829"/>
              <a:gd name="connsiteX0-281" fmla="*/ 20 w 2410718"/>
              <a:gd name="connsiteY0-282" fmla="*/ 25694 h 858839"/>
              <a:gd name="connsiteX1-283" fmla="*/ 2409820 w 2410718"/>
              <a:gd name="connsiteY1-284" fmla="*/ 5 h 858839"/>
              <a:gd name="connsiteX2-285" fmla="*/ 2128466 w 2410718"/>
              <a:gd name="connsiteY2-286" fmla="*/ 804390 h 858839"/>
              <a:gd name="connsiteX3-287" fmla="*/ 1214643 w 2410718"/>
              <a:gd name="connsiteY3-288" fmla="*/ 832073 h 858839"/>
              <a:gd name="connsiteX4-289" fmla="*/ 281373 w 2410718"/>
              <a:gd name="connsiteY4-290" fmla="*/ 791545 h 858839"/>
              <a:gd name="connsiteX5-291" fmla="*/ 20 w 2410718"/>
              <a:gd name="connsiteY5-292" fmla="*/ 25694 h 858839"/>
              <a:gd name="connsiteX0-293" fmla="*/ 20 w 2410718"/>
              <a:gd name="connsiteY0-294" fmla="*/ 25694 h 836850"/>
              <a:gd name="connsiteX1-295" fmla="*/ 2409820 w 2410718"/>
              <a:gd name="connsiteY1-296" fmla="*/ 5 h 836850"/>
              <a:gd name="connsiteX2-297" fmla="*/ 2128466 w 2410718"/>
              <a:gd name="connsiteY2-298" fmla="*/ 804390 h 836850"/>
              <a:gd name="connsiteX3-299" fmla="*/ 1214643 w 2410718"/>
              <a:gd name="connsiteY3-300" fmla="*/ 832073 h 836850"/>
              <a:gd name="connsiteX4-301" fmla="*/ 281373 w 2410718"/>
              <a:gd name="connsiteY4-302" fmla="*/ 791545 h 836850"/>
              <a:gd name="connsiteX5-303" fmla="*/ 20 w 2410718"/>
              <a:gd name="connsiteY5-304" fmla="*/ 25694 h 836850"/>
              <a:gd name="connsiteX0-305" fmla="*/ 20 w 2410718"/>
              <a:gd name="connsiteY0-306" fmla="*/ 25694 h 840739"/>
              <a:gd name="connsiteX1-307" fmla="*/ 2409820 w 2410718"/>
              <a:gd name="connsiteY1-308" fmla="*/ 5 h 840739"/>
              <a:gd name="connsiteX2-309" fmla="*/ 2128466 w 2410718"/>
              <a:gd name="connsiteY2-310" fmla="*/ 804390 h 840739"/>
              <a:gd name="connsiteX3-311" fmla="*/ 1214643 w 2410718"/>
              <a:gd name="connsiteY3-312" fmla="*/ 832073 h 840739"/>
              <a:gd name="connsiteX4-313" fmla="*/ 281373 w 2410718"/>
              <a:gd name="connsiteY4-314" fmla="*/ 791545 h 840739"/>
              <a:gd name="connsiteX5-315" fmla="*/ 20 w 2410718"/>
              <a:gd name="connsiteY5-316" fmla="*/ 25694 h 840739"/>
              <a:gd name="connsiteX0-317" fmla="*/ 20 w 2410718"/>
              <a:gd name="connsiteY0-318" fmla="*/ 25694 h 855476"/>
              <a:gd name="connsiteX1-319" fmla="*/ 2409820 w 2410718"/>
              <a:gd name="connsiteY1-320" fmla="*/ 5 h 855476"/>
              <a:gd name="connsiteX2-321" fmla="*/ 2128466 w 2410718"/>
              <a:gd name="connsiteY2-322" fmla="*/ 804390 h 855476"/>
              <a:gd name="connsiteX3-323" fmla="*/ 1169901 w 2410718"/>
              <a:gd name="connsiteY3-324" fmla="*/ 849965 h 855476"/>
              <a:gd name="connsiteX4-325" fmla="*/ 281373 w 2410718"/>
              <a:gd name="connsiteY4-326" fmla="*/ 791545 h 855476"/>
              <a:gd name="connsiteX5-327" fmla="*/ 20 w 2410718"/>
              <a:gd name="connsiteY5-328" fmla="*/ 25694 h 855476"/>
              <a:gd name="connsiteX0-329" fmla="*/ 20 w 2410718"/>
              <a:gd name="connsiteY0-330" fmla="*/ 25694 h 850751"/>
              <a:gd name="connsiteX1-331" fmla="*/ 2409820 w 2410718"/>
              <a:gd name="connsiteY1-332" fmla="*/ 5 h 850751"/>
              <a:gd name="connsiteX2-333" fmla="*/ 2128466 w 2410718"/>
              <a:gd name="connsiteY2-334" fmla="*/ 804390 h 850751"/>
              <a:gd name="connsiteX3-335" fmla="*/ 1169901 w 2410718"/>
              <a:gd name="connsiteY3-336" fmla="*/ 849965 h 850751"/>
              <a:gd name="connsiteX4-337" fmla="*/ 281373 w 2410718"/>
              <a:gd name="connsiteY4-338" fmla="*/ 791545 h 850751"/>
              <a:gd name="connsiteX5-339" fmla="*/ 20 w 2410718"/>
              <a:gd name="connsiteY5-340" fmla="*/ 25694 h 8507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31" y="connsiteY5-232"/>
              </a:cxn>
            </a:cxnLst>
            <a:rect l="l" t="t" r="r" b="b"/>
            <a:pathLst>
              <a:path w="2410718" h="850751">
                <a:moveTo>
                  <a:pt x="20" y="25694"/>
                </a:moveTo>
                <a:cubicBezTo>
                  <a:pt x="2601" y="33890"/>
                  <a:pt x="2390281" y="2256"/>
                  <a:pt x="2409820" y="5"/>
                </a:cubicBezTo>
                <a:cubicBezTo>
                  <a:pt x="2429359" y="-2246"/>
                  <a:pt x="2123840" y="798415"/>
                  <a:pt x="2128466" y="804390"/>
                </a:cubicBezTo>
                <a:cubicBezTo>
                  <a:pt x="1905884" y="840457"/>
                  <a:pt x="1488448" y="842600"/>
                  <a:pt x="1169901" y="849965"/>
                </a:cubicBezTo>
                <a:cubicBezTo>
                  <a:pt x="851354" y="857330"/>
                  <a:pt x="577549" y="811018"/>
                  <a:pt x="281373" y="791545"/>
                </a:cubicBezTo>
                <a:cubicBezTo>
                  <a:pt x="252924" y="771178"/>
                  <a:pt x="-2561" y="17498"/>
                  <a:pt x="20" y="25694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全向移动方式</a:t>
            </a:r>
          </a:p>
        </p:txBody>
      </p:sp>
      <p:sp>
        <p:nvSpPr>
          <p:cNvPr id="23" name="TextBox 50"/>
          <p:cNvSpPr txBox="1"/>
          <p:nvPr/>
        </p:nvSpPr>
        <p:spPr>
          <a:xfrm>
            <a:off x="6910917" y="4574216"/>
            <a:ext cx="4648200" cy="712787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随机性</a:t>
            </a:r>
          </a:p>
        </p:txBody>
      </p:sp>
      <p:sp>
        <p:nvSpPr>
          <p:cNvPr id="24" name="TextBox 51"/>
          <p:cNvSpPr txBox="1"/>
          <p:nvPr/>
        </p:nvSpPr>
        <p:spPr>
          <a:xfrm>
            <a:off x="7010402" y="3270251"/>
            <a:ext cx="4484913" cy="712788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增加趣味性和技巧性</a:t>
            </a:r>
          </a:p>
        </p:txBody>
      </p:sp>
      <p:sp>
        <p:nvSpPr>
          <p:cNvPr id="25" name="TextBox 52"/>
          <p:cNvSpPr txBox="1"/>
          <p:nvPr/>
        </p:nvSpPr>
        <p:spPr>
          <a:xfrm>
            <a:off x="6747935" y="2309813"/>
            <a:ext cx="4135967" cy="712787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just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有一定操作难度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267" dirty="0">
                <a:solidFill>
                  <a:prstClr val="white"/>
                </a:solidFill>
              </a:rPr>
              <a:t>Design</a:t>
            </a:r>
            <a:endParaRPr lang="zh-CN" altLang="en-US" sz="4267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D05F1E9-CDB4-4285-90CF-63FED0434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18" y="4230690"/>
            <a:ext cx="1524000" cy="20288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4F9D9E9-A94E-49D7-B78F-A938EDD23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17" y="4253203"/>
            <a:ext cx="1524000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801"/>
    </mc:Choice>
    <mc:Fallback xmlns="">
      <p:transition advTm="68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1BB34F1-2EC8-4241-9FA8-24EE83963E4D}"/>
              </a:ext>
            </a:extLst>
          </p:cNvPr>
          <p:cNvSpPr/>
          <p:nvPr/>
        </p:nvSpPr>
        <p:spPr>
          <a:xfrm>
            <a:off x="301556" y="769441"/>
            <a:ext cx="11352179" cy="5904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C699-A2AD-4405-9406-D6A39A6966D0}"/>
              </a:ext>
            </a:extLst>
          </p:cNvPr>
          <p:cNvSpPr txBox="1"/>
          <p:nvPr/>
        </p:nvSpPr>
        <p:spPr>
          <a:xfrm>
            <a:off x="591765" y="0"/>
            <a:ext cx="5385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Design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8C5BC04-78EB-4CF2-B316-03BC3C7CCDE0}"/>
              </a:ext>
            </a:extLst>
          </p:cNvPr>
          <p:cNvSpPr/>
          <p:nvPr/>
        </p:nvSpPr>
        <p:spPr>
          <a:xfrm>
            <a:off x="301556" y="3143250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初始界面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2EECDCD-448A-4A0F-838E-CBA23C7D60DC}"/>
              </a:ext>
            </a:extLst>
          </p:cNvPr>
          <p:cNvCxnSpPr>
            <a:cxnSpLocks/>
          </p:cNvCxnSpPr>
          <p:nvPr/>
        </p:nvCxnSpPr>
        <p:spPr>
          <a:xfrm>
            <a:off x="2295728" y="3429000"/>
            <a:ext cx="0" cy="237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86B105-E236-4A4A-9E4A-AA44C9F7CA4F}"/>
              </a:ext>
            </a:extLst>
          </p:cNvPr>
          <p:cNvCxnSpPr/>
          <p:nvPr/>
        </p:nvCxnSpPr>
        <p:spPr>
          <a:xfrm>
            <a:off x="2295728" y="5802809"/>
            <a:ext cx="476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6BECAEC-6030-42DD-AEE6-A6AA0FA7BB50}"/>
              </a:ext>
            </a:extLst>
          </p:cNvPr>
          <p:cNvSpPr/>
          <p:nvPr/>
        </p:nvSpPr>
        <p:spPr>
          <a:xfrm>
            <a:off x="2772382" y="2571750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开始游戏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B74AB89-4231-47A3-8FA2-E61B8101702E}"/>
              </a:ext>
            </a:extLst>
          </p:cNvPr>
          <p:cNvSpPr/>
          <p:nvPr/>
        </p:nvSpPr>
        <p:spPr>
          <a:xfrm>
            <a:off x="2772383" y="5517059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游戏规则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3C9BFE-FA9B-4449-A3D2-DC6BB3B3AB4F}"/>
              </a:ext>
            </a:extLst>
          </p:cNvPr>
          <p:cNvCxnSpPr/>
          <p:nvPr/>
        </p:nvCxnSpPr>
        <p:spPr>
          <a:xfrm>
            <a:off x="1742871" y="3429000"/>
            <a:ext cx="55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E06F8BD-7925-4485-AA4A-9A1F64D03088}"/>
              </a:ext>
            </a:extLst>
          </p:cNvPr>
          <p:cNvSpPr/>
          <p:nvPr/>
        </p:nvSpPr>
        <p:spPr>
          <a:xfrm>
            <a:off x="4669277" y="1384845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生成随机地图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5F1226D-E805-4C73-8C98-A636D8092B40}"/>
              </a:ext>
            </a:extLst>
          </p:cNvPr>
          <p:cNvSpPr/>
          <p:nvPr/>
        </p:nvSpPr>
        <p:spPr>
          <a:xfrm>
            <a:off x="4679003" y="4097777"/>
            <a:ext cx="1441315" cy="539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生成人物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A1ED6BD-A58D-433F-A229-B20450A0BE07}"/>
              </a:ext>
            </a:extLst>
          </p:cNvPr>
          <p:cNvCxnSpPr>
            <a:stCxn id="33" idx="3"/>
            <a:endCxn id="48" idx="1"/>
          </p:cNvCxnSpPr>
          <p:nvPr/>
        </p:nvCxnSpPr>
        <p:spPr>
          <a:xfrm flipV="1">
            <a:off x="4213697" y="1670595"/>
            <a:ext cx="455580" cy="1186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C583FB2-2445-43C7-AA24-9E350335AB24}"/>
              </a:ext>
            </a:extLst>
          </p:cNvPr>
          <p:cNvCxnSpPr/>
          <p:nvPr/>
        </p:nvCxnSpPr>
        <p:spPr>
          <a:xfrm>
            <a:off x="4435813" y="2868442"/>
            <a:ext cx="0" cy="150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00C9A38-6048-4192-BCF0-8F3B189D1EBF}"/>
              </a:ext>
            </a:extLst>
          </p:cNvPr>
          <p:cNvCxnSpPr/>
          <p:nvPr/>
        </p:nvCxnSpPr>
        <p:spPr>
          <a:xfrm>
            <a:off x="4445540" y="4367719"/>
            <a:ext cx="223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DC46071-3D60-4C07-B765-3E00B861B1CD}"/>
              </a:ext>
            </a:extLst>
          </p:cNvPr>
          <p:cNvCxnSpPr>
            <a:cxnSpLocks/>
          </p:cNvCxnSpPr>
          <p:nvPr/>
        </p:nvCxnSpPr>
        <p:spPr>
          <a:xfrm>
            <a:off x="6120318" y="1670595"/>
            <a:ext cx="261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524A16D-149E-4C5F-94C7-23F2DD017C64}"/>
              </a:ext>
            </a:extLst>
          </p:cNvPr>
          <p:cNvCxnSpPr>
            <a:cxnSpLocks/>
          </p:cNvCxnSpPr>
          <p:nvPr/>
        </p:nvCxnSpPr>
        <p:spPr>
          <a:xfrm>
            <a:off x="6381345" y="1670595"/>
            <a:ext cx="0" cy="270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7B4A1E9-9979-423F-B286-A2AC3D5611B8}"/>
              </a:ext>
            </a:extLst>
          </p:cNvPr>
          <p:cNvCxnSpPr>
            <a:stCxn id="52" idx="3"/>
          </p:cNvCxnSpPr>
          <p:nvPr/>
        </p:nvCxnSpPr>
        <p:spPr>
          <a:xfrm>
            <a:off x="6120318" y="4367719"/>
            <a:ext cx="231844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60FFA70-EC46-4107-8A8E-3FCBAB85E4CF}"/>
              </a:ext>
            </a:extLst>
          </p:cNvPr>
          <p:cNvCxnSpPr/>
          <p:nvPr/>
        </p:nvCxnSpPr>
        <p:spPr>
          <a:xfrm>
            <a:off x="6381345" y="2868442"/>
            <a:ext cx="270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E72D1-093D-4148-A3DE-4623171497E2}"/>
              </a:ext>
            </a:extLst>
          </p:cNvPr>
          <p:cNvSpPr/>
          <p:nvPr/>
        </p:nvSpPr>
        <p:spPr>
          <a:xfrm>
            <a:off x="6624538" y="2582692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战斗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3A43B45-065A-4DCC-8769-27DA7C2412C9}"/>
              </a:ext>
            </a:extLst>
          </p:cNvPr>
          <p:cNvCxnSpPr>
            <a:stCxn id="85" idx="3"/>
          </p:cNvCxnSpPr>
          <p:nvPr/>
        </p:nvCxnSpPr>
        <p:spPr>
          <a:xfrm flipV="1">
            <a:off x="8065853" y="2857500"/>
            <a:ext cx="192930" cy="1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573ABAC-BB28-4EF0-A10F-385A56931CC7}"/>
              </a:ext>
            </a:extLst>
          </p:cNvPr>
          <p:cNvSpPr/>
          <p:nvPr/>
        </p:nvSpPr>
        <p:spPr>
          <a:xfrm>
            <a:off x="8258783" y="2582692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分数计算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6206C50-A3BA-40B0-8DF6-A83D57B7FB5A}"/>
              </a:ext>
            </a:extLst>
          </p:cNvPr>
          <p:cNvCxnSpPr>
            <a:stCxn id="89" idx="0"/>
          </p:cNvCxnSpPr>
          <p:nvPr/>
        </p:nvCxnSpPr>
        <p:spPr>
          <a:xfrm flipH="1" flipV="1">
            <a:off x="8979440" y="1138136"/>
            <a:ext cx="1" cy="144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60D8CD3-49DB-428C-B793-96C2D3D1B48E}"/>
              </a:ext>
            </a:extLst>
          </p:cNvPr>
          <p:cNvCxnSpPr>
            <a:cxnSpLocks/>
          </p:cNvCxnSpPr>
          <p:nvPr/>
        </p:nvCxnSpPr>
        <p:spPr>
          <a:xfrm flipH="1" flipV="1">
            <a:off x="3493039" y="1138136"/>
            <a:ext cx="5486402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A19DED9-5CEA-4966-B728-005F88BFE63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493039" y="1147864"/>
            <a:ext cx="1" cy="142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图片 101">
            <a:extLst>
              <a:ext uri="{FF2B5EF4-FFF2-40B4-BE49-F238E27FC236}">
                <a16:creationId xmlns:a16="http://schemas.microsoft.com/office/drawing/2014/main" id="{0D65D0D7-CAEA-47C8-ADD4-B0A21F23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8610">
            <a:off x="9366486" y="-95628"/>
            <a:ext cx="3028031" cy="2864354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38F9C4F0-BCEE-48A6-AE11-7311156BB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594" y="4174556"/>
            <a:ext cx="1524000" cy="2028825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0B55DBC8-91E9-4193-B3C7-9CB061573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27" y="4227838"/>
            <a:ext cx="1524000" cy="2028825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AF252974-7B63-4414-B3F1-A195442E0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37011">
            <a:off x="1372407" y="1005315"/>
            <a:ext cx="1524213" cy="2029108"/>
          </a:xfrm>
          <a:prstGeom prst="rect">
            <a:avLst/>
          </a:prstGeom>
        </p:spPr>
      </p:pic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672D770-6A71-48C8-8489-5474F86C0A01}"/>
              </a:ext>
            </a:extLst>
          </p:cNvPr>
          <p:cNvCxnSpPr/>
          <p:nvPr/>
        </p:nvCxnSpPr>
        <p:spPr>
          <a:xfrm flipV="1">
            <a:off x="2295728" y="2857500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B18CC84-1A2A-4F60-B8EA-1DE15CAC9805}"/>
              </a:ext>
            </a:extLst>
          </p:cNvPr>
          <p:cNvCxnSpPr/>
          <p:nvPr/>
        </p:nvCxnSpPr>
        <p:spPr>
          <a:xfrm>
            <a:off x="2295728" y="2857500"/>
            <a:ext cx="476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079062E-84A9-4501-A511-14BA34F9F8D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5389935" y="1956345"/>
            <a:ext cx="0" cy="5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ED4A25-63A6-4683-836E-1963EE2CD4E2}"/>
              </a:ext>
            </a:extLst>
          </p:cNvPr>
          <p:cNvSpPr/>
          <p:nvPr/>
        </p:nvSpPr>
        <p:spPr>
          <a:xfrm>
            <a:off x="4606449" y="2171458"/>
            <a:ext cx="1566969" cy="5617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通过数组、迭代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4664F7-C1CD-4A6D-959D-588B72903330}"/>
              </a:ext>
            </a:extLst>
          </p:cNvPr>
          <p:cNvCxnSpPr/>
          <p:nvPr/>
        </p:nvCxnSpPr>
        <p:spPr>
          <a:xfrm flipV="1">
            <a:off x="5389935" y="3808429"/>
            <a:ext cx="0" cy="31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78C1EB-31F4-47DB-B79C-95A26B53199F}"/>
              </a:ext>
            </a:extLst>
          </p:cNvPr>
          <p:cNvSpPr/>
          <p:nvPr/>
        </p:nvSpPr>
        <p:spPr>
          <a:xfrm>
            <a:off x="4605310" y="3266872"/>
            <a:ext cx="1566969" cy="5617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根据地图判定人物位置</a:t>
            </a:r>
          </a:p>
        </p:txBody>
      </p:sp>
    </p:spTree>
    <p:extLst>
      <p:ext uri="{BB962C8B-B14F-4D97-AF65-F5344CB8AC3E}">
        <p14:creationId xmlns:p14="http://schemas.microsoft.com/office/powerpoint/2010/main" val="10464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6"/>
    </mc:Choice>
    <mc:Fallback xmlns="">
      <p:transition spd="slow" advTm="351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1BB34F1-2EC8-4241-9FA8-24EE83963E4D}"/>
              </a:ext>
            </a:extLst>
          </p:cNvPr>
          <p:cNvSpPr/>
          <p:nvPr/>
        </p:nvSpPr>
        <p:spPr>
          <a:xfrm>
            <a:off x="301556" y="769441"/>
            <a:ext cx="11352179" cy="5904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0BC699-A2AD-4405-9406-D6A39A6966D0}"/>
              </a:ext>
            </a:extLst>
          </p:cNvPr>
          <p:cNvSpPr txBox="1"/>
          <p:nvPr/>
        </p:nvSpPr>
        <p:spPr>
          <a:xfrm>
            <a:off x="591765" y="0"/>
            <a:ext cx="5385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Design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8C5BC04-78EB-4CF2-B316-03BC3C7CCDE0}"/>
              </a:ext>
            </a:extLst>
          </p:cNvPr>
          <p:cNvSpPr/>
          <p:nvPr/>
        </p:nvSpPr>
        <p:spPr>
          <a:xfrm>
            <a:off x="301556" y="3143250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战斗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2EECDCD-448A-4A0F-838E-CBA23C7D60DC}"/>
              </a:ext>
            </a:extLst>
          </p:cNvPr>
          <p:cNvCxnSpPr>
            <a:cxnSpLocks/>
          </p:cNvCxnSpPr>
          <p:nvPr/>
        </p:nvCxnSpPr>
        <p:spPr>
          <a:xfrm>
            <a:off x="2295728" y="3041239"/>
            <a:ext cx="0" cy="223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86B105-E236-4A4A-9E4A-AA44C9F7CA4F}"/>
              </a:ext>
            </a:extLst>
          </p:cNvPr>
          <p:cNvCxnSpPr/>
          <p:nvPr/>
        </p:nvCxnSpPr>
        <p:spPr>
          <a:xfrm>
            <a:off x="2295728" y="5257923"/>
            <a:ext cx="476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6BECAEC-6030-42DD-AEE6-A6AA0FA7BB50}"/>
              </a:ext>
            </a:extLst>
          </p:cNvPr>
          <p:cNvSpPr/>
          <p:nvPr/>
        </p:nvSpPr>
        <p:spPr>
          <a:xfrm>
            <a:off x="2866417" y="1222036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子弹的判定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B74AB89-4231-47A3-8FA2-E61B8101702E}"/>
              </a:ext>
            </a:extLst>
          </p:cNvPr>
          <p:cNvSpPr/>
          <p:nvPr/>
        </p:nvSpPr>
        <p:spPr>
          <a:xfrm>
            <a:off x="2739958" y="4978391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人物的判定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3C9BFE-FA9B-4449-A3D2-DC6BB3B3AB4F}"/>
              </a:ext>
            </a:extLst>
          </p:cNvPr>
          <p:cNvCxnSpPr/>
          <p:nvPr/>
        </p:nvCxnSpPr>
        <p:spPr>
          <a:xfrm>
            <a:off x="1742871" y="3429000"/>
            <a:ext cx="55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672D770-6A71-48C8-8489-5474F86C0A01}"/>
              </a:ext>
            </a:extLst>
          </p:cNvPr>
          <p:cNvCxnSpPr>
            <a:cxnSpLocks/>
          </p:cNvCxnSpPr>
          <p:nvPr/>
        </p:nvCxnSpPr>
        <p:spPr>
          <a:xfrm flipV="1">
            <a:off x="2295728" y="1507787"/>
            <a:ext cx="0" cy="192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B18CC84-1A2A-4F60-B8EA-1DE15CAC9805}"/>
              </a:ext>
            </a:extLst>
          </p:cNvPr>
          <p:cNvCxnSpPr>
            <a:cxnSpLocks/>
          </p:cNvCxnSpPr>
          <p:nvPr/>
        </p:nvCxnSpPr>
        <p:spPr>
          <a:xfrm flipV="1">
            <a:off x="2295728" y="1507786"/>
            <a:ext cx="570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0431BB9-883C-4C15-8C87-B42C23EDE020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4307732" y="1507786"/>
            <a:ext cx="1123546" cy="1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E06F8BD-7925-4485-AA4A-9A1F64D03088}"/>
              </a:ext>
            </a:extLst>
          </p:cNvPr>
          <p:cNvSpPr/>
          <p:nvPr/>
        </p:nvSpPr>
        <p:spPr>
          <a:xfrm>
            <a:off x="5431278" y="1237844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子弹在墙上的弹射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71A779-6899-4AB5-97A4-F3BF32EB862C}"/>
              </a:ext>
            </a:extLst>
          </p:cNvPr>
          <p:cNvCxnSpPr>
            <a:cxnSpLocks/>
          </p:cNvCxnSpPr>
          <p:nvPr/>
        </p:nvCxnSpPr>
        <p:spPr>
          <a:xfrm>
            <a:off x="6923250" y="1491978"/>
            <a:ext cx="1395103" cy="1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5F1226D-E805-4C73-8C98-A636D8092B40}"/>
              </a:ext>
            </a:extLst>
          </p:cNvPr>
          <p:cNvSpPr/>
          <p:nvPr/>
        </p:nvSpPr>
        <p:spPr>
          <a:xfrm>
            <a:off x="5494506" y="4219502"/>
            <a:ext cx="1441315" cy="539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子弹相对人物坐标判定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64BC4B8-502F-4399-8562-53B2BF556A80}"/>
              </a:ext>
            </a:extLst>
          </p:cNvPr>
          <p:cNvCxnSpPr>
            <a:cxnSpLocks/>
          </p:cNvCxnSpPr>
          <p:nvPr/>
        </p:nvCxnSpPr>
        <p:spPr>
          <a:xfrm>
            <a:off x="4507712" y="6103673"/>
            <a:ext cx="984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F722880-7572-4863-9E42-CF957A8849D0}"/>
              </a:ext>
            </a:extLst>
          </p:cNvPr>
          <p:cNvSpPr/>
          <p:nvPr/>
        </p:nvSpPr>
        <p:spPr>
          <a:xfrm>
            <a:off x="5494506" y="5802809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人物相对墙坐标判定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8DCC41-D88C-4347-B91A-96D7F71431A0}"/>
              </a:ext>
            </a:extLst>
          </p:cNvPr>
          <p:cNvCxnSpPr>
            <a:cxnSpLocks/>
          </p:cNvCxnSpPr>
          <p:nvPr/>
        </p:nvCxnSpPr>
        <p:spPr>
          <a:xfrm flipV="1">
            <a:off x="4507711" y="4489444"/>
            <a:ext cx="984917" cy="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28C01AD-5DE2-4373-8772-2E4553773AB5}"/>
              </a:ext>
            </a:extLst>
          </p:cNvPr>
          <p:cNvCxnSpPr>
            <a:cxnSpLocks/>
          </p:cNvCxnSpPr>
          <p:nvPr/>
        </p:nvCxnSpPr>
        <p:spPr>
          <a:xfrm flipV="1">
            <a:off x="4153463" y="5271653"/>
            <a:ext cx="3542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16C4D9C-59F1-4EAE-8AAE-32532397D36E}"/>
              </a:ext>
            </a:extLst>
          </p:cNvPr>
          <p:cNvCxnSpPr>
            <a:cxnSpLocks/>
          </p:cNvCxnSpPr>
          <p:nvPr/>
        </p:nvCxnSpPr>
        <p:spPr>
          <a:xfrm flipV="1">
            <a:off x="4507712" y="4489445"/>
            <a:ext cx="0" cy="97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001C340-894A-40A6-9E6B-120C3F1D2A16}"/>
              </a:ext>
            </a:extLst>
          </p:cNvPr>
          <p:cNvCxnSpPr>
            <a:cxnSpLocks/>
          </p:cNvCxnSpPr>
          <p:nvPr/>
        </p:nvCxnSpPr>
        <p:spPr>
          <a:xfrm flipV="1">
            <a:off x="4507712" y="5379224"/>
            <a:ext cx="0" cy="72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0DE60DA-DF71-44CE-93D0-7904368845CB}"/>
              </a:ext>
            </a:extLst>
          </p:cNvPr>
          <p:cNvSpPr/>
          <p:nvPr/>
        </p:nvSpPr>
        <p:spPr>
          <a:xfrm>
            <a:off x="8341460" y="1253652"/>
            <a:ext cx="1441315" cy="539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角度变换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E56C538-4C83-4FBE-9528-19D09DCA5C7C}"/>
              </a:ext>
            </a:extLst>
          </p:cNvPr>
          <p:cNvCxnSpPr>
            <a:cxnSpLocks/>
          </p:cNvCxnSpPr>
          <p:nvPr/>
        </p:nvCxnSpPr>
        <p:spPr>
          <a:xfrm>
            <a:off x="6872593" y="4489444"/>
            <a:ext cx="678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B4DFE35-4170-4CA5-8AAF-FE22080967C6}"/>
              </a:ext>
            </a:extLst>
          </p:cNvPr>
          <p:cNvSpPr/>
          <p:nvPr/>
        </p:nvSpPr>
        <p:spPr>
          <a:xfrm>
            <a:off x="8257470" y="5833361"/>
            <a:ext cx="1441315" cy="539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坐标固定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F42D3D6-942E-4F16-AF90-C49A5E486E56}"/>
              </a:ext>
            </a:extLst>
          </p:cNvPr>
          <p:cNvSpPr/>
          <p:nvPr/>
        </p:nvSpPr>
        <p:spPr>
          <a:xfrm>
            <a:off x="7550870" y="4219502"/>
            <a:ext cx="1441315" cy="539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分数计算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B2A1F0-BB3A-433F-B02E-5C849903D4F2}"/>
              </a:ext>
            </a:extLst>
          </p:cNvPr>
          <p:cNvCxnSpPr>
            <a:cxnSpLocks/>
          </p:cNvCxnSpPr>
          <p:nvPr/>
        </p:nvCxnSpPr>
        <p:spPr>
          <a:xfrm>
            <a:off x="6898525" y="6105742"/>
            <a:ext cx="135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791052-5BFD-431E-AEFA-CF914E2E7237}"/>
              </a:ext>
            </a:extLst>
          </p:cNvPr>
          <p:cNvCxnSpPr/>
          <p:nvPr/>
        </p:nvCxnSpPr>
        <p:spPr>
          <a:xfrm>
            <a:off x="4769963" y="1523594"/>
            <a:ext cx="0" cy="91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3C223F4-E7F8-4204-A87A-3A15E1857ECD}"/>
              </a:ext>
            </a:extLst>
          </p:cNvPr>
          <p:cNvCxnSpPr/>
          <p:nvPr/>
        </p:nvCxnSpPr>
        <p:spPr>
          <a:xfrm>
            <a:off x="4760536" y="2450969"/>
            <a:ext cx="670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31D0271-BA7D-4650-85CB-1F263790ACEC}"/>
              </a:ext>
            </a:extLst>
          </p:cNvPr>
          <p:cNvSpPr/>
          <p:nvPr/>
        </p:nvSpPr>
        <p:spPr>
          <a:xfrm>
            <a:off x="5422304" y="2148597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限制子弹数量（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max=5)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DE80EFD-29EF-4B38-B097-207230FCBA40}"/>
              </a:ext>
            </a:extLst>
          </p:cNvPr>
          <p:cNvCxnSpPr>
            <a:cxnSpLocks/>
          </p:cNvCxnSpPr>
          <p:nvPr/>
        </p:nvCxnSpPr>
        <p:spPr>
          <a:xfrm flipH="1">
            <a:off x="4769963" y="2434347"/>
            <a:ext cx="1" cy="108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640B258-0DCE-4FC5-91B0-3DF235F0932C}"/>
              </a:ext>
            </a:extLst>
          </p:cNvPr>
          <p:cNvCxnSpPr>
            <a:cxnSpLocks/>
          </p:cNvCxnSpPr>
          <p:nvPr/>
        </p:nvCxnSpPr>
        <p:spPr>
          <a:xfrm>
            <a:off x="4769963" y="3516676"/>
            <a:ext cx="66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204C4DE-5028-4B45-B524-C775A407DF00}"/>
              </a:ext>
            </a:extLst>
          </p:cNvPr>
          <p:cNvSpPr/>
          <p:nvPr/>
        </p:nvSpPr>
        <p:spPr>
          <a:xfrm>
            <a:off x="5416853" y="3184049"/>
            <a:ext cx="1441315" cy="5715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子弹出界则消除节点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91820B-BCAF-4E33-AA38-84ABE3AD1717}"/>
              </a:ext>
            </a:extLst>
          </p:cNvPr>
          <p:cNvCxnSpPr>
            <a:cxnSpLocks/>
          </p:cNvCxnSpPr>
          <p:nvPr/>
        </p:nvCxnSpPr>
        <p:spPr>
          <a:xfrm>
            <a:off x="8978127" y="4489444"/>
            <a:ext cx="678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3876148-30D0-4AD7-8E85-620B7F496A7F}"/>
              </a:ext>
            </a:extLst>
          </p:cNvPr>
          <p:cNvSpPr/>
          <p:nvPr/>
        </p:nvSpPr>
        <p:spPr>
          <a:xfrm>
            <a:off x="9642346" y="4069432"/>
            <a:ext cx="1441315" cy="8400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下一局（分数会保存到下一局）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155E29-4D60-4F11-AFB2-8ADB0E6B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38610">
            <a:off x="10134008" y="-1002293"/>
            <a:ext cx="2590521" cy="24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35"/>
    </mc:Choice>
    <mc:Fallback xmlns="">
      <p:transition spd="slow" advTm="491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1938" y="25209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Problem statement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六边形 4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3085266" y="3344068"/>
            <a:ext cx="539354" cy="465535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六边形 5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2019062" y="3680420"/>
            <a:ext cx="323850" cy="279797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六边形 6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1978580" y="2517179"/>
            <a:ext cx="404813" cy="348853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作者QQ：394222199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GrpSpPr/>
          <p:nvPr/>
        </p:nvGrpSpPr>
        <p:grpSpPr>
          <a:xfrm>
            <a:off x="2203012" y="2496343"/>
            <a:ext cx="1071563" cy="1243013"/>
            <a:chOff x="3676650" y="2571751"/>
            <a:chExt cx="1428750" cy="1657350"/>
          </a:xfrm>
        </p:grpSpPr>
        <p:sp>
          <p:nvSpPr>
            <p:cNvPr id="9" name="任意多边形 33"/>
            <p:cNvSpPr/>
            <p:nvPr/>
          </p:nvSpPr>
          <p:spPr>
            <a:xfrm>
              <a:off x="3676650" y="2571751"/>
              <a:ext cx="1428750" cy="1657350"/>
            </a:xfrm>
            <a:custGeom>
              <a:avLst/>
              <a:gdLst>
                <a:gd name="connsiteX0" fmla="*/ 714375 w 1428750"/>
                <a:gd name="connsiteY0" fmla="*/ 0 h 1657350"/>
                <a:gd name="connsiteX1" fmla="*/ 1428750 w 1428750"/>
                <a:gd name="connsiteY1" fmla="*/ 357187 h 1657350"/>
                <a:gd name="connsiteX2" fmla="*/ 1428750 w 1428750"/>
                <a:gd name="connsiteY2" fmla="*/ 1300162 h 1657350"/>
                <a:gd name="connsiteX3" fmla="*/ 714375 w 1428750"/>
                <a:gd name="connsiteY3" fmla="*/ 1657350 h 1657350"/>
                <a:gd name="connsiteX4" fmla="*/ 0 w 1428750"/>
                <a:gd name="connsiteY4" fmla="*/ 1300162 h 1657350"/>
                <a:gd name="connsiteX5" fmla="*/ 0 w 1428750"/>
                <a:gd name="connsiteY5" fmla="*/ 357187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0" h="1657350">
                  <a:moveTo>
                    <a:pt x="714375" y="0"/>
                  </a:moveTo>
                  <a:lnTo>
                    <a:pt x="1428750" y="357187"/>
                  </a:lnTo>
                  <a:lnTo>
                    <a:pt x="1428750" y="1300162"/>
                  </a:lnTo>
                  <a:lnTo>
                    <a:pt x="714375" y="1657350"/>
                  </a:lnTo>
                  <a:lnTo>
                    <a:pt x="0" y="1300162"/>
                  </a:lnTo>
                  <a:lnTo>
                    <a:pt x="0" y="35718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oldItalic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00501" y="2677151"/>
              <a:ext cx="812616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srgbClr val="113B5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2</a:t>
              </a: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113B5F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156" y="-1318216"/>
            <a:ext cx="7110276" cy="3933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39182">
            <a:off x="8034080" y="3313762"/>
            <a:ext cx="3909816" cy="255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15"/>
    </mc:Choice>
    <mc:Fallback xmlns="">
      <p:transition advTm="4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H="1">
            <a:off x="2307167" y="3799551"/>
            <a:ext cx="863600" cy="108108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GT3.1"/>
          <p:cNvSpPr txBox="1"/>
          <p:nvPr/>
        </p:nvSpPr>
        <p:spPr>
          <a:xfrm>
            <a:off x="3075516" y="3378865"/>
            <a:ext cx="7821084" cy="2449827"/>
          </a:xfrm>
          <a:prstGeom prst="rect">
            <a:avLst/>
          </a:prstGeom>
          <a:noFill/>
        </p:spPr>
        <p:txBody>
          <a:bodyPr anchor="ctr"/>
          <a:lstStyle/>
          <a:p>
            <a:pPr algn="just" defTabSz="1219170">
              <a:lnSpc>
                <a:spcPct val="130000"/>
              </a:lnSpc>
              <a:defRPr/>
            </a:pPr>
            <a:r>
              <a:rPr lang="zh-CN" altLang="en-US" sz="21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人物和子弹的判定、随机地图的生成</a:t>
            </a:r>
          </a:p>
        </p:txBody>
      </p:sp>
      <p:sp>
        <p:nvSpPr>
          <p:cNvPr id="3076" name="KSO_GT3"/>
          <p:cNvSpPr txBox="1">
            <a:spLocks noChangeArrowheads="1"/>
          </p:cNvSpPr>
          <p:nvPr/>
        </p:nvSpPr>
        <p:spPr bwMode="auto">
          <a:xfrm>
            <a:off x="3170769" y="3877336"/>
            <a:ext cx="7821084" cy="33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1219170">
              <a:spcBef>
                <a:spcPct val="0"/>
              </a:spcBef>
              <a:buNone/>
              <a:defRPr/>
            </a:pPr>
            <a:r>
              <a:rPr lang="zh-CN" altLang="en-US" sz="2133" dirty="0">
                <a:solidFill>
                  <a:srgbClr val="3C4856"/>
                </a:solidFill>
                <a:latin typeface="微软雅黑" panose="020B0503020204020204" pitchFamily="34" charset="-122"/>
              </a:rPr>
              <a:t>控制</a:t>
            </a:r>
          </a:p>
        </p:txBody>
      </p:sp>
      <p:sp>
        <p:nvSpPr>
          <p:cNvPr id="3077" name="KSO_GN3"/>
          <p:cNvSpPr txBox="1">
            <a:spLocks noChangeArrowheads="1"/>
          </p:cNvSpPr>
          <p:nvPr/>
        </p:nvSpPr>
        <p:spPr bwMode="auto">
          <a:xfrm>
            <a:off x="1295400" y="3799550"/>
            <a:ext cx="127211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03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307167" y="2654962"/>
            <a:ext cx="863600" cy="10795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SO_GT2.1"/>
          <p:cNvSpPr txBox="1"/>
          <p:nvPr/>
        </p:nvSpPr>
        <p:spPr>
          <a:xfrm>
            <a:off x="3170769" y="3040726"/>
            <a:ext cx="7821084" cy="608012"/>
          </a:xfrm>
          <a:prstGeom prst="rect">
            <a:avLst/>
          </a:prstGeom>
          <a:noFill/>
        </p:spPr>
        <p:txBody>
          <a:bodyPr anchor="ctr"/>
          <a:lstStyle/>
          <a:p>
            <a:pPr algn="just" defTabSz="1219170">
              <a:lnSpc>
                <a:spcPct val="130000"/>
              </a:lnSpc>
              <a:defRPr/>
            </a:pPr>
            <a:r>
              <a:rPr lang="zh-CN" altLang="en-US" sz="21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图片透明化，人物移动效果</a:t>
            </a:r>
          </a:p>
        </p:txBody>
      </p:sp>
      <p:sp>
        <p:nvSpPr>
          <p:cNvPr id="3080" name="KSO_GT2"/>
          <p:cNvSpPr txBox="1">
            <a:spLocks noChangeArrowheads="1"/>
          </p:cNvSpPr>
          <p:nvPr/>
        </p:nvSpPr>
        <p:spPr bwMode="auto">
          <a:xfrm>
            <a:off x="3170769" y="2731161"/>
            <a:ext cx="7821084" cy="33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1219170">
              <a:spcBef>
                <a:spcPct val="0"/>
              </a:spcBef>
              <a:buNone/>
              <a:defRPr/>
            </a:pPr>
            <a:r>
              <a:rPr lang="en-US" altLang="zh-CN" sz="2133" dirty="0" err="1">
                <a:solidFill>
                  <a:srgbClr val="3C4856"/>
                </a:solidFill>
                <a:latin typeface="微软雅黑" panose="020B0503020204020204" pitchFamily="34" charset="-122"/>
              </a:rPr>
              <a:t>Easyx</a:t>
            </a:r>
            <a:endParaRPr lang="zh-CN" altLang="en-US" sz="2133" dirty="0">
              <a:solidFill>
                <a:srgbClr val="3C4856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81" name="KSO_GN2"/>
          <p:cNvSpPr txBox="1">
            <a:spLocks noChangeArrowheads="1"/>
          </p:cNvSpPr>
          <p:nvPr/>
        </p:nvSpPr>
        <p:spPr bwMode="auto">
          <a:xfrm>
            <a:off x="1295400" y="2654961"/>
            <a:ext cx="1272117" cy="92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02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307167" y="1508787"/>
            <a:ext cx="863600" cy="10810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KSO_GT1.1"/>
          <p:cNvSpPr txBox="1"/>
          <p:nvPr/>
        </p:nvSpPr>
        <p:spPr>
          <a:xfrm>
            <a:off x="3170769" y="1896137"/>
            <a:ext cx="7821084" cy="588963"/>
          </a:xfrm>
          <a:prstGeom prst="rect">
            <a:avLst/>
          </a:prstGeom>
          <a:noFill/>
        </p:spPr>
        <p:txBody>
          <a:bodyPr anchor="ctr"/>
          <a:lstStyle/>
          <a:p>
            <a:pPr algn="just" defTabSz="1219170">
              <a:lnSpc>
                <a:spcPct val="130000"/>
              </a:lnSpc>
              <a:defRPr/>
            </a:pPr>
            <a:r>
              <a:rPr lang="en-US" altLang="zh-CN" sz="21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Easyx+VC6++</a:t>
            </a:r>
            <a:endParaRPr lang="zh-CN" altLang="en-US" sz="21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KSO_GT1"/>
          <p:cNvSpPr txBox="1">
            <a:spLocks noChangeArrowheads="1"/>
          </p:cNvSpPr>
          <p:nvPr/>
        </p:nvSpPr>
        <p:spPr bwMode="auto">
          <a:xfrm>
            <a:off x="3170769" y="1586576"/>
            <a:ext cx="782108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defTabSz="1219170">
              <a:spcBef>
                <a:spcPct val="0"/>
              </a:spcBef>
              <a:buNone/>
              <a:defRPr/>
            </a:pPr>
            <a:r>
              <a:rPr lang="zh-CN" altLang="en-US" sz="2133" dirty="0">
                <a:solidFill>
                  <a:srgbClr val="3C4856"/>
                </a:solidFill>
                <a:latin typeface="微软雅黑" panose="020B0503020204020204" pitchFamily="34" charset="-122"/>
              </a:rPr>
              <a:t>软件的选择</a:t>
            </a:r>
          </a:p>
        </p:txBody>
      </p:sp>
      <p:sp>
        <p:nvSpPr>
          <p:cNvPr id="3085" name="KSO_GN1"/>
          <p:cNvSpPr txBox="1">
            <a:spLocks noChangeArrowheads="1"/>
          </p:cNvSpPr>
          <p:nvPr/>
        </p:nvSpPr>
        <p:spPr bwMode="auto">
          <a:xfrm>
            <a:off x="1295400" y="1508787"/>
            <a:ext cx="127211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9170">
              <a:spcBef>
                <a:spcPct val="0"/>
              </a:spcBef>
              <a:buNone/>
              <a:defRPr/>
            </a:pPr>
            <a:r>
              <a:rPr lang="en-US" altLang="zh-CN" sz="6400" b="1" dirty="0">
                <a:solidFill>
                  <a:srgbClr val="3C4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6400" b="1" dirty="0">
              <a:solidFill>
                <a:srgbClr val="3C4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4952" y="-21668"/>
            <a:ext cx="10515600" cy="912125"/>
          </a:xfrm>
        </p:spPr>
        <p:txBody>
          <a:bodyPr>
            <a:normAutofit/>
          </a:bodyPr>
          <a:lstStyle/>
          <a:p>
            <a:pPr lvl="0"/>
            <a:r>
              <a:rPr lang="en-US" altLang="zh-CN" sz="4267" dirty="0">
                <a:solidFill>
                  <a:schemeClr val="bg1"/>
                </a:solidFill>
              </a:rPr>
              <a:t>Problem Statement</a:t>
            </a:r>
            <a:endParaRPr lang="zh-CN" altLang="en-US" sz="426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5072"/>
    </mc:Choice>
    <mc:Fallback xmlns="">
      <p:transition advTm="350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1188" y="252095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Analysis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六边形 4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3085266" y="3344068"/>
            <a:ext cx="539354" cy="465535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六边形 5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2019062" y="3680420"/>
            <a:ext cx="323850" cy="279797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六边形 6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SpPr>
            <a:spLocks noChangeAspect="1"/>
          </p:cNvSpPr>
          <p:nvPr/>
        </p:nvSpPr>
        <p:spPr>
          <a:xfrm rot="16200000">
            <a:off x="1978580" y="2517179"/>
            <a:ext cx="404813" cy="348853"/>
          </a:xfrm>
          <a:prstGeom prst="hexagon">
            <a:avLst/>
          </a:pr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作者QQ：394222199" descr="e7d195523061f1c0dc554706afe4c72a60a25314cbaece805811E654B44695D34D35691164BB3D154CCFD5D798F6FEAD99EAA8F1ADC3D4AFA5BC9ED0BB3A4B45073A038AC38E89AB54D31AA59602B9F11A29459BC811AFFFA14FAC33C3365C606D4A9B828D9B47644FD31A26227C57F171D0EA28235B16E285722CCD2A819A713F267EDCB03A09C0"/>
          <p:cNvGrpSpPr/>
          <p:nvPr/>
        </p:nvGrpSpPr>
        <p:grpSpPr>
          <a:xfrm>
            <a:off x="2203012" y="2496343"/>
            <a:ext cx="1071563" cy="1243013"/>
            <a:chOff x="3676650" y="2571751"/>
            <a:chExt cx="1428750" cy="1657350"/>
          </a:xfrm>
        </p:grpSpPr>
        <p:sp>
          <p:nvSpPr>
            <p:cNvPr id="9" name="任意多边形 33"/>
            <p:cNvSpPr/>
            <p:nvPr/>
          </p:nvSpPr>
          <p:spPr>
            <a:xfrm>
              <a:off x="3676650" y="2571751"/>
              <a:ext cx="1428750" cy="1657350"/>
            </a:xfrm>
            <a:custGeom>
              <a:avLst/>
              <a:gdLst>
                <a:gd name="connsiteX0" fmla="*/ 714375 w 1428750"/>
                <a:gd name="connsiteY0" fmla="*/ 0 h 1657350"/>
                <a:gd name="connsiteX1" fmla="*/ 1428750 w 1428750"/>
                <a:gd name="connsiteY1" fmla="*/ 357187 h 1657350"/>
                <a:gd name="connsiteX2" fmla="*/ 1428750 w 1428750"/>
                <a:gd name="connsiteY2" fmla="*/ 1300162 h 1657350"/>
                <a:gd name="connsiteX3" fmla="*/ 714375 w 1428750"/>
                <a:gd name="connsiteY3" fmla="*/ 1657350 h 1657350"/>
                <a:gd name="connsiteX4" fmla="*/ 0 w 1428750"/>
                <a:gd name="connsiteY4" fmla="*/ 1300162 h 1657350"/>
                <a:gd name="connsiteX5" fmla="*/ 0 w 1428750"/>
                <a:gd name="connsiteY5" fmla="*/ 357187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0" h="1657350">
                  <a:moveTo>
                    <a:pt x="714375" y="0"/>
                  </a:moveTo>
                  <a:lnTo>
                    <a:pt x="1428750" y="357187"/>
                  </a:lnTo>
                  <a:lnTo>
                    <a:pt x="1428750" y="1300162"/>
                  </a:lnTo>
                  <a:lnTo>
                    <a:pt x="714375" y="1657350"/>
                  </a:lnTo>
                  <a:lnTo>
                    <a:pt x="0" y="1300162"/>
                  </a:lnTo>
                  <a:lnTo>
                    <a:pt x="0" y="35718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-BoldItalic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00501" y="2677151"/>
              <a:ext cx="844676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srgbClr val="113B5F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3</a:t>
              </a:r>
              <a:endPara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113B5F"/>
                </a:solidFill>
                <a:effectLst/>
                <a:uLnTx/>
                <a:uFillTx/>
                <a:latin typeface="Impact" panose="020B080603090205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156" y="-1318216"/>
            <a:ext cx="7110276" cy="39338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39182">
            <a:off x="8034080" y="3313762"/>
            <a:ext cx="3909816" cy="255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4"/>
    </mc:Choice>
    <mc:Fallback xmlns="">
      <p:transition advTm="66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C485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第一PPT，www.1ppt.com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第一PPT，www.1ppt.com">
  <a:themeElements>
    <a:clrScheme name="自定义 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C485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433</Words>
  <Application>Microsoft Office PowerPoint</Application>
  <PresentationFormat>宽屏</PresentationFormat>
  <Paragraphs>121</Paragraphs>
  <Slides>23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DIN-BoldItalic</vt:lpstr>
      <vt:lpstr>等线</vt:lpstr>
      <vt:lpstr>等线 Light</vt:lpstr>
      <vt:lpstr>微软雅黑</vt:lpstr>
      <vt:lpstr>Arial</vt:lpstr>
      <vt:lpstr>Arial Rounded MT Bold</vt:lpstr>
      <vt:lpstr>Calibri</vt:lpstr>
      <vt:lpstr>Calibri Light</vt:lpstr>
      <vt:lpstr>Dubai</vt:lpstr>
      <vt:lpstr>Impact</vt:lpstr>
      <vt:lpstr>Office 主题​​</vt:lpstr>
      <vt:lpstr>第一PPT，www.1ppt.com</vt:lpstr>
      <vt:lpstr>1_第一PPT，www.1ppt.com</vt:lpstr>
      <vt:lpstr>1_Office 主题​​</vt:lpstr>
      <vt:lpstr>2_第一PPT，www.1ppt.com</vt:lpstr>
      <vt:lpstr>3_第一PPT，www.1ppt.com</vt:lpstr>
      <vt:lpstr>校园CS</vt:lpstr>
      <vt:lpstr>PowerPoint 演示文稿</vt:lpstr>
      <vt:lpstr>Design</vt:lpstr>
      <vt:lpstr>Design</vt:lpstr>
      <vt:lpstr>PowerPoint 演示文稿</vt:lpstr>
      <vt:lpstr>PowerPoint 演示文稿</vt:lpstr>
      <vt:lpstr>Problem statement</vt:lpstr>
      <vt:lpstr>Problem Statement</vt:lpstr>
      <vt:lpstr>Analysis</vt:lpstr>
      <vt:lpstr>Analysis</vt:lpstr>
      <vt:lpstr>Analysis</vt:lpstr>
      <vt:lpstr>Analysis</vt:lpstr>
      <vt:lpstr>Analysis</vt:lpstr>
      <vt:lpstr>Implementation</vt:lpstr>
      <vt:lpstr>PowerPoint 演示文稿</vt:lpstr>
      <vt:lpstr>PowerPoint 演示文稿</vt:lpstr>
      <vt:lpstr>PowerPoint 演示文稿</vt:lpstr>
      <vt:lpstr>PowerPoint 演示文稿</vt:lpstr>
      <vt:lpstr>Group division</vt:lpstr>
      <vt:lpstr>Group division</vt:lpstr>
      <vt:lpstr>Test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校园CS</dc:title>
  <dc:creator>吴 志涛</dc:creator>
  <cp:lastModifiedBy>吴 志涛</cp:lastModifiedBy>
  <cp:revision>50</cp:revision>
  <dcterms:created xsi:type="dcterms:W3CDTF">2020-09-04T14:15:00Z</dcterms:created>
  <dcterms:modified xsi:type="dcterms:W3CDTF">2020-09-07T08:27:00Z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