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6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8" r:id="rId2"/>
    <p:sldId id="260" r:id="rId3"/>
    <p:sldId id="261" r:id="rId4"/>
    <p:sldId id="263" r:id="rId5"/>
    <p:sldId id="265" r:id="rId6"/>
    <p:sldId id="267" r:id="rId7"/>
    <p:sldId id="268" r:id="rId8"/>
    <p:sldId id="295" r:id="rId9"/>
    <p:sldId id="270" r:id="rId10"/>
    <p:sldId id="284" r:id="rId11"/>
    <p:sldId id="285" r:id="rId12"/>
    <p:sldId id="271" r:id="rId13"/>
    <p:sldId id="291" r:id="rId14"/>
    <p:sldId id="264" r:id="rId15"/>
    <p:sldId id="292" r:id="rId16"/>
    <p:sldId id="293" r:id="rId17"/>
    <p:sldId id="277" r:id="rId18"/>
    <p:sldId id="289" r:id="rId19"/>
    <p:sldId id="290" r:id="rId20"/>
    <p:sldId id="262" r:id="rId21"/>
    <p:sldId id="303" r:id="rId22"/>
    <p:sldId id="304" r:id="rId23"/>
    <p:sldId id="302" r:id="rId24"/>
    <p:sldId id="305" r:id="rId25"/>
    <p:sldId id="306" r:id="rId26"/>
    <p:sldId id="278" r:id="rId27"/>
    <p:sldId id="297" r:id="rId28"/>
    <p:sldId id="299" r:id="rId29"/>
    <p:sldId id="300" r:id="rId30"/>
    <p:sldId id="301" r:id="rId31"/>
    <p:sldId id="283" r:id="rId32"/>
    <p:sldId id="27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8B8B"/>
    <a:srgbClr val="F6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B11-4199-8293-8E5938C226B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B11-4199-8293-8E5938C226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B11-4199-8293-8E5938C226B4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6F414E4-F0B4-4A87-B84B-30B35834E7A5}" type="VALUE">
                      <a:rPr lang="en-US" altLang="zh-CN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B11-4199-8293-8E5938C226B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F28EC6A-9662-48A9-804D-F31768FDA6BE}" type="VALUE">
                      <a:rPr lang="en-US" altLang="zh-CN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B11-4199-8293-8E5938C226B4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F1F430E-A523-46C0-9FA5-E48939032EF1}" type="VALUE">
                      <a:rPr lang="en-US" altLang="zh-CN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B11-4199-8293-8E5938C226B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女</c:v>
                </c:pt>
                <c:pt idx="1">
                  <c:v>男</c:v>
                </c:pt>
                <c:pt idx="2">
                  <c:v>未知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0.65</c:v>
                </c:pt>
                <c:pt idx="1">
                  <c:v>0.3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11-4199-8293-8E5938C226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45569-807A-478E-8790-E2A23AE687A8}" type="doc">
      <dgm:prSet loTypeId="urn:microsoft.com/office/officeart/2005/8/layout/venn1" loCatId="relationship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75E7456-3772-43D7-B8D1-594DB2F33BBE}">
      <dgm:prSet/>
      <dgm:spPr/>
      <dgm:t>
        <a:bodyPr/>
        <a:lstStyle/>
        <a:p>
          <a:r>
            <a:rPr lang="en-US" dirty="0"/>
            <a:t>Login</a:t>
          </a:r>
          <a:endParaRPr lang="zh-CN" dirty="0"/>
        </a:p>
      </dgm:t>
    </dgm:pt>
    <dgm:pt modelId="{007419AF-FB60-4E67-84EE-79D95529DE07}" type="parTrans" cxnId="{97FB781D-B2D7-49E9-B256-811E2CB619CE}">
      <dgm:prSet/>
      <dgm:spPr/>
      <dgm:t>
        <a:bodyPr/>
        <a:lstStyle/>
        <a:p>
          <a:endParaRPr lang="zh-CN" altLang="en-US"/>
        </a:p>
      </dgm:t>
    </dgm:pt>
    <dgm:pt modelId="{5AD4A3DF-6F34-4187-9549-1CA937B01BF7}" type="sibTrans" cxnId="{97FB781D-B2D7-49E9-B256-811E2CB619CE}">
      <dgm:prSet/>
      <dgm:spPr/>
      <dgm:t>
        <a:bodyPr/>
        <a:lstStyle/>
        <a:p>
          <a:endParaRPr lang="zh-CN" altLang="en-US"/>
        </a:p>
      </dgm:t>
    </dgm:pt>
    <dgm:pt modelId="{5CBEF74B-55D4-485D-AE66-C0C738389FA3}" type="pres">
      <dgm:prSet presAssocID="{E0645569-807A-478E-8790-E2A23AE687A8}" presName="compositeShape" presStyleCnt="0">
        <dgm:presLayoutVars>
          <dgm:chMax val="7"/>
          <dgm:dir/>
          <dgm:resizeHandles val="exact"/>
        </dgm:presLayoutVars>
      </dgm:prSet>
      <dgm:spPr/>
    </dgm:pt>
    <dgm:pt modelId="{03910032-C76C-4BAA-9848-15FAC255D1F2}" type="pres">
      <dgm:prSet presAssocID="{275E7456-3772-43D7-B8D1-594DB2F33BBE}" presName="circ1TxSh" presStyleLbl="vennNode1" presStyleIdx="0" presStyleCnt="1"/>
      <dgm:spPr/>
    </dgm:pt>
  </dgm:ptLst>
  <dgm:cxnLst>
    <dgm:cxn modelId="{D3D96F00-39DF-495B-A980-6EA7D15A5738}" type="presOf" srcId="{E0645569-807A-478E-8790-E2A23AE687A8}" destId="{5CBEF74B-55D4-485D-AE66-C0C738389FA3}" srcOrd="0" destOrd="0" presId="urn:microsoft.com/office/officeart/2005/8/layout/venn1"/>
    <dgm:cxn modelId="{97FB781D-B2D7-49E9-B256-811E2CB619CE}" srcId="{E0645569-807A-478E-8790-E2A23AE687A8}" destId="{275E7456-3772-43D7-B8D1-594DB2F33BBE}" srcOrd="0" destOrd="0" parTransId="{007419AF-FB60-4E67-84EE-79D95529DE07}" sibTransId="{5AD4A3DF-6F34-4187-9549-1CA937B01BF7}"/>
    <dgm:cxn modelId="{A12398FD-C86D-4D29-9660-216A0605601E}" type="presOf" srcId="{275E7456-3772-43D7-B8D1-594DB2F33BBE}" destId="{03910032-C76C-4BAA-9848-15FAC255D1F2}" srcOrd="0" destOrd="0" presId="urn:microsoft.com/office/officeart/2005/8/layout/venn1"/>
    <dgm:cxn modelId="{41201CC7-DD30-4DAA-B146-B49559B8327F}" type="presParOf" srcId="{5CBEF74B-55D4-485D-AE66-C0C738389FA3}" destId="{03910032-C76C-4BAA-9848-15FAC255D1F2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52BF65-57E8-40D0-A07B-218444A8EC80}" type="doc">
      <dgm:prSet loTypeId="urn:microsoft.com/office/officeart/2005/8/layout/venn1" loCatId="relationship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E113B9-7796-4178-8774-661ED56398D8}">
      <dgm:prSet/>
      <dgm:spPr/>
      <dgm:t>
        <a:bodyPr/>
        <a:lstStyle/>
        <a:p>
          <a:r>
            <a:rPr lang="en-US" dirty="0"/>
            <a:t>Enter the system</a:t>
          </a:r>
          <a:endParaRPr lang="zh-CN" dirty="0"/>
        </a:p>
      </dgm:t>
    </dgm:pt>
    <dgm:pt modelId="{F29BC1CE-1437-4DC1-875D-14B4F0D04C4F}" type="parTrans" cxnId="{893517D9-BBF8-4793-8142-C8834775CCC8}">
      <dgm:prSet/>
      <dgm:spPr/>
      <dgm:t>
        <a:bodyPr/>
        <a:lstStyle/>
        <a:p>
          <a:endParaRPr lang="zh-CN" altLang="en-US"/>
        </a:p>
      </dgm:t>
    </dgm:pt>
    <dgm:pt modelId="{FFE29FC1-5D21-44A5-BC1D-48F2E8D596E2}" type="sibTrans" cxnId="{893517D9-BBF8-4793-8142-C8834775CCC8}">
      <dgm:prSet/>
      <dgm:spPr/>
      <dgm:t>
        <a:bodyPr/>
        <a:lstStyle/>
        <a:p>
          <a:endParaRPr lang="zh-CN" altLang="en-US"/>
        </a:p>
      </dgm:t>
    </dgm:pt>
    <dgm:pt modelId="{6057F672-25F4-4DB2-BA78-856ACF585E96}" type="pres">
      <dgm:prSet presAssocID="{A652BF65-57E8-40D0-A07B-218444A8EC80}" presName="compositeShape" presStyleCnt="0">
        <dgm:presLayoutVars>
          <dgm:chMax val="7"/>
          <dgm:dir/>
          <dgm:resizeHandles val="exact"/>
        </dgm:presLayoutVars>
      </dgm:prSet>
      <dgm:spPr/>
    </dgm:pt>
    <dgm:pt modelId="{3316F3DA-5AA8-4A40-AEE7-1E0D6A4580E6}" type="pres">
      <dgm:prSet presAssocID="{24E113B9-7796-4178-8774-661ED56398D8}" presName="circ1TxSh" presStyleLbl="vennNode1" presStyleIdx="0" presStyleCnt="1"/>
      <dgm:spPr/>
    </dgm:pt>
  </dgm:ptLst>
  <dgm:cxnLst>
    <dgm:cxn modelId="{055CF037-AF95-4CD2-886B-4B7F0B67C21D}" type="presOf" srcId="{A652BF65-57E8-40D0-A07B-218444A8EC80}" destId="{6057F672-25F4-4DB2-BA78-856ACF585E96}" srcOrd="0" destOrd="0" presId="urn:microsoft.com/office/officeart/2005/8/layout/venn1"/>
    <dgm:cxn modelId="{A3E81C40-2C0B-45D8-AE1E-70BD9D0B4CF6}" type="presOf" srcId="{24E113B9-7796-4178-8774-661ED56398D8}" destId="{3316F3DA-5AA8-4A40-AEE7-1E0D6A4580E6}" srcOrd="0" destOrd="0" presId="urn:microsoft.com/office/officeart/2005/8/layout/venn1"/>
    <dgm:cxn modelId="{893517D9-BBF8-4793-8142-C8834775CCC8}" srcId="{A652BF65-57E8-40D0-A07B-218444A8EC80}" destId="{24E113B9-7796-4178-8774-661ED56398D8}" srcOrd="0" destOrd="0" parTransId="{F29BC1CE-1437-4DC1-875D-14B4F0D04C4F}" sibTransId="{FFE29FC1-5D21-44A5-BC1D-48F2E8D596E2}"/>
    <dgm:cxn modelId="{8A8E08E2-9567-4CF0-AAB0-ED6ABC6E92D2}" type="presParOf" srcId="{6057F672-25F4-4DB2-BA78-856ACF585E96}" destId="{3316F3DA-5AA8-4A40-AEE7-1E0D6A4580E6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1B93B1-3E76-49DC-BE40-24E49B792941}" type="doc">
      <dgm:prSet loTypeId="urn:microsoft.com/office/officeart/2005/8/layout/vList3" loCatId="picture" qsTypeId="urn:microsoft.com/office/officeart/2005/8/quickstyle/3d4" qsCatId="3D" csTypeId="urn:microsoft.com/office/officeart/2005/8/colors/accent1_2" csCatId="accent1" phldr="1"/>
      <dgm:spPr/>
    </dgm:pt>
    <dgm:pt modelId="{8F832CDA-CC02-4249-88F6-FD07154C1091}">
      <dgm:prSet phldrT="[文本]"/>
      <dgm:spPr/>
      <dgm:t>
        <a:bodyPr/>
        <a:lstStyle/>
        <a:p>
          <a:r>
            <a:rPr lang="en-US" altLang="zh-CN" dirty="0"/>
            <a:t>Add user/user status </a:t>
          </a:r>
          <a:endParaRPr lang="zh-CN" altLang="en-US" dirty="0"/>
        </a:p>
      </dgm:t>
    </dgm:pt>
    <dgm:pt modelId="{7BD866CF-9767-4F20-9686-01E33438DF13}" type="parTrans" cxnId="{CCF39872-08C2-4072-A30C-832594AB3931}">
      <dgm:prSet/>
      <dgm:spPr/>
      <dgm:t>
        <a:bodyPr/>
        <a:lstStyle/>
        <a:p>
          <a:endParaRPr lang="zh-CN" altLang="en-US"/>
        </a:p>
      </dgm:t>
    </dgm:pt>
    <dgm:pt modelId="{94E58893-CC10-4E25-A977-3AF8F28C5639}" type="sibTrans" cxnId="{CCF39872-08C2-4072-A30C-832594AB3931}">
      <dgm:prSet/>
      <dgm:spPr/>
      <dgm:t>
        <a:bodyPr/>
        <a:lstStyle/>
        <a:p>
          <a:endParaRPr lang="zh-CN" altLang="en-US"/>
        </a:p>
      </dgm:t>
    </dgm:pt>
    <dgm:pt modelId="{7FCCEA0F-4E67-4DD9-B118-697A5E6BA47B}">
      <dgm:prSet phldrT="[文本]"/>
      <dgm:spPr/>
      <dgm:t>
        <a:bodyPr/>
        <a:lstStyle/>
        <a:p>
          <a:r>
            <a:rPr lang="en-US" altLang="zh-CN" dirty="0"/>
            <a:t>Delete user/user status</a:t>
          </a:r>
          <a:endParaRPr lang="zh-CN" altLang="en-US" dirty="0"/>
        </a:p>
      </dgm:t>
    </dgm:pt>
    <dgm:pt modelId="{A66DB6C6-E402-40DA-9B43-E29A97FE4EF9}" type="parTrans" cxnId="{FD04692E-093A-491A-BB38-94BB3CB4AEBE}">
      <dgm:prSet/>
      <dgm:spPr/>
      <dgm:t>
        <a:bodyPr/>
        <a:lstStyle/>
        <a:p>
          <a:endParaRPr lang="zh-CN" altLang="en-US"/>
        </a:p>
      </dgm:t>
    </dgm:pt>
    <dgm:pt modelId="{7944902E-8B87-4D11-993F-94352D5A6220}" type="sibTrans" cxnId="{FD04692E-093A-491A-BB38-94BB3CB4AEBE}">
      <dgm:prSet/>
      <dgm:spPr/>
      <dgm:t>
        <a:bodyPr/>
        <a:lstStyle/>
        <a:p>
          <a:endParaRPr lang="zh-CN" altLang="en-US"/>
        </a:p>
      </dgm:t>
    </dgm:pt>
    <dgm:pt modelId="{07EBF481-7B18-4EF5-BC17-6CC934AFFAD8}">
      <dgm:prSet phldrT="[文本]"/>
      <dgm:spPr/>
      <dgm:t>
        <a:bodyPr/>
        <a:lstStyle/>
        <a:p>
          <a:r>
            <a:rPr lang="en-US" altLang="zh-CN" dirty="0"/>
            <a:t>Edit user/user status</a:t>
          </a:r>
          <a:endParaRPr lang="zh-CN" altLang="en-US" dirty="0"/>
        </a:p>
      </dgm:t>
    </dgm:pt>
    <dgm:pt modelId="{9CC6A41D-34DD-4E36-B279-690C6421584E}" type="parTrans" cxnId="{232DCB2D-A5FD-4A8A-AF3B-8132191B73CD}">
      <dgm:prSet/>
      <dgm:spPr/>
      <dgm:t>
        <a:bodyPr/>
        <a:lstStyle/>
        <a:p>
          <a:endParaRPr lang="zh-CN" altLang="en-US"/>
        </a:p>
      </dgm:t>
    </dgm:pt>
    <dgm:pt modelId="{0736A1F9-4A80-48C2-9FC0-DB9C094324E6}" type="sibTrans" cxnId="{232DCB2D-A5FD-4A8A-AF3B-8132191B73CD}">
      <dgm:prSet/>
      <dgm:spPr/>
      <dgm:t>
        <a:bodyPr/>
        <a:lstStyle/>
        <a:p>
          <a:endParaRPr lang="zh-CN" altLang="en-US"/>
        </a:p>
      </dgm:t>
    </dgm:pt>
    <dgm:pt modelId="{D3980893-0771-48C5-8E2A-188F5EEBA882}" type="pres">
      <dgm:prSet presAssocID="{141B93B1-3E76-49DC-BE40-24E49B792941}" presName="linearFlow" presStyleCnt="0">
        <dgm:presLayoutVars>
          <dgm:dir/>
          <dgm:resizeHandles val="exact"/>
        </dgm:presLayoutVars>
      </dgm:prSet>
      <dgm:spPr/>
    </dgm:pt>
    <dgm:pt modelId="{D8921289-A423-40BB-9C04-891D81E295C2}" type="pres">
      <dgm:prSet presAssocID="{8F832CDA-CC02-4249-88F6-FD07154C1091}" presName="composite" presStyleCnt="0"/>
      <dgm:spPr/>
    </dgm:pt>
    <dgm:pt modelId="{0E1D2A2F-4ED3-4F67-8651-0064E8709ECC}" type="pres">
      <dgm:prSet presAssocID="{8F832CDA-CC02-4249-88F6-FD07154C1091}" presName="imgShp" presStyleLbl="fgImgPlace1" presStyleIdx="0" presStyleCnt="3"/>
      <dgm:spPr/>
    </dgm:pt>
    <dgm:pt modelId="{8D9E7D8C-ECD4-4E9D-B47D-DB66F555FA36}" type="pres">
      <dgm:prSet presAssocID="{8F832CDA-CC02-4249-88F6-FD07154C1091}" presName="txShp" presStyleLbl="node1" presStyleIdx="0" presStyleCnt="3">
        <dgm:presLayoutVars>
          <dgm:bulletEnabled val="1"/>
        </dgm:presLayoutVars>
      </dgm:prSet>
      <dgm:spPr/>
    </dgm:pt>
    <dgm:pt modelId="{01303B6F-0904-4EF6-9B34-7DB347FC8915}" type="pres">
      <dgm:prSet presAssocID="{94E58893-CC10-4E25-A977-3AF8F28C5639}" presName="spacing" presStyleCnt="0"/>
      <dgm:spPr/>
    </dgm:pt>
    <dgm:pt modelId="{0615A96D-290C-4429-8A9D-5419E985C8FF}" type="pres">
      <dgm:prSet presAssocID="{7FCCEA0F-4E67-4DD9-B118-697A5E6BA47B}" presName="composite" presStyleCnt="0"/>
      <dgm:spPr/>
    </dgm:pt>
    <dgm:pt modelId="{94EC0388-C400-4A38-85F7-508FB93A4362}" type="pres">
      <dgm:prSet presAssocID="{7FCCEA0F-4E67-4DD9-B118-697A5E6BA47B}" presName="imgShp" presStyleLbl="fgImgPlace1" presStyleIdx="1" presStyleCnt="3"/>
      <dgm:spPr/>
    </dgm:pt>
    <dgm:pt modelId="{0FAC03D3-DC68-4F0B-9894-692BA5BF9001}" type="pres">
      <dgm:prSet presAssocID="{7FCCEA0F-4E67-4DD9-B118-697A5E6BA47B}" presName="txShp" presStyleLbl="node1" presStyleIdx="1" presStyleCnt="3">
        <dgm:presLayoutVars>
          <dgm:bulletEnabled val="1"/>
        </dgm:presLayoutVars>
      </dgm:prSet>
      <dgm:spPr/>
    </dgm:pt>
    <dgm:pt modelId="{C1306474-A550-4C4D-B75C-D45537C779A2}" type="pres">
      <dgm:prSet presAssocID="{7944902E-8B87-4D11-993F-94352D5A6220}" presName="spacing" presStyleCnt="0"/>
      <dgm:spPr/>
    </dgm:pt>
    <dgm:pt modelId="{70C75E61-359D-4C19-BA03-01FB5952CD83}" type="pres">
      <dgm:prSet presAssocID="{07EBF481-7B18-4EF5-BC17-6CC934AFFAD8}" presName="composite" presStyleCnt="0"/>
      <dgm:spPr/>
    </dgm:pt>
    <dgm:pt modelId="{100E95EA-6BCD-4FA1-B741-D9B728FCA28B}" type="pres">
      <dgm:prSet presAssocID="{07EBF481-7B18-4EF5-BC17-6CC934AFFAD8}" presName="imgShp" presStyleLbl="fgImgPlace1" presStyleIdx="2" presStyleCnt="3"/>
      <dgm:spPr/>
    </dgm:pt>
    <dgm:pt modelId="{22D2EC66-A6CA-49CC-811E-4702B65F70AC}" type="pres">
      <dgm:prSet presAssocID="{07EBF481-7B18-4EF5-BC17-6CC934AFFAD8}" presName="txShp" presStyleLbl="node1" presStyleIdx="2" presStyleCnt="3">
        <dgm:presLayoutVars>
          <dgm:bulletEnabled val="1"/>
        </dgm:presLayoutVars>
      </dgm:prSet>
      <dgm:spPr/>
    </dgm:pt>
  </dgm:ptLst>
  <dgm:cxnLst>
    <dgm:cxn modelId="{232DCB2D-A5FD-4A8A-AF3B-8132191B73CD}" srcId="{141B93B1-3E76-49DC-BE40-24E49B792941}" destId="{07EBF481-7B18-4EF5-BC17-6CC934AFFAD8}" srcOrd="2" destOrd="0" parTransId="{9CC6A41D-34DD-4E36-B279-690C6421584E}" sibTransId="{0736A1F9-4A80-48C2-9FC0-DB9C094324E6}"/>
    <dgm:cxn modelId="{FD04692E-093A-491A-BB38-94BB3CB4AEBE}" srcId="{141B93B1-3E76-49DC-BE40-24E49B792941}" destId="{7FCCEA0F-4E67-4DD9-B118-697A5E6BA47B}" srcOrd="1" destOrd="0" parTransId="{A66DB6C6-E402-40DA-9B43-E29A97FE4EF9}" sibTransId="{7944902E-8B87-4D11-993F-94352D5A6220}"/>
    <dgm:cxn modelId="{CCF39872-08C2-4072-A30C-832594AB3931}" srcId="{141B93B1-3E76-49DC-BE40-24E49B792941}" destId="{8F832CDA-CC02-4249-88F6-FD07154C1091}" srcOrd="0" destOrd="0" parTransId="{7BD866CF-9767-4F20-9686-01E33438DF13}" sibTransId="{94E58893-CC10-4E25-A977-3AF8F28C5639}"/>
    <dgm:cxn modelId="{B56D507F-F3F1-4D4D-A127-B8A3342BD131}" type="presOf" srcId="{141B93B1-3E76-49DC-BE40-24E49B792941}" destId="{D3980893-0771-48C5-8E2A-188F5EEBA882}" srcOrd="0" destOrd="0" presId="urn:microsoft.com/office/officeart/2005/8/layout/vList3"/>
    <dgm:cxn modelId="{7F984D81-D5DF-46E2-A5E6-02932F6D9C5A}" type="presOf" srcId="{7FCCEA0F-4E67-4DD9-B118-697A5E6BA47B}" destId="{0FAC03D3-DC68-4F0B-9894-692BA5BF9001}" srcOrd="0" destOrd="0" presId="urn:microsoft.com/office/officeart/2005/8/layout/vList3"/>
    <dgm:cxn modelId="{D9A61298-964F-4036-BB39-EBC6EFCE9142}" type="presOf" srcId="{8F832CDA-CC02-4249-88F6-FD07154C1091}" destId="{8D9E7D8C-ECD4-4E9D-B47D-DB66F555FA36}" srcOrd="0" destOrd="0" presId="urn:microsoft.com/office/officeart/2005/8/layout/vList3"/>
    <dgm:cxn modelId="{35C4FFD8-DFCD-45CB-BE4E-44D0C84F0A2A}" type="presOf" srcId="{07EBF481-7B18-4EF5-BC17-6CC934AFFAD8}" destId="{22D2EC66-A6CA-49CC-811E-4702B65F70AC}" srcOrd="0" destOrd="0" presId="urn:microsoft.com/office/officeart/2005/8/layout/vList3"/>
    <dgm:cxn modelId="{A1E09FE1-1FF1-427C-9636-0F4111D0ED04}" type="presParOf" srcId="{D3980893-0771-48C5-8E2A-188F5EEBA882}" destId="{D8921289-A423-40BB-9C04-891D81E295C2}" srcOrd="0" destOrd="0" presId="urn:microsoft.com/office/officeart/2005/8/layout/vList3"/>
    <dgm:cxn modelId="{8603B199-A077-463C-B180-635E2BE98DA4}" type="presParOf" srcId="{D8921289-A423-40BB-9C04-891D81E295C2}" destId="{0E1D2A2F-4ED3-4F67-8651-0064E8709ECC}" srcOrd="0" destOrd="0" presId="urn:microsoft.com/office/officeart/2005/8/layout/vList3"/>
    <dgm:cxn modelId="{311EA82E-FB0E-41F2-950D-653826C18411}" type="presParOf" srcId="{D8921289-A423-40BB-9C04-891D81E295C2}" destId="{8D9E7D8C-ECD4-4E9D-B47D-DB66F555FA36}" srcOrd="1" destOrd="0" presId="urn:microsoft.com/office/officeart/2005/8/layout/vList3"/>
    <dgm:cxn modelId="{37C8800C-A4E6-4993-BB5D-C33710F5B5F4}" type="presParOf" srcId="{D3980893-0771-48C5-8E2A-188F5EEBA882}" destId="{01303B6F-0904-4EF6-9B34-7DB347FC8915}" srcOrd="1" destOrd="0" presId="urn:microsoft.com/office/officeart/2005/8/layout/vList3"/>
    <dgm:cxn modelId="{2A3FB77D-1133-4B34-8D4A-1D3D14173DF0}" type="presParOf" srcId="{D3980893-0771-48C5-8E2A-188F5EEBA882}" destId="{0615A96D-290C-4429-8A9D-5419E985C8FF}" srcOrd="2" destOrd="0" presId="urn:microsoft.com/office/officeart/2005/8/layout/vList3"/>
    <dgm:cxn modelId="{43DBF972-11D9-4CEB-B5FB-4D0C220EDDA2}" type="presParOf" srcId="{0615A96D-290C-4429-8A9D-5419E985C8FF}" destId="{94EC0388-C400-4A38-85F7-508FB93A4362}" srcOrd="0" destOrd="0" presId="urn:microsoft.com/office/officeart/2005/8/layout/vList3"/>
    <dgm:cxn modelId="{BE7F540D-0D6A-4638-B002-0D8934F11870}" type="presParOf" srcId="{0615A96D-290C-4429-8A9D-5419E985C8FF}" destId="{0FAC03D3-DC68-4F0B-9894-692BA5BF9001}" srcOrd="1" destOrd="0" presId="urn:microsoft.com/office/officeart/2005/8/layout/vList3"/>
    <dgm:cxn modelId="{C4830463-4DD7-414C-A4D7-87B25BEC0061}" type="presParOf" srcId="{D3980893-0771-48C5-8E2A-188F5EEBA882}" destId="{C1306474-A550-4C4D-B75C-D45537C779A2}" srcOrd="3" destOrd="0" presId="urn:microsoft.com/office/officeart/2005/8/layout/vList3"/>
    <dgm:cxn modelId="{651BC1A8-9216-4643-A43A-ECB92AE482E3}" type="presParOf" srcId="{D3980893-0771-48C5-8E2A-188F5EEBA882}" destId="{70C75E61-359D-4C19-BA03-01FB5952CD83}" srcOrd="4" destOrd="0" presId="urn:microsoft.com/office/officeart/2005/8/layout/vList3"/>
    <dgm:cxn modelId="{B84EFC91-EC3E-4EE4-966F-8B8D264A31E8}" type="presParOf" srcId="{70C75E61-359D-4C19-BA03-01FB5952CD83}" destId="{100E95EA-6BCD-4FA1-B741-D9B728FCA28B}" srcOrd="0" destOrd="0" presId="urn:microsoft.com/office/officeart/2005/8/layout/vList3"/>
    <dgm:cxn modelId="{FFF9B49C-B9B0-48CC-9F3E-551C580DB93A}" type="presParOf" srcId="{70C75E61-359D-4C19-BA03-01FB5952CD83}" destId="{22D2EC66-A6CA-49CC-811E-4702B65F70A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1B93B1-3E76-49DC-BE40-24E49B792941}" type="doc">
      <dgm:prSet loTypeId="urn:microsoft.com/office/officeart/2005/8/layout/vList3" loCatId="picture" qsTypeId="urn:microsoft.com/office/officeart/2005/8/quickstyle/3d4" qsCatId="3D" csTypeId="urn:microsoft.com/office/officeart/2005/8/colors/accent1_2" csCatId="accent1" phldr="1"/>
      <dgm:spPr/>
    </dgm:pt>
    <dgm:pt modelId="{8F832CDA-CC02-4249-88F6-FD07154C1091}">
      <dgm:prSet phldrT="[文本]"/>
      <dgm:spPr/>
      <dgm:t>
        <a:bodyPr/>
        <a:lstStyle/>
        <a:p>
          <a:r>
            <a:rPr lang="en-US" altLang="zh-CN" dirty="0"/>
            <a:t>Find a user’s info</a:t>
          </a:r>
          <a:endParaRPr lang="zh-CN" altLang="en-US" dirty="0"/>
        </a:p>
      </dgm:t>
    </dgm:pt>
    <dgm:pt modelId="{7BD866CF-9767-4F20-9686-01E33438DF13}" type="parTrans" cxnId="{CCF39872-08C2-4072-A30C-832594AB3931}">
      <dgm:prSet/>
      <dgm:spPr/>
      <dgm:t>
        <a:bodyPr/>
        <a:lstStyle/>
        <a:p>
          <a:endParaRPr lang="zh-CN" altLang="en-US"/>
        </a:p>
      </dgm:t>
    </dgm:pt>
    <dgm:pt modelId="{94E58893-CC10-4E25-A977-3AF8F28C5639}" type="sibTrans" cxnId="{CCF39872-08C2-4072-A30C-832594AB3931}">
      <dgm:prSet/>
      <dgm:spPr/>
      <dgm:t>
        <a:bodyPr/>
        <a:lstStyle/>
        <a:p>
          <a:endParaRPr lang="zh-CN" altLang="en-US"/>
        </a:p>
      </dgm:t>
    </dgm:pt>
    <dgm:pt modelId="{7FCCEA0F-4E67-4DD9-B118-697A5E6BA47B}">
      <dgm:prSet phldrT="[文本]"/>
      <dgm:spPr/>
      <dgm:t>
        <a:bodyPr/>
        <a:lstStyle/>
        <a:p>
          <a:r>
            <a:rPr lang="en-US" altLang="zh-CN" dirty="0"/>
            <a:t>Show all users’ info</a:t>
          </a:r>
          <a:endParaRPr lang="zh-CN" altLang="en-US" dirty="0"/>
        </a:p>
      </dgm:t>
    </dgm:pt>
    <dgm:pt modelId="{A66DB6C6-E402-40DA-9B43-E29A97FE4EF9}" type="parTrans" cxnId="{FD04692E-093A-491A-BB38-94BB3CB4AEBE}">
      <dgm:prSet/>
      <dgm:spPr/>
      <dgm:t>
        <a:bodyPr/>
        <a:lstStyle/>
        <a:p>
          <a:endParaRPr lang="zh-CN" altLang="en-US"/>
        </a:p>
      </dgm:t>
    </dgm:pt>
    <dgm:pt modelId="{7944902E-8B87-4D11-993F-94352D5A6220}" type="sibTrans" cxnId="{FD04692E-093A-491A-BB38-94BB3CB4AEBE}">
      <dgm:prSet/>
      <dgm:spPr/>
      <dgm:t>
        <a:bodyPr/>
        <a:lstStyle/>
        <a:p>
          <a:endParaRPr lang="zh-CN" altLang="en-US"/>
        </a:p>
      </dgm:t>
    </dgm:pt>
    <dgm:pt modelId="{07EBF481-7B18-4EF5-BC17-6CC934AFFAD8}">
      <dgm:prSet phldrT="[文本]"/>
      <dgm:spPr/>
      <dgm:t>
        <a:bodyPr/>
        <a:lstStyle/>
        <a:p>
          <a:r>
            <a:rPr lang="en-US" altLang="zh-CN" dirty="0"/>
            <a:t>Sort users’ info</a:t>
          </a:r>
          <a:endParaRPr lang="zh-CN" altLang="en-US" dirty="0"/>
        </a:p>
      </dgm:t>
    </dgm:pt>
    <dgm:pt modelId="{9CC6A41D-34DD-4E36-B279-690C6421584E}" type="parTrans" cxnId="{232DCB2D-A5FD-4A8A-AF3B-8132191B73CD}">
      <dgm:prSet/>
      <dgm:spPr/>
      <dgm:t>
        <a:bodyPr/>
        <a:lstStyle/>
        <a:p>
          <a:endParaRPr lang="zh-CN" altLang="en-US"/>
        </a:p>
      </dgm:t>
    </dgm:pt>
    <dgm:pt modelId="{0736A1F9-4A80-48C2-9FC0-DB9C094324E6}" type="sibTrans" cxnId="{232DCB2D-A5FD-4A8A-AF3B-8132191B73CD}">
      <dgm:prSet/>
      <dgm:spPr/>
      <dgm:t>
        <a:bodyPr/>
        <a:lstStyle/>
        <a:p>
          <a:endParaRPr lang="zh-CN" altLang="en-US"/>
        </a:p>
      </dgm:t>
    </dgm:pt>
    <dgm:pt modelId="{D3980893-0771-48C5-8E2A-188F5EEBA882}" type="pres">
      <dgm:prSet presAssocID="{141B93B1-3E76-49DC-BE40-24E49B792941}" presName="linearFlow" presStyleCnt="0">
        <dgm:presLayoutVars>
          <dgm:dir/>
          <dgm:resizeHandles val="exact"/>
        </dgm:presLayoutVars>
      </dgm:prSet>
      <dgm:spPr/>
    </dgm:pt>
    <dgm:pt modelId="{D8921289-A423-40BB-9C04-891D81E295C2}" type="pres">
      <dgm:prSet presAssocID="{8F832CDA-CC02-4249-88F6-FD07154C1091}" presName="composite" presStyleCnt="0"/>
      <dgm:spPr/>
    </dgm:pt>
    <dgm:pt modelId="{0E1D2A2F-4ED3-4F67-8651-0064E8709ECC}" type="pres">
      <dgm:prSet presAssocID="{8F832CDA-CC02-4249-88F6-FD07154C1091}" presName="imgShp" presStyleLbl="fgImgPlace1" presStyleIdx="0" presStyleCnt="3"/>
      <dgm:spPr/>
    </dgm:pt>
    <dgm:pt modelId="{8D9E7D8C-ECD4-4E9D-B47D-DB66F555FA36}" type="pres">
      <dgm:prSet presAssocID="{8F832CDA-CC02-4249-88F6-FD07154C1091}" presName="txShp" presStyleLbl="node1" presStyleIdx="0" presStyleCnt="3">
        <dgm:presLayoutVars>
          <dgm:bulletEnabled val="1"/>
        </dgm:presLayoutVars>
      </dgm:prSet>
      <dgm:spPr/>
    </dgm:pt>
    <dgm:pt modelId="{01303B6F-0904-4EF6-9B34-7DB347FC8915}" type="pres">
      <dgm:prSet presAssocID="{94E58893-CC10-4E25-A977-3AF8F28C5639}" presName="spacing" presStyleCnt="0"/>
      <dgm:spPr/>
    </dgm:pt>
    <dgm:pt modelId="{0615A96D-290C-4429-8A9D-5419E985C8FF}" type="pres">
      <dgm:prSet presAssocID="{7FCCEA0F-4E67-4DD9-B118-697A5E6BA47B}" presName="composite" presStyleCnt="0"/>
      <dgm:spPr/>
    </dgm:pt>
    <dgm:pt modelId="{94EC0388-C400-4A38-85F7-508FB93A4362}" type="pres">
      <dgm:prSet presAssocID="{7FCCEA0F-4E67-4DD9-B118-697A5E6BA47B}" presName="imgShp" presStyleLbl="fgImgPlace1" presStyleIdx="1" presStyleCnt="3"/>
      <dgm:spPr/>
    </dgm:pt>
    <dgm:pt modelId="{0FAC03D3-DC68-4F0B-9894-692BA5BF9001}" type="pres">
      <dgm:prSet presAssocID="{7FCCEA0F-4E67-4DD9-B118-697A5E6BA47B}" presName="txShp" presStyleLbl="node1" presStyleIdx="1" presStyleCnt="3">
        <dgm:presLayoutVars>
          <dgm:bulletEnabled val="1"/>
        </dgm:presLayoutVars>
      </dgm:prSet>
      <dgm:spPr/>
    </dgm:pt>
    <dgm:pt modelId="{C1306474-A550-4C4D-B75C-D45537C779A2}" type="pres">
      <dgm:prSet presAssocID="{7944902E-8B87-4D11-993F-94352D5A6220}" presName="spacing" presStyleCnt="0"/>
      <dgm:spPr/>
    </dgm:pt>
    <dgm:pt modelId="{70C75E61-359D-4C19-BA03-01FB5952CD83}" type="pres">
      <dgm:prSet presAssocID="{07EBF481-7B18-4EF5-BC17-6CC934AFFAD8}" presName="composite" presStyleCnt="0"/>
      <dgm:spPr/>
    </dgm:pt>
    <dgm:pt modelId="{100E95EA-6BCD-4FA1-B741-D9B728FCA28B}" type="pres">
      <dgm:prSet presAssocID="{07EBF481-7B18-4EF5-BC17-6CC934AFFAD8}" presName="imgShp" presStyleLbl="fgImgPlace1" presStyleIdx="2" presStyleCnt="3"/>
      <dgm:spPr/>
    </dgm:pt>
    <dgm:pt modelId="{22D2EC66-A6CA-49CC-811E-4702B65F70AC}" type="pres">
      <dgm:prSet presAssocID="{07EBF481-7B18-4EF5-BC17-6CC934AFFAD8}" presName="txShp" presStyleLbl="node1" presStyleIdx="2" presStyleCnt="3">
        <dgm:presLayoutVars>
          <dgm:bulletEnabled val="1"/>
        </dgm:presLayoutVars>
      </dgm:prSet>
      <dgm:spPr/>
    </dgm:pt>
  </dgm:ptLst>
  <dgm:cxnLst>
    <dgm:cxn modelId="{232DCB2D-A5FD-4A8A-AF3B-8132191B73CD}" srcId="{141B93B1-3E76-49DC-BE40-24E49B792941}" destId="{07EBF481-7B18-4EF5-BC17-6CC934AFFAD8}" srcOrd="2" destOrd="0" parTransId="{9CC6A41D-34DD-4E36-B279-690C6421584E}" sibTransId="{0736A1F9-4A80-48C2-9FC0-DB9C094324E6}"/>
    <dgm:cxn modelId="{FD04692E-093A-491A-BB38-94BB3CB4AEBE}" srcId="{141B93B1-3E76-49DC-BE40-24E49B792941}" destId="{7FCCEA0F-4E67-4DD9-B118-697A5E6BA47B}" srcOrd="1" destOrd="0" parTransId="{A66DB6C6-E402-40DA-9B43-E29A97FE4EF9}" sibTransId="{7944902E-8B87-4D11-993F-94352D5A6220}"/>
    <dgm:cxn modelId="{CCF39872-08C2-4072-A30C-832594AB3931}" srcId="{141B93B1-3E76-49DC-BE40-24E49B792941}" destId="{8F832CDA-CC02-4249-88F6-FD07154C1091}" srcOrd="0" destOrd="0" parTransId="{7BD866CF-9767-4F20-9686-01E33438DF13}" sibTransId="{94E58893-CC10-4E25-A977-3AF8F28C5639}"/>
    <dgm:cxn modelId="{B56D507F-F3F1-4D4D-A127-B8A3342BD131}" type="presOf" srcId="{141B93B1-3E76-49DC-BE40-24E49B792941}" destId="{D3980893-0771-48C5-8E2A-188F5EEBA882}" srcOrd="0" destOrd="0" presId="urn:microsoft.com/office/officeart/2005/8/layout/vList3"/>
    <dgm:cxn modelId="{7F984D81-D5DF-46E2-A5E6-02932F6D9C5A}" type="presOf" srcId="{7FCCEA0F-4E67-4DD9-B118-697A5E6BA47B}" destId="{0FAC03D3-DC68-4F0B-9894-692BA5BF9001}" srcOrd="0" destOrd="0" presId="urn:microsoft.com/office/officeart/2005/8/layout/vList3"/>
    <dgm:cxn modelId="{D9A61298-964F-4036-BB39-EBC6EFCE9142}" type="presOf" srcId="{8F832CDA-CC02-4249-88F6-FD07154C1091}" destId="{8D9E7D8C-ECD4-4E9D-B47D-DB66F555FA36}" srcOrd="0" destOrd="0" presId="urn:microsoft.com/office/officeart/2005/8/layout/vList3"/>
    <dgm:cxn modelId="{35C4FFD8-DFCD-45CB-BE4E-44D0C84F0A2A}" type="presOf" srcId="{07EBF481-7B18-4EF5-BC17-6CC934AFFAD8}" destId="{22D2EC66-A6CA-49CC-811E-4702B65F70AC}" srcOrd="0" destOrd="0" presId="urn:microsoft.com/office/officeart/2005/8/layout/vList3"/>
    <dgm:cxn modelId="{A1E09FE1-1FF1-427C-9636-0F4111D0ED04}" type="presParOf" srcId="{D3980893-0771-48C5-8E2A-188F5EEBA882}" destId="{D8921289-A423-40BB-9C04-891D81E295C2}" srcOrd="0" destOrd="0" presId="urn:microsoft.com/office/officeart/2005/8/layout/vList3"/>
    <dgm:cxn modelId="{8603B199-A077-463C-B180-635E2BE98DA4}" type="presParOf" srcId="{D8921289-A423-40BB-9C04-891D81E295C2}" destId="{0E1D2A2F-4ED3-4F67-8651-0064E8709ECC}" srcOrd="0" destOrd="0" presId="urn:microsoft.com/office/officeart/2005/8/layout/vList3"/>
    <dgm:cxn modelId="{311EA82E-FB0E-41F2-950D-653826C18411}" type="presParOf" srcId="{D8921289-A423-40BB-9C04-891D81E295C2}" destId="{8D9E7D8C-ECD4-4E9D-B47D-DB66F555FA36}" srcOrd="1" destOrd="0" presId="urn:microsoft.com/office/officeart/2005/8/layout/vList3"/>
    <dgm:cxn modelId="{37C8800C-A4E6-4993-BB5D-C33710F5B5F4}" type="presParOf" srcId="{D3980893-0771-48C5-8E2A-188F5EEBA882}" destId="{01303B6F-0904-4EF6-9B34-7DB347FC8915}" srcOrd="1" destOrd="0" presId="urn:microsoft.com/office/officeart/2005/8/layout/vList3"/>
    <dgm:cxn modelId="{2A3FB77D-1133-4B34-8D4A-1D3D14173DF0}" type="presParOf" srcId="{D3980893-0771-48C5-8E2A-188F5EEBA882}" destId="{0615A96D-290C-4429-8A9D-5419E985C8FF}" srcOrd="2" destOrd="0" presId="urn:microsoft.com/office/officeart/2005/8/layout/vList3"/>
    <dgm:cxn modelId="{43DBF972-11D9-4CEB-B5FB-4D0C220EDDA2}" type="presParOf" srcId="{0615A96D-290C-4429-8A9D-5419E985C8FF}" destId="{94EC0388-C400-4A38-85F7-508FB93A4362}" srcOrd="0" destOrd="0" presId="urn:microsoft.com/office/officeart/2005/8/layout/vList3"/>
    <dgm:cxn modelId="{BE7F540D-0D6A-4638-B002-0D8934F11870}" type="presParOf" srcId="{0615A96D-290C-4429-8A9D-5419E985C8FF}" destId="{0FAC03D3-DC68-4F0B-9894-692BA5BF9001}" srcOrd="1" destOrd="0" presId="urn:microsoft.com/office/officeart/2005/8/layout/vList3"/>
    <dgm:cxn modelId="{C4830463-4DD7-414C-A4D7-87B25BEC0061}" type="presParOf" srcId="{D3980893-0771-48C5-8E2A-188F5EEBA882}" destId="{C1306474-A550-4C4D-B75C-D45537C779A2}" srcOrd="3" destOrd="0" presId="urn:microsoft.com/office/officeart/2005/8/layout/vList3"/>
    <dgm:cxn modelId="{651BC1A8-9216-4643-A43A-ECB92AE482E3}" type="presParOf" srcId="{D3980893-0771-48C5-8E2A-188F5EEBA882}" destId="{70C75E61-359D-4C19-BA03-01FB5952CD83}" srcOrd="4" destOrd="0" presId="urn:microsoft.com/office/officeart/2005/8/layout/vList3"/>
    <dgm:cxn modelId="{B84EFC91-EC3E-4EE4-966F-8B8D264A31E8}" type="presParOf" srcId="{70C75E61-359D-4C19-BA03-01FB5952CD83}" destId="{100E95EA-6BCD-4FA1-B741-D9B728FCA28B}" srcOrd="0" destOrd="0" presId="urn:microsoft.com/office/officeart/2005/8/layout/vList3"/>
    <dgm:cxn modelId="{FFF9B49C-B9B0-48CC-9F3E-551C580DB93A}" type="presParOf" srcId="{70C75E61-359D-4C19-BA03-01FB5952CD83}" destId="{22D2EC66-A6CA-49CC-811E-4702B65F70A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52BF65-57E8-40D0-A07B-218444A8EC8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E113B9-7796-4178-8774-661ED56398D8}">
      <dgm:prSet/>
      <dgm:spPr/>
      <dgm:t>
        <a:bodyPr/>
        <a:lstStyle/>
        <a:p>
          <a:r>
            <a:rPr lang="en-US" dirty="0"/>
            <a:t>Enter the system</a:t>
          </a:r>
          <a:endParaRPr lang="zh-CN" dirty="0"/>
        </a:p>
      </dgm:t>
    </dgm:pt>
    <dgm:pt modelId="{F29BC1CE-1437-4DC1-875D-14B4F0D04C4F}" type="parTrans" cxnId="{893517D9-BBF8-4793-8142-C8834775CCC8}">
      <dgm:prSet/>
      <dgm:spPr/>
      <dgm:t>
        <a:bodyPr/>
        <a:lstStyle/>
        <a:p>
          <a:endParaRPr lang="zh-CN" altLang="en-US"/>
        </a:p>
      </dgm:t>
    </dgm:pt>
    <dgm:pt modelId="{FFE29FC1-5D21-44A5-BC1D-48F2E8D596E2}" type="sibTrans" cxnId="{893517D9-BBF8-4793-8142-C8834775CCC8}">
      <dgm:prSet/>
      <dgm:spPr/>
      <dgm:t>
        <a:bodyPr/>
        <a:lstStyle/>
        <a:p>
          <a:endParaRPr lang="zh-CN" altLang="en-US"/>
        </a:p>
      </dgm:t>
    </dgm:pt>
    <dgm:pt modelId="{6057F672-25F4-4DB2-BA78-856ACF585E96}" type="pres">
      <dgm:prSet presAssocID="{A652BF65-57E8-40D0-A07B-218444A8EC80}" presName="compositeShape" presStyleCnt="0">
        <dgm:presLayoutVars>
          <dgm:chMax val="7"/>
          <dgm:dir/>
          <dgm:resizeHandles val="exact"/>
        </dgm:presLayoutVars>
      </dgm:prSet>
      <dgm:spPr/>
    </dgm:pt>
    <dgm:pt modelId="{3316F3DA-5AA8-4A40-AEE7-1E0D6A4580E6}" type="pres">
      <dgm:prSet presAssocID="{24E113B9-7796-4178-8774-661ED56398D8}" presName="circ1TxSh" presStyleLbl="vennNode1" presStyleIdx="0" presStyleCnt="1" custLinFactX="-6862" custLinFactNeighborX="-100000" custLinFactNeighborY="-3656"/>
      <dgm:spPr/>
    </dgm:pt>
  </dgm:ptLst>
  <dgm:cxnLst>
    <dgm:cxn modelId="{055CF037-AF95-4CD2-886B-4B7F0B67C21D}" type="presOf" srcId="{A652BF65-57E8-40D0-A07B-218444A8EC80}" destId="{6057F672-25F4-4DB2-BA78-856ACF585E96}" srcOrd="0" destOrd="0" presId="urn:microsoft.com/office/officeart/2005/8/layout/venn1"/>
    <dgm:cxn modelId="{A3E81C40-2C0B-45D8-AE1E-70BD9D0B4CF6}" type="presOf" srcId="{24E113B9-7796-4178-8774-661ED56398D8}" destId="{3316F3DA-5AA8-4A40-AEE7-1E0D6A4580E6}" srcOrd="0" destOrd="0" presId="urn:microsoft.com/office/officeart/2005/8/layout/venn1"/>
    <dgm:cxn modelId="{893517D9-BBF8-4793-8142-C8834775CCC8}" srcId="{A652BF65-57E8-40D0-A07B-218444A8EC80}" destId="{24E113B9-7796-4178-8774-661ED56398D8}" srcOrd="0" destOrd="0" parTransId="{F29BC1CE-1437-4DC1-875D-14B4F0D04C4F}" sibTransId="{FFE29FC1-5D21-44A5-BC1D-48F2E8D596E2}"/>
    <dgm:cxn modelId="{8A8E08E2-9567-4CF0-AAB0-ED6ABC6E92D2}" type="presParOf" srcId="{6057F672-25F4-4DB2-BA78-856ACF585E96}" destId="{3316F3DA-5AA8-4A40-AEE7-1E0D6A4580E6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FF4261-9BB2-4A80-B894-E90EBAC68E9B}" type="doc">
      <dgm:prSet loTypeId="urn:microsoft.com/office/officeart/2008/layout/PictureStrips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562852-AEAB-4EA4-AB5D-EA79B3220FBE}">
      <dgm:prSet phldrT="[文本]"/>
      <dgm:spPr/>
      <dgm:t>
        <a:bodyPr/>
        <a:lstStyle/>
        <a:p>
          <a:r>
            <a:rPr lang="en-US" altLang="zh-CN" dirty="0"/>
            <a:t>Decoding of QR code </a:t>
          </a:r>
          <a:endParaRPr lang="zh-CN" altLang="en-US" dirty="0"/>
        </a:p>
      </dgm:t>
    </dgm:pt>
    <dgm:pt modelId="{35219DDE-537A-44A4-8AE6-CFCEE629650E}" type="parTrans" cxnId="{E5B050A6-7085-478F-A41A-0CBD5328C9DF}">
      <dgm:prSet/>
      <dgm:spPr/>
      <dgm:t>
        <a:bodyPr/>
        <a:lstStyle/>
        <a:p>
          <a:endParaRPr lang="zh-CN" altLang="en-US"/>
        </a:p>
      </dgm:t>
    </dgm:pt>
    <dgm:pt modelId="{569E1681-3F32-49BE-9779-64E07AA3DC6B}" type="sibTrans" cxnId="{E5B050A6-7085-478F-A41A-0CBD5328C9DF}">
      <dgm:prSet/>
      <dgm:spPr/>
      <dgm:t>
        <a:bodyPr/>
        <a:lstStyle/>
        <a:p>
          <a:endParaRPr lang="zh-CN" altLang="en-US"/>
        </a:p>
      </dgm:t>
    </dgm:pt>
    <dgm:pt modelId="{FC6AC2FD-B48C-41A6-BDBE-A0526E37B904}">
      <dgm:prSet phldrT="[文本]"/>
      <dgm:spPr/>
      <dgm:t>
        <a:bodyPr/>
        <a:lstStyle/>
        <a:p>
          <a:r>
            <a:rPr lang="en-US" altLang="zh-CN" dirty="0"/>
            <a:t>Encoding of QR code</a:t>
          </a:r>
          <a:endParaRPr lang="zh-CN" altLang="en-US" dirty="0"/>
        </a:p>
      </dgm:t>
    </dgm:pt>
    <dgm:pt modelId="{7B64671B-174B-45C5-9804-BA1BD48359FC}" type="parTrans" cxnId="{8070E142-CAA2-4B95-ADCF-5C83B52B9FCB}">
      <dgm:prSet/>
      <dgm:spPr/>
      <dgm:t>
        <a:bodyPr/>
        <a:lstStyle/>
        <a:p>
          <a:endParaRPr lang="zh-CN" altLang="en-US"/>
        </a:p>
      </dgm:t>
    </dgm:pt>
    <dgm:pt modelId="{81243653-36FC-461F-B55D-97BCA1335BE7}" type="sibTrans" cxnId="{8070E142-CAA2-4B95-ADCF-5C83B52B9FCB}">
      <dgm:prSet/>
      <dgm:spPr/>
      <dgm:t>
        <a:bodyPr/>
        <a:lstStyle/>
        <a:p>
          <a:endParaRPr lang="zh-CN" altLang="en-US"/>
        </a:p>
      </dgm:t>
    </dgm:pt>
    <dgm:pt modelId="{FBD73953-CE9E-499C-A5FC-18FB46750C8B}" type="pres">
      <dgm:prSet presAssocID="{F4FF4261-9BB2-4A80-B894-E90EBAC68E9B}" presName="Name0" presStyleCnt="0">
        <dgm:presLayoutVars>
          <dgm:dir/>
          <dgm:resizeHandles val="exact"/>
        </dgm:presLayoutVars>
      </dgm:prSet>
      <dgm:spPr/>
    </dgm:pt>
    <dgm:pt modelId="{9DDA5B41-31FA-44D0-A5CB-3ADBF810A957}" type="pres">
      <dgm:prSet presAssocID="{54562852-AEAB-4EA4-AB5D-EA79B3220FBE}" presName="composite" presStyleCnt="0"/>
      <dgm:spPr/>
    </dgm:pt>
    <dgm:pt modelId="{1AEA11A9-F9FC-41E0-BEAE-820EE845D888}" type="pres">
      <dgm:prSet presAssocID="{54562852-AEAB-4EA4-AB5D-EA79B3220FBE}" presName="rect1" presStyleLbl="trAlignAcc1" presStyleIdx="0" presStyleCnt="2">
        <dgm:presLayoutVars>
          <dgm:bulletEnabled val="1"/>
        </dgm:presLayoutVars>
      </dgm:prSet>
      <dgm:spPr/>
    </dgm:pt>
    <dgm:pt modelId="{6952E13E-90F1-45CF-B61C-9AAA462B1717}" type="pres">
      <dgm:prSet presAssocID="{54562852-AEAB-4EA4-AB5D-EA79B3220FBE}" presName="rect2" presStyleLbl="fgImgPlace1" presStyleIdx="0" presStyleCnt="2"/>
      <dgm:spPr/>
    </dgm:pt>
    <dgm:pt modelId="{2E654A49-FDD8-4675-8831-1FDA17BAB08C}" type="pres">
      <dgm:prSet presAssocID="{569E1681-3F32-49BE-9779-64E07AA3DC6B}" presName="sibTrans" presStyleCnt="0"/>
      <dgm:spPr/>
    </dgm:pt>
    <dgm:pt modelId="{F04C4D6C-025B-4678-B49A-35DC2B399E35}" type="pres">
      <dgm:prSet presAssocID="{FC6AC2FD-B48C-41A6-BDBE-A0526E37B904}" presName="composite" presStyleCnt="0"/>
      <dgm:spPr/>
    </dgm:pt>
    <dgm:pt modelId="{DA567B52-533E-47BF-AE1F-193799BD9EB7}" type="pres">
      <dgm:prSet presAssocID="{FC6AC2FD-B48C-41A6-BDBE-A0526E37B904}" presName="rect1" presStyleLbl="trAlignAcc1" presStyleIdx="1" presStyleCnt="2">
        <dgm:presLayoutVars>
          <dgm:bulletEnabled val="1"/>
        </dgm:presLayoutVars>
      </dgm:prSet>
      <dgm:spPr/>
    </dgm:pt>
    <dgm:pt modelId="{33948D60-6246-4D33-84CE-083C4211C3B8}" type="pres">
      <dgm:prSet presAssocID="{FC6AC2FD-B48C-41A6-BDBE-A0526E37B904}" presName="rect2" presStyleLbl="fgImgPlace1" presStyleIdx="1" presStyleCnt="2"/>
      <dgm:spPr/>
    </dgm:pt>
  </dgm:ptLst>
  <dgm:cxnLst>
    <dgm:cxn modelId="{0CEEE029-BC09-4B04-8EAF-BABF7E810A45}" type="presOf" srcId="{54562852-AEAB-4EA4-AB5D-EA79B3220FBE}" destId="{1AEA11A9-F9FC-41E0-BEAE-820EE845D888}" srcOrd="0" destOrd="0" presId="urn:microsoft.com/office/officeart/2008/layout/PictureStrips"/>
    <dgm:cxn modelId="{8070E142-CAA2-4B95-ADCF-5C83B52B9FCB}" srcId="{F4FF4261-9BB2-4A80-B894-E90EBAC68E9B}" destId="{FC6AC2FD-B48C-41A6-BDBE-A0526E37B904}" srcOrd="1" destOrd="0" parTransId="{7B64671B-174B-45C5-9804-BA1BD48359FC}" sibTransId="{81243653-36FC-461F-B55D-97BCA1335BE7}"/>
    <dgm:cxn modelId="{C7191589-01C6-4EA5-A4A7-B59D33FCA229}" type="presOf" srcId="{FC6AC2FD-B48C-41A6-BDBE-A0526E37B904}" destId="{DA567B52-533E-47BF-AE1F-193799BD9EB7}" srcOrd="0" destOrd="0" presId="urn:microsoft.com/office/officeart/2008/layout/PictureStrips"/>
    <dgm:cxn modelId="{E5B050A6-7085-478F-A41A-0CBD5328C9DF}" srcId="{F4FF4261-9BB2-4A80-B894-E90EBAC68E9B}" destId="{54562852-AEAB-4EA4-AB5D-EA79B3220FBE}" srcOrd="0" destOrd="0" parTransId="{35219DDE-537A-44A4-8AE6-CFCEE629650E}" sibTransId="{569E1681-3F32-49BE-9779-64E07AA3DC6B}"/>
    <dgm:cxn modelId="{4B0752C2-4451-482A-A628-438837E01D1D}" type="presOf" srcId="{F4FF4261-9BB2-4A80-B894-E90EBAC68E9B}" destId="{FBD73953-CE9E-499C-A5FC-18FB46750C8B}" srcOrd="0" destOrd="0" presId="urn:microsoft.com/office/officeart/2008/layout/PictureStrips"/>
    <dgm:cxn modelId="{67D39477-268B-452B-AF30-A820DCB6E8BD}" type="presParOf" srcId="{FBD73953-CE9E-499C-A5FC-18FB46750C8B}" destId="{9DDA5B41-31FA-44D0-A5CB-3ADBF810A957}" srcOrd="0" destOrd="0" presId="urn:microsoft.com/office/officeart/2008/layout/PictureStrips"/>
    <dgm:cxn modelId="{56A0C239-7A11-4D66-9BD2-9F477CDFB94D}" type="presParOf" srcId="{9DDA5B41-31FA-44D0-A5CB-3ADBF810A957}" destId="{1AEA11A9-F9FC-41E0-BEAE-820EE845D888}" srcOrd="0" destOrd="0" presId="urn:microsoft.com/office/officeart/2008/layout/PictureStrips"/>
    <dgm:cxn modelId="{9832619A-BCDF-458E-BA1B-28DCD6BC9ABF}" type="presParOf" srcId="{9DDA5B41-31FA-44D0-A5CB-3ADBF810A957}" destId="{6952E13E-90F1-45CF-B61C-9AAA462B1717}" srcOrd="1" destOrd="0" presId="urn:microsoft.com/office/officeart/2008/layout/PictureStrips"/>
    <dgm:cxn modelId="{9FBCB65C-22E1-412E-B6A9-48538C966662}" type="presParOf" srcId="{FBD73953-CE9E-499C-A5FC-18FB46750C8B}" destId="{2E654A49-FDD8-4675-8831-1FDA17BAB08C}" srcOrd="1" destOrd="0" presId="urn:microsoft.com/office/officeart/2008/layout/PictureStrips"/>
    <dgm:cxn modelId="{5B4D87DB-E2F5-4A05-A6AB-4FE6CD37815E}" type="presParOf" srcId="{FBD73953-CE9E-499C-A5FC-18FB46750C8B}" destId="{F04C4D6C-025B-4678-B49A-35DC2B399E35}" srcOrd="2" destOrd="0" presId="urn:microsoft.com/office/officeart/2008/layout/PictureStrips"/>
    <dgm:cxn modelId="{ABEC11FD-54C2-4F21-B53D-3C13C10D6A72}" type="presParOf" srcId="{F04C4D6C-025B-4678-B49A-35DC2B399E35}" destId="{DA567B52-533E-47BF-AE1F-193799BD9EB7}" srcOrd="0" destOrd="0" presId="urn:microsoft.com/office/officeart/2008/layout/PictureStrips"/>
    <dgm:cxn modelId="{B2A1C0B8-074F-48D6-A50F-1B0E18B347F8}" type="presParOf" srcId="{F04C4D6C-025B-4678-B49A-35DC2B399E35}" destId="{33948D60-6246-4D33-84CE-083C4211C3B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645569-807A-478E-8790-E2A23AE687A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75E7456-3772-43D7-B8D1-594DB2F33BBE}">
      <dgm:prSet/>
      <dgm:spPr/>
      <dgm:t>
        <a:bodyPr/>
        <a:lstStyle/>
        <a:p>
          <a:r>
            <a:rPr lang="en-US" dirty="0"/>
            <a:t>Login</a:t>
          </a:r>
          <a:endParaRPr lang="zh-CN" dirty="0"/>
        </a:p>
      </dgm:t>
    </dgm:pt>
    <dgm:pt modelId="{007419AF-FB60-4E67-84EE-79D95529DE07}" type="parTrans" cxnId="{97FB781D-B2D7-49E9-B256-811E2CB619CE}">
      <dgm:prSet/>
      <dgm:spPr/>
      <dgm:t>
        <a:bodyPr/>
        <a:lstStyle/>
        <a:p>
          <a:endParaRPr lang="zh-CN" altLang="en-US"/>
        </a:p>
      </dgm:t>
    </dgm:pt>
    <dgm:pt modelId="{5AD4A3DF-6F34-4187-9549-1CA937B01BF7}" type="sibTrans" cxnId="{97FB781D-B2D7-49E9-B256-811E2CB619CE}">
      <dgm:prSet/>
      <dgm:spPr/>
      <dgm:t>
        <a:bodyPr/>
        <a:lstStyle/>
        <a:p>
          <a:endParaRPr lang="zh-CN" altLang="en-US"/>
        </a:p>
      </dgm:t>
    </dgm:pt>
    <dgm:pt modelId="{5CBEF74B-55D4-485D-AE66-C0C738389FA3}" type="pres">
      <dgm:prSet presAssocID="{E0645569-807A-478E-8790-E2A23AE687A8}" presName="compositeShape" presStyleCnt="0">
        <dgm:presLayoutVars>
          <dgm:chMax val="7"/>
          <dgm:dir/>
          <dgm:resizeHandles val="exact"/>
        </dgm:presLayoutVars>
      </dgm:prSet>
      <dgm:spPr/>
    </dgm:pt>
    <dgm:pt modelId="{03910032-C76C-4BAA-9848-15FAC255D1F2}" type="pres">
      <dgm:prSet presAssocID="{275E7456-3772-43D7-B8D1-594DB2F33BBE}" presName="circ1TxSh" presStyleLbl="vennNode1" presStyleIdx="0" presStyleCnt="1"/>
      <dgm:spPr/>
    </dgm:pt>
  </dgm:ptLst>
  <dgm:cxnLst>
    <dgm:cxn modelId="{D3D96F00-39DF-495B-A980-6EA7D15A5738}" type="presOf" srcId="{E0645569-807A-478E-8790-E2A23AE687A8}" destId="{5CBEF74B-55D4-485D-AE66-C0C738389FA3}" srcOrd="0" destOrd="0" presId="urn:microsoft.com/office/officeart/2005/8/layout/venn1"/>
    <dgm:cxn modelId="{97FB781D-B2D7-49E9-B256-811E2CB619CE}" srcId="{E0645569-807A-478E-8790-E2A23AE687A8}" destId="{275E7456-3772-43D7-B8D1-594DB2F33BBE}" srcOrd="0" destOrd="0" parTransId="{007419AF-FB60-4E67-84EE-79D95529DE07}" sibTransId="{5AD4A3DF-6F34-4187-9549-1CA937B01BF7}"/>
    <dgm:cxn modelId="{A12398FD-C86D-4D29-9660-216A0605601E}" type="presOf" srcId="{275E7456-3772-43D7-B8D1-594DB2F33BBE}" destId="{03910032-C76C-4BAA-9848-15FAC255D1F2}" srcOrd="0" destOrd="0" presId="urn:microsoft.com/office/officeart/2005/8/layout/venn1"/>
    <dgm:cxn modelId="{41201CC7-DD30-4DAA-B146-B49559B8327F}" type="presParOf" srcId="{5CBEF74B-55D4-485D-AE66-C0C738389FA3}" destId="{03910032-C76C-4BAA-9848-15FAC255D1F2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10032-C76C-4BAA-9848-15FAC255D1F2}">
      <dsp:nvSpPr>
        <dsp:cNvPr id="0" name=""/>
        <dsp:cNvSpPr/>
      </dsp:nvSpPr>
      <dsp:spPr>
        <a:xfrm>
          <a:off x="110927" y="0"/>
          <a:ext cx="1163063" cy="116306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Login</a:t>
          </a:r>
          <a:endParaRPr lang="zh-CN" sz="2600" kern="1200" dirty="0"/>
        </a:p>
      </dsp:txBody>
      <dsp:txXfrm>
        <a:off x="281254" y="170327"/>
        <a:ext cx="822409" cy="822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6F3DA-5AA8-4A40-AEE7-1E0D6A4580E6}">
      <dsp:nvSpPr>
        <dsp:cNvPr id="0" name=""/>
        <dsp:cNvSpPr/>
      </dsp:nvSpPr>
      <dsp:spPr>
        <a:xfrm>
          <a:off x="110927" y="0"/>
          <a:ext cx="1163063" cy="116306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Enter the system</a:t>
          </a:r>
          <a:endParaRPr lang="zh-CN" sz="1800" kern="1200" dirty="0"/>
        </a:p>
      </dsp:txBody>
      <dsp:txXfrm>
        <a:off x="281254" y="170327"/>
        <a:ext cx="822409" cy="822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E7D8C-ECD4-4E9D-B47D-DB66F555FA36}">
      <dsp:nvSpPr>
        <dsp:cNvPr id="0" name=""/>
        <dsp:cNvSpPr/>
      </dsp:nvSpPr>
      <dsp:spPr>
        <a:xfrm rot="10800000">
          <a:off x="1194978" y="1130"/>
          <a:ext cx="4110942" cy="6380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368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Add user/user status </a:t>
          </a:r>
          <a:endParaRPr lang="zh-CN" altLang="en-US" sz="2700" kern="1200" dirty="0"/>
        </a:p>
      </dsp:txBody>
      <dsp:txXfrm rot="10800000">
        <a:off x="1354494" y="1130"/>
        <a:ext cx="3951426" cy="638063"/>
      </dsp:txXfrm>
    </dsp:sp>
    <dsp:sp modelId="{0E1D2A2F-4ED3-4F67-8651-0064E8709ECC}">
      <dsp:nvSpPr>
        <dsp:cNvPr id="0" name=""/>
        <dsp:cNvSpPr/>
      </dsp:nvSpPr>
      <dsp:spPr>
        <a:xfrm>
          <a:off x="875947" y="1130"/>
          <a:ext cx="638063" cy="6380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C03D3-DC68-4F0B-9894-692BA5BF9001}">
      <dsp:nvSpPr>
        <dsp:cNvPr id="0" name=""/>
        <dsp:cNvSpPr/>
      </dsp:nvSpPr>
      <dsp:spPr>
        <a:xfrm rot="10800000">
          <a:off x="1194978" y="813693"/>
          <a:ext cx="4110942" cy="6380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368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Delete user/user status</a:t>
          </a:r>
          <a:endParaRPr lang="zh-CN" altLang="en-US" sz="2700" kern="1200" dirty="0"/>
        </a:p>
      </dsp:txBody>
      <dsp:txXfrm rot="10800000">
        <a:off x="1354494" y="813693"/>
        <a:ext cx="3951426" cy="638063"/>
      </dsp:txXfrm>
    </dsp:sp>
    <dsp:sp modelId="{94EC0388-C400-4A38-85F7-508FB93A4362}">
      <dsp:nvSpPr>
        <dsp:cNvPr id="0" name=""/>
        <dsp:cNvSpPr/>
      </dsp:nvSpPr>
      <dsp:spPr>
        <a:xfrm>
          <a:off x="875947" y="813693"/>
          <a:ext cx="638063" cy="6380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2EC66-A6CA-49CC-811E-4702B65F70AC}">
      <dsp:nvSpPr>
        <dsp:cNvPr id="0" name=""/>
        <dsp:cNvSpPr/>
      </dsp:nvSpPr>
      <dsp:spPr>
        <a:xfrm rot="10800000">
          <a:off x="1194978" y="1626256"/>
          <a:ext cx="4110942" cy="6380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368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Edit user/user status</a:t>
          </a:r>
          <a:endParaRPr lang="zh-CN" altLang="en-US" sz="2700" kern="1200" dirty="0"/>
        </a:p>
      </dsp:txBody>
      <dsp:txXfrm rot="10800000">
        <a:off x="1354494" y="1626256"/>
        <a:ext cx="3951426" cy="638063"/>
      </dsp:txXfrm>
    </dsp:sp>
    <dsp:sp modelId="{100E95EA-6BCD-4FA1-B741-D9B728FCA28B}">
      <dsp:nvSpPr>
        <dsp:cNvPr id="0" name=""/>
        <dsp:cNvSpPr/>
      </dsp:nvSpPr>
      <dsp:spPr>
        <a:xfrm>
          <a:off x="875947" y="1626256"/>
          <a:ext cx="638063" cy="6380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E7D8C-ECD4-4E9D-B47D-DB66F555FA36}">
      <dsp:nvSpPr>
        <dsp:cNvPr id="0" name=""/>
        <dsp:cNvSpPr/>
      </dsp:nvSpPr>
      <dsp:spPr>
        <a:xfrm rot="10800000">
          <a:off x="1194978" y="1130"/>
          <a:ext cx="4110942" cy="6380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368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Find a user’s info</a:t>
          </a:r>
          <a:endParaRPr lang="zh-CN" altLang="en-US" sz="2700" kern="1200" dirty="0"/>
        </a:p>
      </dsp:txBody>
      <dsp:txXfrm rot="10800000">
        <a:off x="1354494" y="1130"/>
        <a:ext cx="3951426" cy="638063"/>
      </dsp:txXfrm>
    </dsp:sp>
    <dsp:sp modelId="{0E1D2A2F-4ED3-4F67-8651-0064E8709ECC}">
      <dsp:nvSpPr>
        <dsp:cNvPr id="0" name=""/>
        <dsp:cNvSpPr/>
      </dsp:nvSpPr>
      <dsp:spPr>
        <a:xfrm>
          <a:off x="875947" y="1130"/>
          <a:ext cx="638063" cy="6380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C03D3-DC68-4F0B-9894-692BA5BF9001}">
      <dsp:nvSpPr>
        <dsp:cNvPr id="0" name=""/>
        <dsp:cNvSpPr/>
      </dsp:nvSpPr>
      <dsp:spPr>
        <a:xfrm rot="10800000">
          <a:off x="1194978" y="813693"/>
          <a:ext cx="4110942" cy="6380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368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Show all users’ info</a:t>
          </a:r>
          <a:endParaRPr lang="zh-CN" altLang="en-US" sz="2700" kern="1200" dirty="0"/>
        </a:p>
      </dsp:txBody>
      <dsp:txXfrm rot="10800000">
        <a:off x="1354494" y="813693"/>
        <a:ext cx="3951426" cy="638063"/>
      </dsp:txXfrm>
    </dsp:sp>
    <dsp:sp modelId="{94EC0388-C400-4A38-85F7-508FB93A4362}">
      <dsp:nvSpPr>
        <dsp:cNvPr id="0" name=""/>
        <dsp:cNvSpPr/>
      </dsp:nvSpPr>
      <dsp:spPr>
        <a:xfrm>
          <a:off x="875947" y="813693"/>
          <a:ext cx="638063" cy="6380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2EC66-A6CA-49CC-811E-4702B65F70AC}">
      <dsp:nvSpPr>
        <dsp:cNvPr id="0" name=""/>
        <dsp:cNvSpPr/>
      </dsp:nvSpPr>
      <dsp:spPr>
        <a:xfrm rot="10800000">
          <a:off x="1194978" y="1626256"/>
          <a:ext cx="4110942" cy="6380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368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Sort users’ info</a:t>
          </a:r>
          <a:endParaRPr lang="zh-CN" altLang="en-US" sz="2700" kern="1200" dirty="0"/>
        </a:p>
      </dsp:txBody>
      <dsp:txXfrm rot="10800000">
        <a:off x="1354494" y="1626256"/>
        <a:ext cx="3951426" cy="638063"/>
      </dsp:txXfrm>
    </dsp:sp>
    <dsp:sp modelId="{100E95EA-6BCD-4FA1-B741-D9B728FCA28B}">
      <dsp:nvSpPr>
        <dsp:cNvPr id="0" name=""/>
        <dsp:cNvSpPr/>
      </dsp:nvSpPr>
      <dsp:spPr>
        <a:xfrm>
          <a:off x="875947" y="1626256"/>
          <a:ext cx="638063" cy="6380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6F3DA-5AA8-4A40-AEE7-1E0D6A4580E6}">
      <dsp:nvSpPr>
        <dsp:cNvPr id="0" name=""/>
        <dsp:cNvSpPr/>
      </dsp:nvSpPr>
      <dsp:spPr>
        <a:xfrm>
          <a:off x="0" y="0"/>
          <a:ext cx="1163063" cy="1163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Enter the system</a:t>
          </a:r>
          <a:endParaRPr lang="zh-CN" sz="1800" kern="1200" dirty="0"/>
        </a:p>
      </dsp:txBody>
      <dsp:txXfrm>
        <a:off x="170327" y="170327"/>
        <a:ext cx="822409" cy="8224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A11A9-F9FC-41E0-BEAE-820EE845D888}">
      <dsp:nvSpPr>
        <dsp:cNvPr id="0" name=""/>
        <dsp:cNvSpPr/>
      </dsp:nvSpPr>
      <dsp:spPr>
        <a:xfrm>
          <a:off x="928627" y="127960"/>
          <a:ext cx="2509191" cy="7841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1112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Decoding of QR code </a:t>
          </a:r>
          <a:endParaRPr lang="zh-CN" altLang="en-US" sz="2000" kern="1200" dirty="0"/>
        </a:p>
      </dsp:txBody>
      <dsp:txXfrm>
        <a:off x="928627" y="127960"/>
        <a:ext cx="2509191" cy="784122"/>
      </dsp:txXfrm>
    </dsp:sp>
    <dsp:sp modelId="{6952E13E-90F1-45CF-B61C-9AAA462B1717}">
      <dsp:nvSpPr>
        <dsp:cNvPr id="0" name=""/>
        <dsp:cNvSpPr/>
      </dsp:nvSpPr>
      <dsp:spPr>
        <a:xfrm>
          <a:off x="824077" y="14698"/>
          <a:ext cx="548885" cy="823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A567B52-533E-47BF-AE1F-193799BD9EB7}">
      <dsp:nvSpPr>
        <dsp:cNvPr id="0" name=""/>
        <dsp:cNvSpPr/>
      </dsp:nvSpPr>
      <dsp:spPr>
        <a:xfrm>
          <a:off x="928627" y="1115083"/>
          <a:ext cx="2509191" cy="7841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1112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Encoding of QR code</a:t>
          </a:r>
          <a:endParaRPr lang="zh-CN" altLang="en-US" sz="2000" kern="1200" dirty="0"/>
        </a:p>
      </dsp:txBody>
      <dsp:txXfrm>
        <a:off x="928627" y="1115083"/>
        <a:ext cx="2509191" cy="784122"/>
      </dsp:txXfrm>
    </dsp:sp>
    <dsp:sp modelId="{33948D60-6246-4D33-84CE-083C4211C3B8}">
      <dsp:nvSpPr>
        <dsp:cNvPr id="0" name=""/>
        <dsp:cNvSpPr/>
      </dsp:nvSpPr>
      <dsp:spPr>
        <a:xfrm>
          <a:off x="824077" y="1001821"/>
          <a:ext cx="548885" cy="823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10032-C76C-4BAA-9848-15FAC255D1F2}">
      <dsp:nvSpPr>
        <dsp:cNvPr id="0" name=""/>
        <dsp:cNvSpPr/>
      </dsp:nvSpPr>
      <dsp:spPr>
        <a:xfrm>
          <a:off x="110927" y="0"/>
          <a:ext cx="1163063" cy="1163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Login</a:t>
          </a:r>
          <a:endParaRPr lang="zh-CN" sz="2600" kern="1200" dirty="0"/>
        </a:p>
      </dsp:txBody>
      <dsp:txXfrm>
        <a:off x="281254" y="170327"/>
        <a:ext cx="822409" cy="822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92928-AE00-4013-B081-52C91A7A30A0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076CF-C6F9-4BA9-9814-AFB6CD1EA8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1ED2F-A30E-44A5-B3E1-4A88E3BEF62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3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chemeClr val="bg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683760" y="2067827"/>
            <a:ext cx="2773679" cy="2773679"/>
          </a:xfrm>
          <a:prstGeom prst="diamond">
            <a:avLst/>
          </a:prstGeom>
          <a:solidFill>
            <a:schemeClr val="bg1">
              <a:lumMod val="90000"/>
            </a:schemeClr>
          </a:solid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Holder #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74627" y="1143001"/>
            <a:ext cx="4400204" cy="4537710"/>
          </a:xfrm>
          <a:custGeom>
            <a:avLst/>
            <a:gdLst>
              <a:gd name="connsiteX0" fmla="*/ 5469706 w 7260336"/>
              <a:gd name="connsiteY0" fmla="*/ 3679004 h 7260336"/>
              <a:gd name="connsiteX1" fmla="*/ 7260336 w 7260336"/>
              <a:gd name="connsiteY1" fmla="*/ 5469634 h 7260336"/>
              <a:gd name="connsiteX2" fmla="*/ 7260336 w 7260336"/>
              <a:gd name="connsiteY2" fmla="*/ 5469772 h 7260336"/>
              <a:gd name="connsiteX3" fmla="*/ 5469772 w 7260336"/>
              <a:gd name="connsiteY3" fmla="*/ 7260336 h 7260336"/>
              <a:gd name="connsiteX4" fmla="*/ 5469640 w 7260336"/>
              <a:gd name="connsiteY4" fmla="*/ 7260336 h 7260336"/>
              <a:gd name="connsiteX5" fmla="*/ 3679006 w 7260336"/>
              <a:gd name="connsiteY5" fmla="*/ 5469703 h 7260336"/>
              <a:gd name="connsiteX6" fmla="*/ 1790631 w 7260336"/>
              <a:gd name="connsiteY6" fmla="*/ 3679004 h 7260336"/>
              <a:gd name="connsiteX7" fmla="*/ 3581330 w 7260336"/>
              <a:gd name="connsiteY7" fmla="*/ 5469703 h 7260336"/>
              <a:gd name="connsiteX8" fmla="*/ 1790697 w 7260336"/>
              <a:gd name="connsiteY8" fmla="*/ 7260336 h 7260336"/>
              <a:gd name="connsiteX9" fmla="*/ 1790565 w 7260336"/>
              <a:gd name="connsiteY9" fmla="*/ 7260336 h 7260336"/>
              <a:gd name="connsiteX10" fmla="*/ 0 w 7260336"/>
              <a:gd name="connsiteY10" fmla="*/ 5469772 h 7260336"/>
              <a:gd name="connsiteX11" fmla="*/ 0 w 7260336"/>
              <a:gd name="connsiteY11" fmla="*/ 5469634 h 7260336"/>
              <a:gd name="connsiteX12" fmla="*/ 3630169 w 7260336"/>
              <a:gd name="connsiteY12" fmla="*/ 1839469 h 7260336"/>
              <a:gd name="connsiteX13" fmla="*/ 5420868 w 7260336"/>
              <a:gd name="connsiteY13" fmla="*/ 3630168 h 7260336"/>
              <a:gd name="connsiteX14" fmla="*/ 3630169 w 7260336"/>
              <a:gd name="connsiteY14" fmla="*/ 5420867 h 7260336"/>
              <a:gd name="connsiteX15" fmla="*/ 1839469 w 7260336"/>
              <a:gd name="connsiteY15" fmla="*/ 3630168 h 7260336"/>
              <a:gd name="connsiteX16" fmla="*/ 5469640 w 7260336"/>
              <a:gd name="connsiteY16" fmla="*/ 0 h 7260336"/>
              <a:gd name="connsiteX17" fmla="*/ 5469772 w 7260336"/>
              <a:gd name="connsiteY17" fmla="*/ 0 h 7260336"/>
              <a:gd name="connsiteX18" fmla="*/ 7260336 w 7260336"/>
              <a:gd name="connsiteY18" fmla="*/ 1790565 h 7260336"/>
              <a:gd name="connsiteX19" fmla="*/ 7260336 w 7260336"/>
              <a:gd name="connsiteY19" fmla="*/ 1790703 h 7260336"/>
              <a:gd name="connsiteX20" fmla="*/ 5469706 w 7260336"/>
              <a:gd name="connsiteY20" fmla="*/ 3581332 h 7260336"/>
              <a:gd name="connsiteX21" fmla="*/ 3679006 w 7260336"/>
              <a:gd name="connsiteY21" fmla="*/ 1790634 h 7260336"/>
              <a:gd name="connsiteX22" fmla="*/ 1790565 w 7260336"/>
              <a:gd name="connsiteY22" fmla="*/ 0 h 7260336"/>
              <a:gd name="connsiteX23" fmla="*/ 1790697 w 7260336"/>
              <a:gd name="connsiteY23" fmla="*/ 0 h 7260336"/>
              <a:gd name="connsiteX24" fmla="*/ 3581330 w 7260336"/>
              <a:gd name="connsiteY24" fmla="*/ 1790634 h 7260336"/>
              <a:gd name="connsiteX25" fmla="*/ 1790631 w 7260336"/>
              <a:gd name="connsiteY25" fmla="*/ 3581332 h 7260336"/>
              <a:gd name="connsiteX26" fmla="*/ 0 w 7260336"/>
              <a:gd name="connsiteY26" fmla="*/ 1790703 h 7260336"/>
              <a:gd name="connsiteX27" fmla="*/ 0 w 7260336"/>
              <a:gd name="connsiteY27" fmla="*/ 1790565 h 726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60336" h="7260336">
                <a:moveTo>
                  <a:pt x="5469706" y="3679004"/>
                </a:moveTo>
                <a:lnTo>
                  <a:pt x="7260336" y="5469634"/>
                </a:lnTo>
                <a:lnTo>
                  <a:pt x="7260336" y="5469772"/>
                </a:lnTo>
                <a:lnTo>
                  <a:pt x="5469772" y="7260336"/>
                </a:lnTo>
                <a:lnTo>
                  <a:pt x="5469640" y="7260336"/>
                </a:lnTo>
                <a:lnTo>
                  <a:pt x="3679006" y="5469703"/>
                </a:lnTo>
                <a:close/>
                <a:moveTo>
                  <a:pt x="1790631" y="3679004"/>
                </a:moveTo>
                <a:lnTo>
                  <a:pt x="3581330" y="5469703"/>
                </a:lnTo>
                <a:lnTo>
                  <a:pt x="1790697" y="7260336"/>
                </a:lnTo>
                <a:lnTo>
                  <a:pt x="1790565" y="7260336"/>
                </a:lnTo>
                <a:lnTo>
                  <a:pt x="0" y="5469772"/>
                </a:lnTo>
                <a:lnTo>
                  <a:pt x="0" y="5469634"/>
                </a:lnTo>
                <a:close/>
                <a:moveTo>
                  <a:pt x="3630169" y="1839469"/>
                </a:moveTo>
                <a:lnTo>
                  <a:pt x="5420868" y="3630168"/>
                </a:lnTo>
                <a:lnTo>
                  <a:pt x="3630169" y="5420867"/>
                </a:lnTo>
                <a:lnTo>
                  <a:pt x="1839469" y="3630168"/>
                </a:lnTo>
                <a:close/>
                <a:moveTo>
                  <a:pt x="5469640" y="0"/>
                </a:moveTo>
                <a:lnTo>
                  <a:pt x="5469772" y="0"/>
                </a:lnTo>
                <a:lnTo>
                  <a:pt x="7260336" y="1790565"/>
                </a:lnTo>
                <a:lnTo>
                  <a:pt x="7260336" y="1790703"/>
                </a:lnTo>
                <a:lnTo>
                  <a:pt x="5469706" y="3581332"/>
                </a:lnTo>
                <a:lnTo>
                  <a:pt x="3679006" y="1790634"/>
                </a:lnTo>
                <a:close/>
                <a:moveTo>
                  <a:pt x="1790565" y="0"/>
                </a:moveTo>
                <a:lnTo>
                  <a:pt x="1790697" y="0"/>
                </a:lnTo>
                <a:lnTo>
                  <a:pt x="3581330" y="1790634"/>
                </a:lnTo>
                <a:lnTo>
                  <a:pt x="1790631" y="3581332"/>
                </a:lnTo>
                <a:lnTo>
                  <a:pt x="0" y="1790703"/>
                </a:lnTo>
                <a:lnTo>
                  <a:pt x="0" y="1790565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effectLst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0D1FA-3A54-4FE8-9BB5-8C5403DC344B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slideLayout" Target="../slideLayouts/slideLayout13.xml"/><Relationship Id="rId16" Type="http://schemas.openxmlformats.org/officeDocument/2006/relationships/diagramColors" Target="../diagrams/colors7.xml"/><Relationship Id="rId1" Type="http://schemas.openxmlformats.org/officeDocument/2006/relationships/tags" Target="../tags/tag6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slideLayout" Target="../slideLayouts/slideLayout13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tags" Target="../tags/tag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rot="5400000">
            <a:off x="-1740343" y="1533472"/>
            <a:ext cx="6075573" cy="3479044"/>
            <a:chOff x="3204446" y="1507488"/>
            <a:chExt cx="6075573" cy="3479044"/>
          </a:xfrm>
          <a:solidFill>
            <a:schemeClr val="bg1">
              <a:lumMod val="50000"/>
            </a:schemeClr>
          </a:solidFill>
        </p:grpSpPr>
        <p:sp>
          <p:nvSpPr>
            <p:cNvPr id="22" name="直角三角形 21"/>
            <p:cNvSpPr/>
            <p:nvPr/>
          </p:nvSpPr>
          <p:spPr>
            <a:xfrm rot="8100000">
              <a:off x="3204446" y="4119717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3" name="直角三角形 22"/>
            <p:cNvSpPr/>
            <p:nvPr/>
          </p:nvSpPr>
          <p:spPr>
            <a:xfrm rot="8100000">
              <a:off x="4511442" y="4118723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4" name="直角三角形 23"/>
            <p:cNvSpPr/>
            <p:nvPr/>
          </p:nvSpPr>
          <p:spPr>
            <a:xfrm rot="8100000">
              <a:off x="5804565" y="4122532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5" name="直角三角形 24"/>
            <p:cNvSpPr/>
            <p:nvPr/>
          </p:nvSpPr>
          <p:spPr>
            <a:xfrm rot="8100000">
              <a:off x="7122896" y="411865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rot="8100000">
              <a:off x="8416019" y="4120560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7" name="直角三角形 26"/>
            <p:cNvSpPr/>
            <p:nvPr/>
          </p:nvSpPr>
          <p:spPr>
            <a:xfrm rot="2700000">
              <a:off x="3835706" y="3485984"/>
              <a:ext cx="864000" cy="8640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rot="13500000">
              <a:off x="5167890" y="3490610"/>
              <a:ext cx="864000" cy="8640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9" name="直角三角形 28"/>
            <p:cNvSpPr/>
            <p:nvPr/>
          </p:nvSpPr>
          <p:spPr>
            <a:xfrm rot="2700000">
              <a:off x="6440714" y="348989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0" name="直角三角形 29"/>
            <p:cNvSpPr/>
            <p:nvPr/>
          </p:nvSpPr>
          <p:spPr>
            <a:xfrm rot="2700000">
              <a:off x="7761838" y="3485983"/>
              <a:ext cx="864000" cy="8640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>
            <a:xfrm rot="13500000">
              <a:off x="7787655" y="348513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2" name="直角三角形 31"/>
            <p:cNvSpPr/>
            <p:nvPr/>
          </p:nvSpPr>
          <p:spPr>
            <a:xfrm rot="18900000">
              <a:off x="7120943" y="285595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3" name="直角三角形 32"/>
            <p:cNvSpPr/>
            <p:nvPr/>
          </p:nvSpPr>
          <p:spPr>
            <a:xfrm rot="18900000">
              <a:off x="5802612" y="2859834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rot="18900000">
              <a:off x="4513299" y="2857930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 rot="8100000">
              <a:off x="4521249" y="282604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6" name="直角三角形 35"/>
            <p:cNvSpPr/>
            <p:nvPr/>
          </p:nvSpPr>
          <p:spPr>
            <a:xfrm rot="8100000">
              <a:off x="5814372" y="2829855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9" name="直角三角形 38"/>
            <p:cNvSpPr/>
            <p:nvPr/>
          </p:nvSpPr>
          <p:spPr>
            <a:xfrm rot="8100000">
              <a:off x="7132703" y="2825979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0" name="直角三角形 39"/>
            <p:cNvSpPr/>
            <p:nvPr/>
          </p:nvSpPr>
          <p:spPr>
            <a:xfrm rot="2700000">
              <a:off x="5151468" y="218943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 rot="13500000">
              <a:off x="5184399" y="218730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4" name="直角三角形 43"/>
            <p:cNvSpPr/>
            <p:nvPr/>
          </p:nvSpPr>
          <p:spPr>
            <a:xfrm rot="2700000">
              <a:off x="6445793" y="2184689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0" name="直角三角形 59"/>
            <p:cNvSpPr/>
            <p:nvPr/>
          </p:nvSpPr>
          <p:spPr>
            <a:xfrm rot="18900000">
              <a:off x="5810465" y="1540907"/>
              <a:ext cx="864000" cy="8640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1" name="直角三角形 60"/>
            <p:cNvSpPr/>
            <p:nvPr/>
          </p:nvSpPr>
          <p:spPr>
            <a:xfrm rot="8100000">
              <a:off x="5812369" y="150748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38" name="TextBox 15"/>
          <p:cNvSpPr txBox="1"/>
          <p:nvPr/>
        </p:nvSpPr>
        <p:spPr>
          <a:xfrm>
            <a:off x="7614130" y="934256"/>
            <a:ext cx="32239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bg1">
                    <a:lumMod val="10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2020</a:t>
            </a:r>
            <a:endParaRPr lang="zh-CN" altLang="en-US" sz="9600" b="1" dirty="0">
              <a:solidFill>
                <a:schemeClr val="bg1">
                  <a:lumMod val="10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9180885" y="3815132"/>
            <a:ext cx="6075573" cy="3479044"/>
            <a:chOff x="3204446" y="1507488"/>
            <a:chExt cx="6075573" cy="3479044"/>
          </a:xfrm>
          <a:solidFill>
            <a:schemeClr val="bg1">
              <a:lumMod val="50000"/>
            </a:schemeClr>
          </a:solidFill>
        </p:grpSpPr>
        <p:sp>
          <p:nvSpPr>
            <p:cNvPr id="63" name="直角三角形 62"/>
            <p:cNvSpPr/>
            <p:nvPr/>
          </p:nvSpPr>
          <p:spPr>
            <a:xfrm rot="8100000">
              <a:off x="3204446" y="4119717"/>
              <a:ext cx="864000" cy="8640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8100000">
              <a:off x="4511442" y="4118723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5" name="直角三角形 64"/>
            <p:cNvSpPr/>
            <p:nvPr/>
          </p:nvSpPr>
          <p:spPr>
            <a:xfrm rot="8100000">
              <a:off x="5804565" y="4122532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6" name="直角三角形 65"/>
            <p:cNvSpPr/>
            <p:nvPr/>
          </p:nvSpPr>
          <p:spPr>
            <a:xfrm rot="8100000">
              <a:off x="7122896" y="411865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7" name="直角三角形 66"/>
            <p:cNvSpPr/>
            <p:nvPr/>
          </p:nvSpPr>
          <p:spPr>
            <a:xfrm rot="8100000">
              <a:off x="8416019" y="4120560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8" name="直角三角形 67"/>
            <p:cNvSpPr/>
            <p:nvPr/>
          </p:nvSpPr>
          <p:spPr>
            <a:xfrm rot="2700000">
              <a:off x="3835706" y="3485984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9" name="直角三角形 68"/>
            <p:cNvSpPr/>
            <p:nvPr/>
          </p:nvSpPr>
          <p:spPr>
            <a:xfrm rot="13500000">
              <a:off x="5167890" y="3490610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0" name="直角三角形 69"/>
            <p:cNvSpPr/>
            <p:nvPr/>
          </p:nvSpPr>
          <p:spPr>
            <a:xfrm rot="2700000">
              <a:off x="6440714" y="348989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1" name="直角三角形 70"/>
            <p:cNvSpPr/>
            <p:nvPr/>
          </p:nvSpPr>
          <p:spPr>
            <a:xfrm rot="2700000">
              <a:off x="7761838" y="3485983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2" name="直角三角形 71"/>
            <p:cNvSpPr/>
            <p:nvPr/>
          </p:nvSpPr>
          <p:spPr>
            <a:xfrm rot="13500000">
              <a:off x="7787655" y="348513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3" name="直角三角形 72"/>
            <p:cNvSpPr/>
            <p:nvPr/>
          </p:nvSpPr>
          <p:spPr>
            <a:xfrm rot="18900000">
              <a:off x="7120943" y="285595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4" name="直角三角形 73"/>
            <p:cNvSpPr/>
            <p:nvPr/>
          </p:nvSpPr>
          <p:spPr>
            <a:xfrm rot="18900000">
              <a:off x="5802612" y="2859834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5" name="直角三角形 74"/>
            <p:cNvSpPr/>
            <p:nvPr/>
          </p:nvSpPr>
          <p:spPr>
            <a:xfrm rot="18900000">
              <a:off x="4513299" y="2857930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6" name="直角三角形 75"/>
            <p:cNvSpPr/>
            <p:nvPr/>
          </p:nvSpPr>
          <p:spPr>
            <a:xfrm rot="8100000">
              <a:off x="4521249" y="2826046"/>
              <a:ext cx="864000" cy="8640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7" name="直角三角形 76"/>
            <p:cNvSpPr/>
            <p:nvPr/>
          </p:nvSpPr>
          <p:spPr>
            <a:xfrm rot="8100000">
              <a:off x="5814372" y="2829855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8" name="直角三角形 77"/>
            <p:cNvSpPr/>
            <p:nvPr/>
          </p:nvSpPr>
          <p:spPr>
            <a:xfrm rot="8100000">
              <a:off x="7132703" y="2825979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9" name="直角三角形 78"/>
            <p:cNvSpPr/>
            <p:nvPr/>
          </p:nvSpPr>
          <p:spPr>
            <a:xfrm rot="2700000">
              <a:off x="5151468" y="218943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0" name="直角三角形 79"/>
            <p:cNvSpPr/>
            <p:nvPr/>
          </p:nvSpPr>
          <p:spPr>
            <a:xfrm rot="13500000">
              <a:off x="5184399" y="218730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1" name="直角三角形 80"/>
            <p:cNvSpPr/>
            <p:nvPr/>
          </p:nvSpPr>
          <p:spPr>
            <a:xfrm rot="2700000">
              <a:off x="6445793" y="2184689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2" name="直角三角形 81"/>
            <p:cNvSpPr/>
            <p:nvPr/>
          </p:nvSpPr>
          <p:spPr>
            <a:xfrm rot="18900000">
              <a:off x="5810465" y="1540907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3" name="直角三角形 82"/>
            <p:cNvSpPr/>
            <p:nvPr/>
          </p:nvSpPr>
          <p:spPr>
            <a:xfrm rot="8100000">
              <a:off x="5812369" y="150748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84" name="直角三角形 83"/>
          <p:cNvSpPr/>
          <p:nvPr/>
        </p:nvSpPr>
        <p:spPr>
          <a:xfrm rot="18900000">
            <a:off x="1398079" y="-438017"/>
            <a:ext cx="864000" cy="8640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85" name="直角三角形 84"/>
          <p:cNvSpPr/>
          <p:nvPr/>
        </p:nvSpPr>
        <p:spPr>
          <a:xfrm rot="13500000">
            <a:off x="7289779" y="4810052"/>
            <a:ext cx="864000" cy="8640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898954" y="2442375"/>
            <a:ext cx="8932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+mj-ea"/>
                <a:ea typeface="+mj-ea"/>
                <a:sym typeface="华文细黑" panose="02010600040101010101" pitchFamily="2" charset="-122"/>
              </a:rPr>
              <a:t>Managing System on Community Members under The Circumstance of COVID-19 </a:t>
            </a:r>
            <a:endParaRPr lang="zh-CN" altLang="en-US" sz="4000" dirty="0">
              <a:latin typeface="+mj-ea"/>
              <a:ea typeface="+mj-ea"/>
              <a:sym typeface="华文细黑" panose="0201060004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601220" y="5143012"/>
            <a:ext cx="74376" cy="198080"/>
          </a:xfrm>
          <a:prstGeom prst="rect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715108" y="5027768"/>
            <a:ext cx="315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汇报人：高士钦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学号：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12180717 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632000" y="3677203"/>
            <a:ext cx="643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dirty="0">
              <a:latin typeface="+mj-ea"/>
              <a:ea typeface="+mj-ea"/>
              <a:sym typeface="华文细黑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0763">
        <p:pull/>
      </p:transition>
    </mc:Choice>
    <mc:Fallback>
      <p:transition spd="slow" advTm="10763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5768 -0.00046 L 0.08425 0.1294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648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5456 0.00023 L 0.0043 -0.00278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1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69 -0.08935 L -0.10091 0.19352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1414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221 -0.08935 L -2.08333E-7 -4.07407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9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1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" accel="100000" fill="hold">
                                          <p:stCondLst>
                                            <p:cond delay="81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/>
      <p:bldP spid="87" grpId="0" animBg="1"/>
      <p:bldP spid="88" grpId="0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1020672" y="546169"/>
            <a:ext cx="4230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Analysis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15625" y="1012943"/>
            <a:ext cx="3888096" cy="216743"/>
            <a:chOff x="1115625" y="1012943"/>
            <a:chExt cx="3888096" cy="216743"/>
          </a:xfrm>
        </p:grpSpPr>
        <p:cxnSp>
          <p:nvCxnSpPr>
            <p:cNvPr id="89" name="直接连接符 88"/>
            <p:cNvCxnSpPr>
              <a:endCxn id="90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等腰三角形 89"/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900000">
            <a:off x="653201" y="291214"/>
            <a:ext cx="619089" cy="870866"/>
            <a:chOff x="6261558" y="237236"/>
            <a:chExt cx="619089" cy="870866"/>
          </a:xfrm>
        </p:grpSpPr>
        <p:sp>
          <p:nvSpPr>
            <p:cNvPr id="104" name="等腰三角形 103"/>
            <p:cNvSpPr/>
            <p:nvPr/>
          </p:nvSpPr>
          <p:spPr>
            <a:xfrm rot="21591212">
              <a:off x="6261558" y="297771"/>
              <a:ext cx="192389" cy="16585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5" name="等腰三角形 104"/>
            <p:cNvSpPr/>
            <p:nvPr/>
          </p:nvSpPr>
          <p:spPr>
            <a:xfrm rot="3614340">
              <a:off x="6390083" y="250505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6" name="等腰三角形 105"/>
            <p:cNvSpPr/>
            <p:nvPr/>
          </p:nvSpPr>
          <p:spPr>
            <a:xfrm rot="9562">
              <a:off x="6472023" y="293765"/>
              <a:ext cx="192389" cy="16585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7" name="等腰三角形 106"/>
            <p:cNvSpPr/>
            <p:nvPr/>
          </p:nvSpPr>
          <p:spPr>
            <a:xfrm rot="3609046">
              <a:off x="6491997" y="42970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8" name="等腰三角形 107"/>
            <p:cNvSpPr/>
            <p:nvPr/>
          </p:nvSpPr>
          <p:spPr>
            <a:xfrm rot="7200000">
              <a:off x="6389427" y="521540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1" name="等腰三角形 110"/>
            <p:cNvSpPr/>
            <p:nvPr/>
          </p:nvSpPr>
          <p:spPr>
            <a:xfrm rot="3609046">
              <a:off x="6380855" y="613941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2" name="等腰三角形 111"/>
            <p:cNvSpPr/>
            <p:nvPr/>
          </p:nvSpPr>
          <p:spPr>
            <a:xfrm rot="3609046">
              <a:off x="6700251" y="79803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4" name="等腰三角形 113"/>
            <p:cNvSpPr/>
            <p:nvPr/>
          </p:nvSpPr>
          <p:spPr>
            <a:xfrm rot="7200000">
              <a:off x="6487921" y="702114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5" name="等腰三角形 114"/>
            <p:cNvSpPr/>
            <p:nvPr/>
          </p:nvSpPr>
          <p:spPr>
            <a:xfrm rot="3609046">
              <a:off x="6595709" y="619527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6" name="等腰三角形 115"/>
            <p:cNvSpPr/>
            <p:nvPr/>
          </p:nvSpPr>
          <p:spPr>
            <a:xfrm rot="7200000">
              <a:off x="6701526" y="704274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1" name="等腰三角形 120"/>
            <p:cNvSpPr/>
            <p:nvPr/>
          </p:nvSpPr>
          <p:spPr>
            <a:xfrm rot="7200000">
              <a:off x="6618790" y="928027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2" name="等腰三角形 121"/>
            <p:cNvSpPr/>
            <p:nvPr/>
          </p:nvSpPr>
          <p:spPr>
            <a:xfrm rot="3609046">
              <a:off x="6512906" y="84295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3" name="等腰三角形 122"/>
            <p:cNvSpPr/>
            <p:nvPr/>
          </p:nvSpPr>
          <p:spPr>
            <a:xfrm rot="7200000">
              <a:off x="6407162" y="928982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A6D608A-2D73-4BEF-B6BA-C1C9AAA8655D}"/>
              </a:ext>
            </a:extLst>
          </p:cNvPr>
          <p:cNvSpPr txBox="1"/>
          <p:nvPr/>
        </p:nvSpPr>
        <p:spPr>
          <a:xfrm>
            <a:off x="2145886" y="1235777"/>
            <a:ext cx="782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the QR code-part, it is a special combination of encoding and decoding.</a:t>
            </a:r>
            <a:endParaRPr lang="zh-CN" altLang="en-US" dirty="0"/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6DBE5158-79AA-4AC7-BFBE-C0AC5EA19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607223"/>
              </p:ext>
            </p:extLst>
          </p:nvPr>
        </p:nvGraphicFramePr>
        <p:xfrm>
          <a:off x="5101048" y="3411245"/>
          <a:ext cx="1384917" cy="116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9D10D45-4DCB-4748-A153-06CF5A6AB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095003"/>
              </p:ext>
            </p:extLst>
          </p:nvPr>
        </p:nvGraphicFramePr>
        <p:xfrm>
          <a:off x="6744037" y="3035823"/>
          <a:ext cx="4261897" cy="1913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E8FA5E23-3979-44C6-95A0-0D8CCA4D4BE4}"/>
              </a:ext>
            </a:extLst>
          </p:cNvPr>
          <p:cNvSpPr/>
          <p:nvPr/>
        </p:nvSpPr>
        <p:spPr>
          <a:xfrm>
            <a:off x="6337710" y="3411245"/>
            <a:ext cx="1099887" cy="219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180B8FE4-8E8C-4BF7-BE95-57A19BF08787}"/>
              </a:ext>
            </a:extLst>
          </p:cNvPr>
          <p:cNvSpPr/>
          <p:nvPr/>
        </p:nvSpPr>
        <p:spPr>
          <a:xfrm>
            <a:off x="6342348" y="4354586"/>
            <a:ext cx="1099887" cy="219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图示 25">
            <a:extLst>
              <a:ext uri="{FF2B5EF4-FFF2-40B4-BE49-F238E27FC236}">
                <a16:creationId xmlns:a16="http://schemas.microsoft.com/office/drawing/2014/main" id="{298DE0D4-2485-4A7F-8FBE-D96FEAD48B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215350"/>
              </p:ext>
            </p:extLst>
          </p:nvPr>
        </p:nvGraphicFramePr>
        <p:xfrm>
          <a:off x="2176131" y="3411245"/>
          <a:ext cx="1384917" cy="116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7" name="箭头: 右 26">
            <a:extLst>
              <a:ext uri="{FF2B5EF4-FFF2-40B4-BE49-F238E27FC236}">
                <a16:creationId xmlns:a16="http://schemas.microsoft.com/office/drawing/2014/main" id="{B430D6F6-92B5-46D5-8403-267995944F9F}"/>
              </a:ext>
            </a:extLst>
          </p:cNvPr>
          <p:cNvSpPr/>
          <p:nvPr/>
        </p:nvSpPr>
        <p:spPr>
          <a:xfrm>
            <a:off x="3495328" y="3844031"/>
            <a:ext cx="1384917" cy="228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5435811"/>
      </p:ext>
    </p:extLst>
  </p:cSld>
  <p:clrMapOvr>
    <a:masterClrMapping/>
  </p:clrMapOvr>
  <p:transition advTm="1272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2" grpId="0"/>
      <p:bldGraphic spid="22" grpId="0">
        <p:bldAsOne/>
      </p:bldGraphic>
      <p:bldGraphic spid="3" grpId="0">
        <p:bldAsOne/>
      </p:bldGraphic>
      <p:bldP spid="4" grpId="0" animBg="1"/>
      <p:bldP spid="25" grpId="0" animBg="1"/>
      <p:bldGraphic spid="26" grpId="0">
        <p:bldAsOne/>
      </p:bldGraphic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0" y="4854598"/>
            <a:ext cx="12190413" cy="2002216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20672" y="546169"/>
            <a:ext cx="4230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Analysis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15625" y="1012943"/>
            <a:ext cx="3888096" cy="216743"/>
            <a:chOff x="1115625" y="1012943"/>
            <a:chExt cx="3888096" cy="216743"/>
          </a:xfrm>
        </p:grpSpPr>
        <p:cxnSp>
          <p:nvCxnSpPr>
            <p:cNvPr id="89" name="直接连接符 88"/>
            <p:cNvCxnSpPr>
              <a:endCxn id="90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等腰三角形 89"/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900000">
            <a:off x="653201" y="291214"/>
            <a:ext cx="619089" cy="870866"/>
            <a:chOff x="6261558" y="237236"/>
            <a:chExt cx="619089" cy="870866"/>
          </a:xfrm>
        </p:grpSpPr>
        <p:sp>
          <p:nvSpPr>
            <p:cNvPr id="104" name="等腰三角形 103"/>
            <p:cNvSpPr/>
            <p:nvPr/>
          </p:nvSpPr>
          <p:spPr>
            <a:xfrm rot="21591212">
              <a:off x="6261558" y="297771"/>
              <a:ext cx="192389" cy="16585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5" name="等腰三角形 104"/>
            <p:cNvSpPr/>
            <p:nvPr/>
          </p:nvSpPr>
          <p:spPr>
            <a:xfrm rot="3614340">
              <a:off x="6390083" y="250505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6" name="等腰三角形 105"/>
            <p:cNvSpPr/>
            <p:nvPr/>
          </p:nvSpPr>
          <p:spPr>
            <a:xfrm rot="9562">
              <a:off x="6472023" y="293765"/>
              <a:ext cx="192389" cy="16585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7" name="等腰三角形 106"/>
            <p:cNvSpPr/>
            <p:nvPr/>
          </p:nvSpPr>
          <p:spPr>
            <a:xfrm rot="3609046">
              <a:off x="6491997" y="42970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8" name="等腰三角形 107"/>
            <p:cNvSpPr/>
            <p:nvPr/>
          </p:nvSpPr>
          <p:spPr>
            <a:xfrm rot="7200000">
              <a:off x="6389427" y="521540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1" name="等腰三角形 110"/>
            <p:cNvSpPr/>
            <p:nvPr/>
          </p:nvSpPr>
          <p:spPr>
            <a:xfrm rot="3609046">
              <a:off x="6380855" y="613941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2" name="等腰三角形 111"/>
            <p:cNvSpPr/>
            <p:nvPr/>
          </p:nvSpPr>
          <p:spPr>
            <a:xfrm rot="3609046">
              <a:off x="6700251" y="79803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4" name="等腰三角形 113"/>
            <p:cNvSpPr/>
            <p:nvPr/>
          </p:nvSpPr>
          <p:spPr>
            <a:xfrm rot="7200000">
              <a:off x="6487921" y="702114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5" name="等腰三角形 114"/>
            <p:cNvSpPr/>
            <p:nvPr/>
          </p:nvSpPr>
          <p:spPr>
            <a:xfrm rot="3609046">
              <a:off x="6595709" y="619527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6" name="等腰三角形 115"/>
            <p:cNvSpPr/>
            <p:nvPr/>
          </p:nvSpPr>
          <p:spPr>
            <a:xfrm rot="7200000">
              <a:off x="6701526" y="704274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1" name="等腰三角形 120"/>
            <p:cNvSpPr/>
            <p:nvPr/>
          </p:nvSpPr>
          <p:spPr>
            <a:xfrm rot="7200000">
              <a:off x="6618790" y="928027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2" name="等腰三角形 121"/>
            <p:cNvSpPr/>
            <p:nvPr/>
          </p:nvSpPr>
          <p:spPr>
            <a:xfrm rot="3609046">
              <a:off x="6512906" y="84295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3" name="等腰三角形 122"/>
            <p:cNvSpPr/>
            <p:nvPr/>
          </p:nvSpPr>
          <p:spPr>
            <a:xfrm rot="7200000">
              <a:off x="6407162" y="928982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BAF03CD-7764-47B0-A9E6-04CE072B120E}"/>
              </a:ext>
            </a:extLst>
          </p:cNvPr>
          <p:cNvSpPr txBox="1"/>
          <p:nvPr/>
        </p:nvSpPr>
        <p:spPr>
          <a:xfrm>
            <a:off x="2433166" y="1243112"/>
            <a:ext cx="732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users’ interface is developed by MFC (Microsoft foundation class)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355A5B-F1F3-4D61-9513-D5EFE5004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82" r="11617"/>
          <a:stretch/>
        </p:blipFill>
        <p:spPr>
          <a:xfrm>
            <a:off x="199537" y="2552354"/>
            <a:ext cx="4467258" cy="29051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6A7A8C-95AE-4362-B7A2-8529A9E0D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721" y="1724612"/>
            <a:ext cx="7040307" cy="4560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5261275"/>
      </p:ext>
    </p:extLst>
  </p:cSld>
  <p:clrMapOvr>
    <a:masterClrMapping/>
  </p:clrMapOvr>
  <p:transition advTm="955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82" y="1012220"/>
            <a:ext cx="3001322" cy="4067183"/>
            <a:chOff x="3705446" y="2014009"/>
            <a:chExt cx="3001322" cy="4067183"/>
          </a:xfrm>
        </p:grpSpPr>
        <p:sp>
          <p:nvSpPr>
            <p:cNvPr id="88" name="等腰三角形 87"/>
            <p:cNvSpPr/>
            <p:nvPr/>
          </p:nvSpPr>
          <p:spPr>
            <a:xfrm rot="9562">
              <a:off x="4282306" y="2810372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9" name="等腰三角形 88"/>
            <p:cNvSpPr/>
            <p:nvPr/>
          </p:nvSpPr>
          <p:spPr>
            <a:xfrm rot="3609046">
              <a:off x="4345115" y="3237861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0" name="等腰三角形 89"/>
            <p:cNvSpPr/>
            <p:nvPr/>
          </p:nvSpPr>
          <p:spPr>
            <a:xfrm rot="7200000">
              <a:off x="4022571" y="3526640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1" name="等腰三角形 90"/>
            <p:cNvSpPr/>
            <p:nvPr/>
          </p:nvSpPr>
          <p:spPr>
            <a:xfrm rot="3609046">
              <a:off x="4005383" y="3826296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2" name="等腰三角形 91"/>
            <p:cNvSpPr/>
            <p:nvPr/>
          </p:nvSpPr>
          <p:spPr>
            <a:xfrm rot="7200000">
              <a:off x="3682838" y="4115077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3" name="等腰三角形 92"/>
            <p:cNvSpPr/>
            <p:nvPr/>
          </p:nvSpPr>
          <p:spPr>
            <a:xfrm rot="3609046">
              <a:off x="3663722" y="4418069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6" name="等腰三角形 95"/>
            <p:cNvSpPr/>
            <p:nvPr/>
          </p:nvSpPr>
          <p:spPr>
            <a:xfrm rot="7200000">
              <a:off x="4000405" y="4695342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7" name="等腰三角形 106"/>
            <p:cNvSpPr/>
            <p:nvPr/>
          </p:nvSpPr>
          <p:spPr>
            <a:xfrm rot="9562">
              <a:off x="4608956" y="2220110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8" name="等腰三角形 107"/>
            <p:cNvSpPr/>
            <p:nvPr/>
          </p:nvSpPr>
          <p:spPr>
            <a:xfrm rot="3609046">
              <a:off x="4671765" y="2647598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0" name="等腰三角形 109"/>
            <p:cNvSpPr/>
            <p:nvPr/>
          </p:nvSpPr>
          <p:spPr>
            <a:xfrm rot="3609046">
              <a:off x="5001886" y="2055733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6" name="等腰三角形 125"/>
            <p:cNvSpPr/>
            <p:nvPr/>
          </p:nvSpPr>
          <p:spPr>
            <a:xfrm rot="1809046">
              <a:off x="5221979" y="3084294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7" name="等腰三角形 126"/>
            <p:cNvSpPr/>
            <p:nvPr/>
          </p:nvSpPr>
          <p:spPr>
            <a:xfrm rot="5400000">
              <a:off x="5087037" y="3495657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8" name="等腰三角形 127"/>
            <p:cNvSpPr/>
            <p:nvPr/>
          </p:nvSpPr>
          <p:spPr>
            <a:xfrm rot="1809046">
              <a:off x="5221979" y="3753601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5087037" y="4170045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30" name="等腰三角形 129"/>
            <p:cNvSpPr/>
            <p:nvPr/>
          </p:nvSpPr>
          <p:spPr>
            <a:xfrm rot="1809046">
              <a:off x="5221979" y="4431841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31" name="等腰三角形 130"/>
            <p:cNvSpPr/>
            <p:nvPr/>
          </p:nvSpPr>
          <p:spPr>
            <a:xfrm rot="5400000">
              <a:off x="5087037" y="4843206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32" name="等腰三角形 131"/>
            <p:cNvSpPr/>
            <p:nvPr/>
          </p:nvSpPr>
          <p:spPr>
            <a:xfrm rot="1809046">
              <a:off x="5221979" y="5106561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33" name="等腰三角形 132"/>
            <p:cNvSpPr/>
            <p:nvPr/>
          </p:nvSpPr>
          <p:spPr>
            <a:xfrm rot="5400000">
              <a:off x="5087037" y="5517925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10" name="等腰三角形 209"/>
            <p:cNvSpPr/>
            <p:nvPr/>
          </p:nvSpPr>
          <p:spPr>
            <a:xfrm rot="19809562">
              <a:off x="6101777" y="4092262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11" name="等腰三角形 210"/>
            <p:cNvSpPr/>
            <p:nvPr/>
          </p:nvSpPr>
          <p:spPr>
            <a:xfrm rot="1809046">
              <a:off x="5811528" y="4106705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12" name="等腰三角形 211"/>
            <p:cNvSpPr/>
            <p:nvPr/>
          </p:nvSpPr>
          <p:spPr>
            <a:xfrm rot="19809562">
              <a:off x="5517428" y="4421837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14" name="等腰三角形 213"/>
            <p:cNvSpPr/>
            <p:nvPr/>
          </p:nvSpPr>
          <p:spPr>
            <a:xfrm rot="1809046">
              <a:off x="4660547" y="4764632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22" name="文本占位符 1"/>
          <p:cNvSpPr txBox="1"/>
          <p:nvPr/>
        </p:nvSpPr>
        <p:spPr>
          <a:xfrm>
            <a:off x="5935003" y="3539024"/>
            <a:ext cx="2684462" cy="563231"/>
          </a:xfrm>
          <a:prstGeom prst="rect">
            <a:avLst/>
          </a:prstGeom>
          <a:solidFill>
            <a:srgbClr val="F6F8F8"/>
          </a:solidFill>
          <a:effectLst/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CN" sz="34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PART</a:t>
            </a:r>
            <a:r>
              <a:rPr kumimoji="1" lang="zh-CN" altLang="en-US" sz="34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 </a:t>
            </a:r>
            <a:r>
              <a:rPr kumimoji="1" lang="en-US" altLang="zh-CN" sz="34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FOUR</a:t>
            </a:r>
            <a:endParaRPr kumimoji="1" lang="zh-CN" altLang="en-US" sz="34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223" name="等腰三角形 24"/>
          <p:cNvSpPr/>
          <p:nvPr/>
        </p:nvSpPr>
        <p:spPr>
          <a:xfrm rot="12879605" flipV="1">
            <a:off x="4031395" y="670478"/>
            <a:ext cx="1075633" cy="106892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24" name="等腰三角形 26"/>
          <p:cNvSpPr/>
          <p:nvPr/>
        </p:nvSpPr>
        <p:spPr>
          <a:xfrm rot="1809046" flipV="1">
            <a:off x="201912" y="3603155"/>
            <a:ext cx="1272074" cy="1056513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25" name="等腰三角形 30"/>
          <p:cNvSpPr/>
          <p:nvPr/>
        </p:nvSpPr>
        <p:spPr>
          <a:xfrm rot="1809046" flipV="1">
            <a:off x="7255702" y="5288076"/>
            <a:ext cx="1470591" cy="1196699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31" name="文本框 12"/>
          <p:cNvSpPr txBox="1"/>
          <p:nvPr/>
        </p:nvSpPr>
        <p:spPr>
          <a:xfrm>
            <a:off x="2947040" y="3261225"/>
            <a:ext cx="2478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407"/>
    </mc:Choice>
    <mc:Fallback>
      <p:transition advTm="14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23" grpId="0" animBg="1"/>
      <p:bldP spid="224" grpId="0" animBg="1"/>
      <p:bldP spid="225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5839374" y="1734361"/>
            <a:ext cx="3744416" cy="3888432"/>
            <a:chOff x="1979712" y="1124744"/>
            <a:chExt cx="3744416" cy="3888432"/>
          </a:xfrm>
        </p:grpSpPr>
        <p:sp>
          <p:nvSpPr>
            <p:cNvPr id="2" name="流程图: 准备 1">
              <a:extLst>
                <a:ext uri="{FF2B5EF4-FFF2-40B4-BE49-F238E27FC236}">
                  <a16:creationId xmlns:a16="http://schemas.microsoft.com/office/drawing/2014/main" id="{BC888747-7042-4D78-B4C6-1D84D86FBA5B}"/>
                </a:ext>
              </a:extLst>
            </p:cNvPr>
            <p:cNvSpPr/>
            <p:nvPr/>
          </p:nvSpPr>
          <p:spPr>
            <a:xfrm>
              <a:off x="2483768" y="1124744"/>
              <a:ext cx="2799367" cy="792088"/>
            </a:xfrm>
            <a:prstGeom prst="flowChartPreparat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</a:t>
              </a:r>
              <a:endParaRPr lang="zh-CN" altLang="en-US" dirty="0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979712" y="1988840"/>
              <a:ext cx="3744416" cy="3024336"/>
              <a:chOff x="1979712" y="1988840"/>
              <a:chExt cx="3744416" cy="3024336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923928" y="407707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79712" y="32849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5E80956-C7E0-4B60-9E62-2212D99A4C7C}"/>
                  </a:ext>
                </a:extLst>
              </p:cNvPr>
              <p:cNvSpPr/>
              <p:nvPr/>
            </p:nvSpPr>
            <p:spPr>
              <a:xfrm>
                <a:off x="2123728" y="2348880"/>
                <a:ext cx="3240360" cy="5040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输入用户名，用户密码</a:t>
                </a:r>
              </a:p>
            </p:txBody>
          </p:sp>
          <p:sp>
            <p:nvSpPr>
              <p:cNvPr id="4" name="流程图: 决策 3">
                <a:extLst>
                  <a:ext uri="{FF2B5EF4-FFF2-40B4-BE49-F238E27FC236}">
                    <a16:creationId xmlns:a16="http://schemas.microsoft.com/office/drawing/2014/main" id="{A7738D43-E809-44BB-9097-7D8A1D90BC26}"/>
                  </a:ext>
                </a:extLst>
              </p:cNvPr>
              <p:cNvSpPr/>
              <p:nvPr/>
            </p:nvSpPr>
            <p:spPr>
              <a:xfrm>
                <a:off x="2123728" y="3356992"/>
                <a:ext cx="3600400" cy="720080"/>
              </a:xfrm>
              <a:prstGeom prst="flowChartDecisi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检验数据正确性</a:t>
                </a:r>
              </a:p>
            </p:txBody>
          </p: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BC02F512-C1B1-40E1-B6A6-D4A97F34E16E}"/>
                  </a:ext>
                </a:extLst>
              </p:cNvPr>
              <p:cNvCxnSpPr/>
              <p:nvPr/>
            </p:nvCxnSpPr>
            <p:spPr>
              <a:xfrm>
                <a:off x="3851920" y="1988840"/>
                <a:ext cx="0" cy="3313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5E80956-C7E0-4B60-9E62-2212D99A4C7C}"/>
                  </a:ext>
                </a:extLst>
              </p:cNvPr>
              <p:cNvSpPr/>
              <p:nvPr/>
            </p:nvSpPr>
            <p:spPr>
              <a:xfrm>
                <a:off x="2123729" y="4509120"/>
                <a:ext cx="3528392" cy="5040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进入主菜单</a:t>
                </a: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BC02F512-C1B1-40E1-B6A6-D4A97F34E16E}"/>
                  </a:ext>
                </a:extLst>
              </p:cNvPr>
              <p:cNvCxnSpPr>
                <a:endCxn id="4" idx="0"/>
              </p:cNvCxnSpPr>
              <p:nvPr/>
            </p:nvCxnSpPr>
            <p:spPr>
              <a:xfrm>
                <a:off x="3923928" y="2924944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形状 18"/>
              <p:cNvCxnSpPr>
                <a:stCxn id="4" idx="1"/>
                <a:endCxn id="3" idx="1"/>
              </p:cNvCxnSpPr>
              <p:nvPr/>
            </p:nvCxnSpPr>
            <p:spPr>
              <a:xfrm rot="10800000">
                <a:off x="2123728" y="2600908"/>
                <a:ext cx="12700" cy="1116124"/>
              </a:xfrm>
              <a:prstGeom prst="bentConnector3">
                <a:avLst>
                  <a:gd name="adj1" fmla="val 180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BC02F512-C1B1-40E1-B6A6-D4A97F34E16E}"/>
                  </a:ext>
                </a:extLst>
              </p:cNvPr>
              <p:cNvCxnSpPr/>
              <p:nvPr/>
            </p:nvCxnSpPr>
            <p:spPr>
              <a:xfrm>
                <a:off x="3923928" y="4077072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3283090" y="1914057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管理员登陆界面：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7CB8BEA-2D0A-4669-99BA-2867F52A30B3}"/>
              </a:ext>
            </a:extLst>
          </p:cNvPr>
          <p:cNvGrpSpPr/>
          <p:nvPr/>
        </p:nvGrpSpPr>
        <p:grpSpPr>
          <a:xfrm>
            <a:off x="1501203" y="1088655"/>
            <a:ext cx="3888096" cy="216743"/>
            <a:chOff x="1115625" y="1012943"/>
            <a:chExt cx="3888096" cy="216743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B31434D-16DF-4CBA-9162-B3F3AA413247}"/>
                </a:ext>
              </a:extLst>
            </p:cNvPr>
            <p:cNvCxnSpPr>
              <a:endCxn id="44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769997B1-1F8D-418B-8D1F-2661CD57D7FB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0EEB46A-74C5-40DB-8648-7C025691F6E0}"/>
              </a:ext>
            </a:extLst>
          </p:cNvPr>
          <p:cNvGrpSpPr/>
          <p:nvPr/>
        </p:nvGrpSpPr>
        <p:grpSpPr>
          <a:xfrm>
            <a:off x="998987" y="499441"/>
            <a:ext cx="698864" cy="970731"/>
            <a:chOff x="6341433" y="526599"/>
            <a:chExt cx="729176" cy="1012835"/>
          </a:xfrm>
        </p:grpSpPr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46884BE0-6A93-4B42-8065-E68CC054AB14}"/>
                </a:ext>
              </a:extLst>
            </p:cNvPr>
            <p:cNvSpPr/>
            <p:nvPr/>
          </p:nvSpPr>
          <p:spPr>
            <a:xfrm rot="9562">
              <a:off x="6526736" y="59228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8DFE68CA-5172-402C-B8C4-76F4021E1A03}"/>
                </a:ext>
              </a:extLst>
            </p:cNvPr>
            <p:cNvSpPr/>
            <p:nvPr/>
          </p:nvSpPr>
          <p:spPr>
            <a:xfrm rot="3609046">
              <a:off x="6546912" y="72960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90C45816-94B9-4042-8EBD-60742DB2AC7D}"/>
                </a:ext>
              </a:extLst>
            </p:cNvPr>
            <p:cNvSpPr/>
            <p:nvPr/>
          </p:nvSpPr>
          <p:spPr>
            <a:xfrm rot="7200000">
              <a:off x="6443303" y="822371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591FB2AF-2EC2-436F-B88B-0575FE973037}"/>
                </a:ext>
              </a:extLst>
            </p:cNvPr>
            <p:cNvSpPr/>
            <p:nvPr/>
          </p:nvSpPr>
          <p:spPr>
            <a:xfrm rot="3609046">
              <a:off x="6437781" y="91862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807EA8AC-AD97-4C71-BB42-7015A126F2A3}"/>
                </a:ext>
              </a:extLst>
            </p:cNvPr>
            <p:cNvSpPr/>
            <p:nvPr/>
          </p:nvSpPr>
          <p:spPr>
            <a:xfrm rot="7200000">
              <a:off x="6334172" y="1011392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7DE9A1F6-9A3D-4E9C-8952-B6FEBDDCF464}"/>
                </a:ext>
              </a:extLst>
            </p:cNvPr>
            <p:cNvSpPr/>
            <p:nvPr/>
          </p:nvSpPr>
          <p:spPr>
            <a:xfrm rot="3609046">
              <a:off x="6328031" y="1108720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4FDF4E55-6408-462E-80FA-CBD32821998E}"/>
                </a:ext>
              </a:extLst>
            </p:cNvPr>
            <p:cNvSpPr/>
            <p:nvPr/>
          </p:nvSpPr>
          <p:spPr>
            <a:xfrm rot="3609046">
              <a:off x="6651840" y="540001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C03F95A0-24C5-4981-AECE-75A1E49609C9}"/>
                </a:ext>
              </a:extLst>
            </p:cNvPr>
            <p:cNvSpPr/>
            <p:nvPr/>
          </p:nvSpPr>
          <p:spPr>
            <a:xfrm rot="1809046">
              <a:off x="6686893" y="791753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354F6032-6922-4489-8166-606F3BBED260}"/>
                </a:ext>
              </a:extLst>
            </p:cNvPr>
            <p:cNvSpPr/>
            <p:nvPr/>
          </p:nvSpPr>
          <p:spPr>
            <a:xfrm rot="5400000">
              <a:off x="6643546" y="925525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09161E78-64AC-423A-B4D8-F7169CEE030B}"/>
                </a:ext>
              </a:extLst>
            </p:cNvPr>
            <p:cNvSpPr/>
            <p:nvPr/>
          </p:nvSpPr>
          <p:spPr>
            <a:xfrm rot="1809046">
              <a:off x="6686893" y="1009620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1DAA902B-7E77-4177-BE96-7A1780E46C34}"/>
                </a:ext>
              </a:extLst>
            </p:cNvPr>
            <p:cNvSpPr/>
            <p:nvPr/>
          </p:nvSpPr>
          <p:spPr>
            <a:xfrm rot="5400000">
              <a:off x="6643546" y="1141761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1514EEA6-D12A-4213-AC5D-0BE8812531E9}"/>
                </a:ext>
              </a:extLst>
            </p:cNvPr>
            <p:cNvSpPr/>
            <p:nvPr/>
          </p:nvSpPr>
          <p:spPr>
            <a:xfrm rot="1809046">
              <a:off x="6686893" y="1226357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F1AE6D55-0430-4BAE-BB48-A7E71BE0D4BA}"/>
                </a:ext>
              </a:extLst>
            </p:cNvPr>
            <p:cNvSpPr/>
            <p:nvPr/>
          </p:nvSpPr>
          <p:spPr>
            <a:xfrm rot="5400000">
              <a:off x="6643546" y="135849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16C59130-9BB5-47FA-9A18-96BCD8EE9494}"/>
                </a:ext>
              </a:extLst>
            </p:cNvPr>
            <p:cNvSpPr/>
            <p:nvPr/>
          </p:nvSpPr>
          <p:spPr>
            <a:xfrm rot="1809046">
              <a:off x="6876271" y="90517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25881044-8674-4AC3-9BDF-A5E15740BA60}"/>
                </a:ext>
              </a:extLst>
            </p:cNvPr>
            <p:cNvSpPr/>
            <p:nvPr/>
          </p:nvSpPr>
          <p:spPr>
            <a:xfrm rot="19809562">
              <a:off x="6781798" y="1006407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DC419B60-993C-448B-AB5C-348E31086C25}"/>
                </a:ext>
              </a:extLst>
            </p:cNvPr>
            <p:cNvSpPr/>
            <p:nvPr/>
          </p:nvSpPr>
          <p:spPr>
            <a:xfrm rot="1809046">
              <a:off x="6506547" y="1116521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48B3730-22EC-43ED-A732-BBF4183F7F3C}"/>
              </a:ext>
            </a:extLst>
          </p:cNvPr>
          <p:cNvSpPr txBox="1"/>
          <p:nvPr/>
        </p:nvSpPr>
        <p:spPr>
          <a:xfrm>
            <a:off x="2528593" y="642683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Design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CCB7D59-1351-4567-B994-0ECDEB1240D7}"/>
              </a:ext>
            </a:extLst>
          </p:cNvPr>
          <p:cNvSpPr/>
          <p:nvPr/>
        </p:nvSpPr>
        <p:spPr>
          <a:xfrm>
            <a:off x="5227981" y="2058326"/>
            <a:ext cx="959555" cy="138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82"/>
    </mc:Choice>
    <mc:Fallback>
      <p:transition spd="slow" advTm="5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634" y="1472273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人员管理：主要对人员信息和人员出行信息进行增加，修改，删除。</a:t>
            </a:r>
          </a:p>
        </p:txBody>
      </p:sp>
      <p:cxnSp>
        <p:nvCxnSpPr>
          <p:cNvPr id="19" name="直接箭头连接符 18"/>
          <p:cNvCxnSpPr>
            <a:stCxn id="4" idx="2"/>
          </p:cNvCxnSpPr>
          <p:nvPr/>
        </p:nvCxnSpPr>
        <p:spPr>
          <a:xfrm>
            <a:off x="8927680" y="5609809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984373" y="2633693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7487520" y="1289329"/>
            <a:ext cx="3240360" cy="5256584"/>
            <a:chOff x="467544" y="980728"/>
            <a:chExt cx="3240360" cy="525658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5E80956-C7E0-4B60-9E62-2212D99A4C7C}"/>
                </a:ext>
              </a:extLst>
            </p:cNvPr>
            <p:cNvSpPr/>
            <p:nvPr/>
          </p:nvSpPr>
          <p:spPr>
            <a:xfrm>
              <a:off x="899592" y="3789040"/>
              <a:ext cx="2016224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写入数据库</a:t>
              </a:r>
            </a:p>
          </p:txBody>
        </p:sp>
        <p:sp>
          <p:nvSpPr>
            <p:cNvPr id="4" name="流程图: 决策 3">
              <a:extLst>
                <a:ext uri="{FF2B5EF4-FFF2-40B4-BE49-F238E27FC236}">
                  <a16:creationId xmlns:a16="http://schemas.microsoft.com/office/drawing/2014/main" id="{A7738D43-E809-44BB-9097-7D8A1D90BC26}"/>
                </a:ext>
              </a:extLst>
            </p:cNvPr>
            <p:cNvSpPr/>
            <p:nvPr/>
          </p:nvSpPr>
          <p:spPr>
            <a:xfrm>
              <a:off x="611560" y="4581128"/>
              <a:ext cx="2592288" cy="72008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是否继续输入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5E80956-C7E0-4B60-9E62-2212D99A4C7C}"/>
                </a:ext>
              </a:extLst>
            </p:cNvPr>
            <p:cNvSpPr/>
            <p:nvPr/>
          </p:nvSpPr>
          <p:spPr>
            <a:xfrm>
              <a:off x="899592" y="980728"/>
              <a:ext cx="194421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增加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E80956-C7E0-4B60-9E62-2212D99A4C7C}"/>
                </a:ext>
              </a:extLst>
            </p:cNvPr>
            <p:cNvSpPr/>
            <p:nvPr/>
          </p:nvSpPr>
          <p:spPr>
            <a:xfrm>
              <a:off x="899592" y="1844824"/>
              <a:ext cx="194421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输入信息</a:t>
              </a:r>
            </a:p>
          </p:txBody>
        </p:sp>
        <p:sp>
          <p:nvSpPr>
            <p:cNvPr id="7" name="流程图: 决策 6">
              <a:extLst>
                <a:ext uri="{FF2B5EF4-FFF2-40B4-BE49-F238E27FC236}">
                  <a16:creationId xmlns:a16="http://schemas.microsoft.com/office/drawing/2014/main" id="{A7738D43-E809-44BB-9097-7D8A1D90BC26}"/>
                </a:ext>
              </a:extLst>
            </p:cNvPr>
            <p:cNvSpPr/>
            <p:nvPr/>
          </p:nvSpPr>
          <p:spPr>
            <a:xfrm>
              <a:off x="683568" y="2708920"/>
              <a:ext cx="2448272" cy="72008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检验数据正确性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5E80956-C7E0-4B60-9E62-2212D99A4C7C}"/>
                </a:ext>
              </a:extLst>
            </p:cNvPr>
            <p:cNvSpPr/>
            <p:nvPr/>
          </p:nvSpPr>
          <p:spPr>
            <a:xfrm>
              <a:off x="755576" y="5733256"/>
              <a:ext cx="2376264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主菜单</a:t>
              </a:r>
            </a:p>
          </p:txBody>
        </p:sp>
        <p:cxnSp>
          <p:nvCxnSpPr>
            <p:cNvPr id="10" name="直接箭头连接符 9"/>
            <p:cNvCxnSpPr>
              <a:stCxn id="5" idx="2"/>
              <a:endCxn id="6" idx="0"/>
            </p:cNvCxnSpPr>
            <p:nvPr/>
          </p:nvCxnSpPr>
          <p:spPr>
            <a:xfrm>
              <a:off x="1871700" y="148478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3" idx="2"/>
              <a:endCxn id="4" idx="0"/>
            </p:cNvCxnSpPr>
            <p:nvPr/>
          </p:nvCxnSpPr>
          <p:spPr>
            <a:xfrm>
              <a:off x="1907704" y="4293096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2"/>
              <a:endCxn id="3" idx="0"/>
            </p:cNvCxnSpPr>
            <p:nvPr/>
          </p:nvCxnSpPr>
          <p:spPr>
            <a:xfrm>
              <a:off x="1907704" y="3429000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7" idx="1"/>
              <a:endCxn id="6" idx="1"/>
            </p:cNvCxnSpPr>
            <p:nvPr/>
          </p:nvCxnSpPr>
          <p:spPr>
            <a:xfrm rot="10800000" flipH="1">
              <a:off x="683568" y="2096852"/>
              <a:ext cx="216024" cy="972108"/>
            </a:xfrm>
            <a:prstGeom prst="bentConnector3">
              <a:avLst>
                <a:gd name="adj1" fmla="val -10582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4" idx="3"/>
              <a:endCxn id="6" idx="3"/>
            </p:cNvCxnSpPr>
            <p:nvPr/>
          </p:nvCxnSpPr>
          <p:spPr>
            <a:xfrm flipH="1" flipV="1">
              <a:off x="2843808" y="2096852"/>
              <a:ext cx="360040" cy="2844316"/>
            </a:xfrm>
            <a:prstGeom prst="bentConnector3">
              <a:avLst>
                <a:gd name="adj1" fmla="val -6349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79712" y="342900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79712" y="530120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31840" y="458112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7544" y="270892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ED51D2F-FF66-4176-B77C-065E052788D3}"/>
              </a:ext>
            </a:extLst>
          </p:cNvPr>
          <p:cNvGrpSpPr/>
          <p:nvPr/>
        </p:nvGrpSpPr>
        <p:grpSpPr>
          <a:xfrm>
            <a:off x="1471225" y="1012943"/>
            <a:ext cx="3888096" cy="216743"/>
            <a:chOff x="1115625" y="1012943"/>
            <a:chExt cx="3888096" cy="216743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9341C9B-D32C-4E22-B94B-35167F03556D}"/>
                </a:ext>
              </a:extLst>
            </p:cNvPr>
            <p:cNvCxnSpPr>
              <a:endCxn id="52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30AE547F-5AD9-4707-AE4E-E5953892C7DF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E19F066-04A8-4467-B98D-3AE18C9FF647}"/>
              </a:ext>
            </a:extLst>
          </p:cNvPr>
          <p:cNvGrpSpPr/>
          <p:nvPr/>
        </p:nvGrpSpPr>
        <p:grpSpPr>
          <a:xfrm>
            <a:off x="969009" y="423729"/>
            <a:ext cx="698864" cy="970731"/>
            <a:chOff x="6341433" y="526599"/>
            <a:chExt cx="729176" cy="1012835"/>
          </a:xfrm>
        </p:grpSpPr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7050E2E4-F434-4DC1-B18C-18F557E26984}"/>
                </a:ext>
              </a:extLst>
            </p:cNvPr>
            <p:cNvSpPr/>
            <p:nvPr/>
          </p:nvSpPr>
          <p:spPr>
            <a:xfrm rot="9562">
              <a:off x="6526736" y="59228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5B16C9B9-8273-457B-BC1D-EFEC4D523903}"/>
                </a:ext>
              </a:extLst>
            </p:cNvPr>
            <p:cNvSpPr/>
            <p:nvPr/>
          </p:nvSpPr>
          <p:spPr>
            <a:xfrm rot="3609046">
              <a:off x="6546912" y="72960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B06F0C62-EAFA-46E3-A9C0-188EC9340C51}"/>
                </a:ext>
              </a:extLst>
            </p:cNvPr>
            <p:cNvSpPr/>
            <p:nvPr/>
          </p:nvSpPr>
          <p:spPr>
            <a:xfrm rot="7200000">
              <a:off x="6443303" y="822371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B01C5735-AB98-402A-8251-169AE752F4CC}"/>
                </a:ext>
              </a:extLst>
            </p:cNvPr>
            <p:cNvSpPr/>
            <p:nvPr/>
          </p:nvSpPr>
          <p:spPr>
            <a:xfrm rot="3609046">
              <a:off x="6437781" y="91862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297BF635-8AB3-4875-B3AE-7CBD884B09E4}"/>
                </a:ext>
              </a:extLst>
            </p:cNvPr>
            <p:cNvSpPr/>
            <p:nvPr/>
          </p:nvSpPr>
          <p:spPr>
            <a:xfrm rot="7200000">
              <a:off x="6334172" y="1011392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B029EC4A-E316-4596-AA5E-CD9124F18694}"/>
                </a:ext>
              </a:extLst>
            </p:cNvPr>
            <p:cNvSpPr/>
            <p:nvPr/>
          </p:nvSpPr>
          <p:spPr>
            <a:xfrm rot="3609046">
              <a:off x="6328031" y="1108720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4D640FD4-83D1-4F3F-9D69-6A38520EAF02}"/>
                </a:ext>
              </a:extLst>
            </p:cNvPr>
            <p:cNvSpPr/>
            <p:nvPr/>
          </p:nvSpPr>
          <p:spPr>
            <a:xfrm rot="3609046">
              <a:off x="6651840" y="540001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633D81DF-7BD8-4BFE-AC75-B5A000339598}"/>
                </a:ext>
              </a:extLst>
            </p:cNvPr>
            <p:cNvSpPr/>
            <p:nvPr/>
          </p:nvSpPr>
          <p:spPr>
            <a:xfrm rot="1809046">
              <a:off x="6686893" y="791753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67469F5E-3192-45BE-9C45-29674C33372C}"/>
                </a:ext>
              </a:extLst>
            </p:cNvPr>
            <p:cNvSpPr/>
            <p:nvPr/>
          </p:nvSpPr>
          <p:spPr>
            <a:xfrm rot="5400000">
              <a:off x="6643546" y="925525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F7249DAE-5176-48C0-A97A-0E0167D85752}"/>
                </a:ext>
              </a:extLst>
            </p:cNvPr>
            <p:cNvSpPr/>
            <p:nvPr/>
          </p:nvSpPr>
          <p:spPr>
            <a:xfrm rot="1809046">
              <a:off x="6686893" y="1009620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550B3C84-7C5E-459B-A9F8-08F2BF4F200F}"/>
                </a:ext>
              </a:extLst>
            </p:cNvPr>
            <p:cNvSpPr/>
            <p:nvPr/>
          </p:nvSpPr>
          <p:spPr>
            <a:xfrm rot="5400000">
              <a:off x="6643546" y="1141761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6B507D1C-D7EB-4097-840A-8950B6820013}"/>
                </a:ext>
              </a:extLst>
            </p:cNvPr>
            <p:cNvSpPr/>
            <p:nvPr/>
          </p:nvSpPr>
          <p:spPr>
            <a:xfrm rot="1809046">
              <a:off x="6686893" y="1226357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5E716864-572D-47CB-B0AE-2BC4DBE28A0B}"/>
                </a:ext>
              </a:extLst>
            </p:cNvPr>
            <p:cNvSpPr/>
            <p:nvPr/>
          </p:nvSpPr>
          <p:spPr>
            <a:xfrm rot="5400000">
              <a:off x="6643546" y="135849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F0FBF6E9-193C-4101-BB08-086C170488F7}"/>
                </a:ext>
              </a:extLst>
            </p:cNvPr>
            <p:cNvSpPr/>
            <p:nvPr/>
          </p:nvSpPr>
          <p:spPr>
            <a:xfrm rot="1809046">
              <a:off x="6876271" y="90517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4BB41BEA-07D1-449B-B1ED-28DC1CF0F3FB}"/>
                </a:ext>
              </a:extLst>
            </p:cNvPr>
            <p:cNvSpPr/>
            <p:nvPr/>
          </p:nvSpPr>
          <p:spPr>
            <a:xfrm rot="19809562">
              <a:off x="6781798" y="1006407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02BEDFEF-4162-42DB-A414-88451A634489}"/>
                </a:ext>
              </a:extLst>
            </p:cNvPr>
            <p:cNvSpPr/>
            <p:nvPr/>
          </p:nvSpPr>
          <p:spPr>
            <a:xfrm rot="1809046">
              <a:off x="6506547" y="1116521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D7C4D04A-AC5B-4762-B7CA-13C2FE0F99B9}"/>
              </a:ext>
            </a:extLst>
          </p:cNvPr>
          <p:cNvSpPr txBox="1"/>
          <p:nvPr/>
        </p:nvSpPr>
        <p:spPr>
          <a:xfrm>
            <a:off x="2498615" y="630826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Design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90"/>
    </mc:Choice>
    <mc:Fallback>
      <p:transition spd="slow" advTm="130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箭头连接符 34"/>
          <p:cNvCxnSpPr>
            <a:stCxn id="3" idx="2"/>
          </p:cNvCxnSpPr>
          <p:nvPr/>
        </p:nvCxnSpPr>
        <p:spPr>
          <a:xfrm>
            <a:off x="9604397" y="564719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8164237" y="750655"/>
            <a:ext cx="2664296" cy="5688632"/>
            <a:chOff x="3059832" y="476672"/>
            <a:chExt cx="2664296" cy="568863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E80956-C7E0-4B60-9E62-2212D99A4C7C}"/>
                </a:ext>
              </a:extLst>
            </p:cNvPr>
            <p:cNvSpPr/>
            <p:nvPr/>
          </p:nvSpPr>
          <p:spPr>
            <a:xfrm>
              <a:off x="3419872" y="476672"/>
              <a:ext cx="194421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修改</a:t>
              </a:r>
            </a:p>
          </p:txBody>
        </p:sp>
        <p:sp>
          <p:nvSpPr>
            <p:cNvPr id="3" name="流程图: 决策 2">
              <a:extLst>
                <a:ext uri="{FF2B5EF4-FFF2-40B4-BE49-F238E27FC236}">
                  <a16:creationId xmlns:a16="http://schemas.microsoft.com/office/drawing/2014/main" id="{A7738D43-E809-44BB-9097-7D8A1D90BC26}"/>
                </a:ext>
              </a:extLst>
            </p:cNvPr>
            <p:cNvSpPr/>
            <p:nvPr/>
          </p:nvSpPr>
          <p:spPr>
            <a:xfrm>
              <a:off x="3275856" y="4653136"/>
              <a:ext cx="2448272" cy="72008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检验数据正确性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E80956-C7E0-4B60-9E62-2212D99A4C7C}"/>
                </a:ext>
              </a:extLst>
            </p:cNvPr>
            <p:cNvSpPr/>
            <p:nvPr/>
          </p:nvSpPr>
          <p:spPr>
            <a:xfrm>
              <a:off x="3419872" y="1340768"/>
              <a:ext cx="194421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输入姓名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5E80956-C7E0-4B60-9E62-2212D99A4C7C}"/>
                </a:ext>
              </a:extLst>
            </p:cNvPr>
            <p:cNvSpPr/>
            <p:nvPr/>
          </p:nvSpPr>
          <p:spPr>
            <a:xfrm>
              <a:off x="3419872" y="2132856"/>
              <a:ext cx="194421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查询数据库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E80956-C7E0-4B60-9E62-2212D99A4C7C}"/>
                </a:ext>
              </a:extLst>
            </p:cNvPr>
            <p:cNvSpPr/>
            <p:nvPr/>
          </p:nvSpPr>
          <p:spPr>
            <a:xfrm>
              <a:off x="3459148" y="2996952"/>
              <a:ext cx="194421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显示对应的信息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E80956-C7E0-4B60-9E62-2212D99A4C7C}"/>
                </a:ext>
              </a:extLst>
            </p:cNvPr>
            <p:cNvSpPr/>
            <p:nvPr/>
          </p:nvSpPr>
          <p:spPr>
            <a:xfrm>
              <a:off x="3491880" y="3861048"/>
              <a:ext cx="194421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修改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5E80956-C7E0-4B60-9E62-2212D99A4C7C}"/>
                </a:ext>
              </a:extLst>
            </p:cNvPr>
            <p:cNvSpPr/>
            <p:nvPr/>
          </p:nvSpPr>
          <p:spPr>
            <a:xfrm>
              <a:off x="3635896" y="5661248"/>
              <a:ext cx="194421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写入数据库</a:t>
              </a:r>
            </a:p>
          </p:txBody>
        </p:sp>
        <p:cxnSp>
          <p:nvCxnSpPr>
            <p:cNvPr id="10" name="肘形连接符 9"/>
            <p:cNvCxnSpPr>
              <a:stCxn id="3" idx="1"/>
              <a:endCxn id="7" idx="1"/>
            </p:cNvCxnSpPr>
            <p:nvPr/>
          </p:nvCxnSpPr>
          <p:spPr>
            <a:xfrm rot="10800000" flipH="1">
              <a:off x="3275856" y="4113076"/>
              <a:ext cx="216024" cy="900100"/>
            </a:xfrm>
            <a:prstGeom prst="bentConnector3">
              <a:avLst>
                <a:gd name="adj1" fmla="val -10582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4" idx="2"/>
              <a:endCxn id="5" idx="0"/>
            </p:cNvCxnSpPr>
            <p:nvPr/>
          </p:nvCxnSpPr>
          <p:spPr>
            <a:xfrm>
              <a:off x="4391980" y="1844824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cxnSpLocks/>
              <a:stCxn id="6" idx="2"/>
            </p:cNvCxnSpPr>
            <p:nvPr/>
          </p:nvCxnSpPr>
          <p:spPr>
            <a:xfrm flipH="1">
              <a:off x="4427984" y="3501008"/>
              <a:ext cx="3272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4427984" y="98072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cxnSpLocks/>
            </p:cNvCxnSpPr>
            <p:nvPr/>
          </p:nvCxnSpPr>
          <p:spPr>
            <a:xfrm flipH="1">
              <a:off x="4391980" y="2636912"/>
              <a:ext cx="3272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499992" y="4365104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499992" y="537321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59832" y="465313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6E1426B-CDBE-46E2-9BB8-7AC9DFF550F6}"/>
              </a:ext>
            </a:extLst>
          </p:cNvPr>
          <p:cNvGrpSpPr/>
          <p:nvPr/>
        </p:nvGrpSpPr>
        <p:grpSpPr>
          <a:xfrm>
            <a:off x="1471225" y="1012943"/>
            <a:ext cx="3888096" cy="216743"/>
            <a:chOff x="1115625" y="1012943"/>
            <a:chExt cx="3888096" cy="216743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36B1777-C9BD-42CA-A90A-DA97354C2670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C8A6798-97E8-4696-A429-AEFA0E23A528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4125E43-64F1-4828-9228-5D198DAD8B34}"/>
              </a:ext>
            </a:extLst>
          </p:cNvPr>
          <p:cNvGrpSpPr/>
          <p:nvPr/>
        </p:nvGrpSpPr>
        <p:grpSpPr>
          <a:xfrm>
            <a:off x="969009" y="423729"/>
            <a:ext cx="698864" cy="970731"/>
            <a:chOff x="6341433" y="526599"/>
            <a:chExt cx="729176" cy="1012835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06975FCE-453E-4480-953F-DF5D1AABE0D1}"/>
                </a:ext>
              </a:extLst>
            </p:cNvPr>
            <p:cNvSpPr/>
            <p:nvPr/>
          </p:nvSpPr>
          <p:spPr>
            <a:xfrm rot="9562">
              <a:off x="6526736" y="59228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DEFB6C1-CE5B-4D8C-8967-C0EEF532637B}"/>
                </a:ext>
              </a:extLst>
            </p:cNvPr>
            <p:cNvSpPr/>
            <p:nvPr/>
          </p:nvSpPr>
          <p:spPr>
            <a:xfrm rot="3609046">
              <a:off x="6546912" y="72960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C4D2CBBC-163A-419B-9510-B4FB1A6042B5}"/>
                </a:ext>
              </a:extLst>
            </p:cNvPr>
            <p:cNvSpPr/>
            <p:nvPr/>
          </p:nvSpPr>
          <p:spPr>
            <a:xfrm rot="7200000">
              <a:off x="6443303" y="822371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755F9EF5-939B-46FF-A077-28414BA2D5B1}"/>
                </a:ext>
              </a:extLst>
            </p:cNvPr>
            <p:cNvSpPr/>
            <p:nvPr/>
          </p:nvSpPr>
          <p:spPr>
            <a:xfrm rot="3609046">
              <a:off x="6437781" y="91862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57FFE447-8FE8-4033-9EB7-B2A122AD46F1}"/>
                </a:ext>
              </a:extLst>
            </p:cNvPr>
            <p:cNvSpPr/>
            <p:nvPr/>
          </p:nvSpPr>
          <p:spPr>
            <a:xfrm rot="7200000">
              <a:off x="6334172" y="1011392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C3AED214-04E0-4971-9D5B-41E7A9992392}"/>
                </a:ext>
              </a:extLst>
            </p:cNvPr>
            <p:cNvSpPr/>
            <p:nvPr/>
          </p:nvSpPr>
          <p:spPr>
            <a:xfrm rot="3609046">
              <a:off x="6328031" y="1108720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84566054-9F20-4F45-B034-59B620EE518A}"/>
                </a:ext>
              </a:extLst>
            </p:cNvPr>
            <p:cNvSpPr/>
            <p:nvPr/>
          </p:nvSpPr>
          <p:spPr>
            <a:xfrm rot="3609046">
              <a:off x="6651840" y="540001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C59080FC-02A9-49C6-B6E1-B9AAD285A35F}"/>
                </a:ext>
              </a:extLst>
            </p:cNvPr>
            <p:cNvSpPr/>
            <p:nvPr/>
          </p:nvSpPr>
          <p:spPr>
            <a:xfrm rot="1809046">
              <a:off x="6686893" y="791753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E48EA309-F501-41DB-8DF0-114E2AFE4982}"/>
                </a:ext>
              </a:extLst>
            </p:cNvPr>
            <p:cNvSpPr/>
            <p:nvPr/>
          </p:nvSpPr>
          <p:spPr>
            <a:xfrm rot="5400000">
              <a:off x="6643546" y="925525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E445F5E8-D071-4097-99AE-4D21634F662F}"/>
                </a:ext>
              </a:extLst>
            </p:cNvPr>
            <p:cNvSpPr/>
            <p:nvPr/>
          </p:nvSpPr>
          <p:spPr>
            <a:xfrm rot="1809046">
              <a:off x="6686893" y="1009620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21D4C0A2-2090-4DF0-95BD-BC5D3A3E9827}"/>
                </a:ext>
              </a:extLst>
            </p:cNvPr>
            <p:cNvSpPr/>
            <p:nvPr/>
          </p:nvSpPr>
          <p:spPr>
            <a:xfrm rot="5400000">
              <a:off x="6643546" y="1141761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2288C83A-0A26-43CA-8D9E-CA9E87CC3B4A}"/>
                </a:ext>
              </a:extLst>
            </p:cNvPr>
            <p:cNvSpPr/>
            <p:nvPr/>
          </p:nvSpPr>
          <p:spPr>
            <a:xfrm rot="1809046">
              <a:off x="6686893" y="1226357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34610A54-D7FE-4400-91FB-E12AE6D57BCD}"/>
                </a:ext>
              </a:extLst>
            </p:cNvPr>
            <p:cNvSpPr/>
            <p:nvPr/>
          </p:nvSpPr>
          <p:spPr>
            <a:xfrm rot="5400000">
              <a:off x="6643546" y="135849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D873636B-AF6B-424A-A606-3F069B3CD387}"/>
                </a:ext>
              </a:extLst>
            </p:cNvPr>
            <p:cNvSpPr/>
            <p:nvPr/>
          </p:nvSpPr>
          <p:spPr>
            <a:xfrm rot="1809046">
              <a:off x="6876271" y="90517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01B9F96A-FEDB-4A4D-8521-5DE220D7F011}"/>
                </a:ext>
              </a:extLst>
            </p:cNvPr>
            <p:cNvSpPr/>
            <p:nvPr/>
          </p:nvSpPr>
          <p:spPr>
            <a:xfrm rot="19809562">
              <a:off x="6781798" y="1006407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5CDAEC01-630D-41C6-BB7E-AE0A6D693F40}"/>
                </a:ext>
              </a:extLst>
            </p:cNvPr>
            <p:cNvSpPr/>
            <p:nvPr/>
          </p:nvSpPr>
          <p:spPr>
            <a:xfrm rot="1809046">
              <a:off x="6506547" y="1116521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5A2898A-7EB3-4288-B17A-55E323A75C99}"/>
              </a:ext>
            </a:extLst>
          </p:cNvPr>
          <p:cNvSpPr txBox="1"/>
          <p:nvPr/>
        </p:nvSpPr>
        <p:spPr>
          <a:xfrm>
            <a:off x="2470624" y="639653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Design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C1E4A83-7418-4256-A7E6-BEEE3B8A7F27}"/>
              </a:ext>
            </a:extLst>
          </p:cNvPr>
          <p:cNvGrpSpPr/>
          <p:nvPr/>
        </p:nvGrpSpPr>
        <p:grpSpPr>
          <a:xfrm>
            <a:off x="3055065" y="2096368"/>
            <a:ext cx="2304256" cy="3096344"/>
            <a:chOff x="3131840" y="620688"/>
            <a:chExt cx="2304256" cy="3096344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AF11347-5FB7-4BD8-95A8-86875A6F5B9B}"/>
                </a:ext>
              </a:extLst>
            </p:cNvPr>
            <p:cNvSpPr/>
            <p:nvPr/>
          </p:nvSpPr>
          <p:spPr>
            <a:xfrm>
              <a:off x="3275856" y="620688"/>
              <a:ext cx="194421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删除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7BA75AB-FF97-479F-B4BA-4D2E0D950A90}"/>
                </a:ext>
              </a:extLst>
            </p:cNvPr>
            <p:cNvSpPr/>
            <p:nvPr/>
          </p:nvSpPr>
          <p:spPr>
            <a:xfrm>
              <a:off x="3275856" y="1484784"/>
              <a:ext cx="194421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输入姓名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32DF531-46E3-44BC-BF7F-89ADA8704F37}"/>
                </a:ext>
              </a:extLst>
            </p:cNvPr>
            <p:cNvSpPr/>
            <p:nvPr/>
          </p:nvSpPr>
          <p:spPr>
            <a:xfrm>
              <a:off x="3131840" y="3212976"/>
              <a:ext cx="23042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在数据库里删除数据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75C286A-D5CA-4720-ABE5-5FC2FD91EB42}"/>
                </a:ext>
              </a:extLst>
            </p:cNvPr>
            <p:cNvSpPr/>
            <p:nvPr/>
          </p:nvSpPr>
          <p:spPr>
            <a:xfrm>
              <a:off x="3275856" y="2348880"/>
              <a:ext cx="194421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点击删除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87A36C8-DEA5-4108-9423-A875B13CCD02}"/>
                </a:ext>
              </a:extLst>
            </p:cNvPr>
            <p:cNvCxnSpPr/>
            <p:nvPr/>
          </p:nvCxnSpPr>
          <p:spPr>
            <a:xfrm>
              <a:off x="4283968" y="112474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948E32D4-F838-4A7A-B5BD-069E02E50090}"/>
                </a:ext>
              </a:extLst>
            </p:cNvPr>
            <p:cNvCxnSpPr/>
            <p:nvPr/>
          </p:nvCxnSpPr>
          <p:spPr>
            <a:xfrm>
              <a:off x="4283968" y="1988840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8314E2B-9B9F-4010-BA69-43FAA14AB392}"/>
                </a:ext>
              </a:extLst>
            </p:cNvPr>
            <p:cNvCxnSpPr/>
            <p:nvPr/>
          </p:nvCxnSpPr>
          <p:spPr>
            <a:xfrm>
              <a:off x="4283968" y="2852936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72E0A6B-878F-46FB-8EB2-FE7468EC0D43}"/>
              </a:ext>
            </a:extLst>
          </p:cNvPr>
          <p:cNvSpPr txBox="1"/>
          <p:nvPr/>
        </p:nvSpPr>
        <p:spPr>
          <a:xfrm>
            <a:off x="590232" y="20880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信息的删除：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723EBF4-B106-414B-AB1A-1E275F4B5573}"/>
              </a:ext>
            </a:extLst>
          </p:cNvPr>
          <p:cNvSpPr/>
          <p:nvPr/>
        </p:nvSpPr>
        <p:spPr>
          <a:xfrm>
            <a:off x="2020711" y="2272748"/>
            <a:ext cx="1111289" cy="117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85C921-D9DD-458D-8CFA-B56905728C57}"/>
              </a:ext>
            </a:extLst>
          </p:cNvPr>
          <p:cNvSpPr txBox="1"/>
          <p:nvPr/>
        </p:nvSpPr>
        <p:spPr>
          <a:xfrm>
            <a:off x="5883993" y="8391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信息的修改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EDD8CC0B-F3ED-48FA-927D-E2EBF4154BF5}"/>
              </a:ext>
            </a:extLst>
          </p:cNvPr>
          <p:cNvSpPr/>
          <p:nvPr/>
        </p:nvSpPr>
        <p:spPr>
          <a:xfrm>
            <a:off x="7222821" y="932040"/>
            <a:ext cx="1219340" cy="147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5"/>
    </mc:Choice>
    <mc:Fallback>
      <p:transition spd="slow" advTm="1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7451" y="179494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信息的查询：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04676" y="1743374"/>
            <a:ext cx="2304256" cy="3096344"/>
            <a:chOff x="3131840" y="620688"/>
            <a:chExt cx="2304256" cy="30963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E80956-C7E0-4B60-9E62-2212D99A4C7C}"/>
                </a:ext>
              </a:extLst>
            </p:cNvPr>
            <p:cNvSpPr/>
            <p:nvPr/>
          </p:nvSpPr>
          <p:spPr>
            <a:xfrm>
              <a:off x="3275856" y="620688"/>
              <a:ext cx="194421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信息查询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5E80956-C7E0-4B60-9E62-2212D99A4C7C}"/>
                </a:ext>
              </a:extLst>
            </p:cNvPr>
            <p:cNvSpPr/>
            <p:nvPr/>
          </p:nvSpPr>
          <p:spPr>
            <a:xfrm>
              <a:off x="3275856" y="1484784"/>
              <a:ext cx="194421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输入查询条件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E80956-C7E0-4B60-9E62-2212D99A4C7C}"/>
                </a:ext>
              </a:extLst>
            </p:cNvPr>
            <p:cNvSpPr/>
            <p:nvPr/>
          </p:nvSpPr>
          <p:spPr>
            <a:xfrm>
              <a:off x="3131840" y="3212976"/>
              <a:ext cx="23042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显示对应信息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E80956-C7E0-4B60-9E62-2212D99A4C7C}"/>
                </a:ext>
              </a:extLst>
            </p:cNvPr>
            <p:cNvSpPr/>
            <p:nvPr/>
          </p:nvSpPr>
          <p:spPr>
            <a:xfrm>
              <a:off x="3275856" y="2348880"/>
              <a:ext cx="2088232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提交，查询数据库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4283968" y="112474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4283968" y="1988840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4283968" y="2852936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5912BD1-4F55-4CF4-959B-C5E3BA22C8E4}"/>
              </a:ext>
            </a:extLst>
          </p:cNvPr>
          <p:cNvGrpSpPr/>
          <p:nvPr/>
        </p:nvGrpSpPr>
        <p:grpSpPr>
          <a:xfrm>
            <a:off x="1471225" y="1012943"/>
            <a:ext cx="3888096" cy="216743"/>
            <a:chOff x="1115625" y="1012943"/>
            <a:chExt cx="3888096" cy="21674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33EEE2B-BC45-47CA-BC0F-1453FB3E4B74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C3EAF08-940B-4FE0-AA4C-1F49446D3A0C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5B25BA-5446-48B2-B5CA-7975D63AA4D5}"/>
              </a:ext>
            </a:extLst>
          </p:cNvPr>
          <p:cNvGrpSpPr/>
          <p:nvPr/>
        </p:nvGrpSpPr>
        <p:grpSpPr>
          <a:xfrm>
            <a:off x="969009" y="423729"/>
            <a:ext cx="698864" cy="970731"/>
            <a:chOff x="6341433" y="526599"/>
            <a:chExt cx="729176" cy="1012835"/>
          </a:xfrm>
        </p:grpSpPr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74BD734-2649-462E-9A4E-D03109C7AF04}"/>
                </a:ext>
              </a:extLst>
            </p:cNvPr>
            <p:cNvSpPr/>
            <p:nvPr/>
          </p:nvSpPr>
          <p:spPr>
            <a:xfrm rot="9562">
              <a:off x="6526736" y="59228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0102094F-A2D6-4986-948E-C3C64C91FD21}"/>
                </a:ext>
              </a:extLst>
            </p:cNvPr>
            <p:cNvSpPr/>
            <p:nvPr/>
          </p:nvSpPr>
          <p:spPr>
            <a:xfrm rot="3609046">
              <a:off x="6546912" y="72960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66962819-BE08-486D-9D30-AE698E6296F2}"/>
                </a:ext>
              </a:extLst>
            </p:cNvPr>
            <p:cNvSpPr/>
            <p:nvPr/>
          </p:nvSpPr>
          <p:spPr>
            <a:xfrm rot="7200000">
              <a:off x="6443303" y="822371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AE00192-D4C1-4BB6-B619-DFA7560759EC}"/>
                </a:ext>
              </a:extLst>
            </p:cNvPr>
            <p:cNvSpPr/>
            <p:nvPr/>
          </p:nvSpPr>
          <p:spPr>
            <a:xfrm rot="3609046">
              <a:off x="6437781" y="91862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76D153DD-B1CA-41B1-9891-08103F782DC6}"/>
                </a:ext>
              </a:extLst>
            </p:cNvPr>
            <p:cNvSpPr/>
            <p:nvPr/>
          </p:nvSpPr>
          <p:spPr>
            <a:xfrm rot="7200000">
              <a:off x="6334172" y="1011392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101B6594-82CF-4CC7-86B4-3CC276534C0A}"/>
                </a:ext>
              </a:extLst>
            </p:cNvPr>
            <p:cNvSpPr/>
            <p:nvPr/>
          </p:nvSpPr>
          <p:spPr>
            <a:xfrm rot="3609046">
              <a:off x="6328031" y="1108720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58FB3682-C9BD-4458-A0D8-51681C545F1B}"/>
                </a:ext>
              </a:extLst>
            </p:cNvPr>
            <p:cNvSpPr/>
            <p:nvPr/>
          </p:nvSpPr>
          <p:spPr>
            <a:xfrm rot="3609046">
              <a:off x="6651840" y="540001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67E2DEA4-3E6E-4CE6-B91E-8B5FA520C702}"/>
                </a:ext>
              </a:extLst>
            </p:cNvPr>
            <p:cNvSpPr/>
            <p:nvPr/>
          </p:nvSpPr>
          <p:spPr>
            <a:xfrm rot="1809046">
              <a:off x="6686893" y="791753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6FAE3D13-E5BD-4934-AFF3-D2093033BE53}"/>
                </a:ext>
              </a:extLst>
            </p:cNvPr>
            <p:cNvSpPr/>
            <p:nvPr/>
          </p:nvSpPr>
          <p:spPr>
            <a:xfrm rot="5400000">
              <a:off x="6643546" y="925525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CFCDA973-DFA9-4434-9FA8-1D453E69172E}"/>
                </a:ext>
              </a:extLst>
            </p:cNvPr>
            <p:cNvSpPr/>
            <p:nvPr/>
          </p:nvSpPr>
          <p:spPr>
            <a:xfrm rot="1809046">
              <a:off x="6686893" y="1009620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526949E-3363-4C5F-B3AE-D7BF0F329619}"/>
                </a:ext>
              </a:extLst>
            </p:cNvPr>
            <p:cNvSpPr/>
            <p:nvPr/>
          </p:nvSpPr>
          <p:spPr>
            <a:xfrm rot="5400000">
              <a:off x="6643546" y="1141761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6B05E2CB-633E-4C1B-B43E-4F1DB3D22A53}"/>
                </a:ext>
              </a:extLst>
            </p:cNvPr>
            <p:cNvSpPr/>
            <p:nvPr/>
          </p:nvSpPr>
          <p:spPr>
            <a:xfrm rot="1809046">
              <a:off x="6686893" y="1226357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19917BF3-96BC-4D18-A87A-1F3B06EA82E7}"/>
                </a:ext>
              </a:extLst>
            </p:cNvPr>
            <p:cNvSpPr/>
            <p:nvPr/>
          </p:nvSpPr>
          <p:spPr>
            <a:xfrm rot="5400000">
              <a:off x="6643546" y="135849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0D34E14F-1DC6-469A-8D14-38B60E20B2C1}"/>
                </a:ext>
              </a:extLst>
            </p:cNvPr>
            <p:cNvSpPr/>
            <p:nvPr/>
          </p:nvSpPr>
          <p:spPr>
            <a:xfrm rot="1809046">
              <a:off x="6876271" y="905178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071489CE-E61D-4F8E-B628-9F996968F91C}"/>
                </a:ext>
              </a:extLst>
            </p:cNvPr>
            <p:cNvSpPr/>
            <p:nvPr/>
          </p:nvSpPr>
          <p:spPr>
            <a:xfrm rot="19809562">
              <a:off x="6781798" y="1006407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2A915C45-A08A-43D7-996F-7A62A669662C}"/>
                </a:ext>
              </a:extLst>
            </p:cNvPr>
            <p:cNvSpPr/>
            <p:nvPr/>
          </p:nvSpPr>
          <p:spPr>
            <a:xfrm rot="1809046">
              <a:off x="6506547" y="1116521"/>
              <a:ext cx="194338" cy="1675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8877641-01E7-47EB-B7EA-4F1164A3252D}"/>
              </a:ext>
            </a:extLst>
          </p:cNvPr>
          <p:cNvSpPr txBox="1"/>
          <p:nvPr/>
        </p:nvSpPr>
        <p:spPr>
          <a:xfrm>
            <a:off x="2484942" y="657668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Design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9C0623D2-604D-48BD-9BB4-E60C87A42748}"/>
              </a:ext>
            </a:extLst>
          </p:cNvPr>
          <p:cNvSpPr txBox="1"/>
          <p:nvPr/>
        </p:nvSpPr>
        <p:spPr>
          <a:xfrm>
            <a:off x="5973028" y="179005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信息的统计：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C2DC723-ADA9-4EF7-BFCF-897DB9CAF4EF}"/>
              </a:ext>
            </a:extLst>
          </p:cNvPr>
          <p:cNvGrpSpPr/>
          <p:nvPr/>
        </p:nvGrpSpPr>
        <p:grpSpPr>
          <a:xfrm>
            <a:off x="8315272" y="1799348"/>
            <a:ext cx="2304256" cy="3096344"/>
            <a:chOff x="3131840" y="620688"/>
            <a:chExt cx="2304256" cy="309634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42F432B-D3D9-4A3C-98C4-A0E6F9370BD1}"/>
                </a:ext>
              </a:extLst>
            </p:cNvPr>
            <p:cNvSpPr/>
            <p:nvPr/>
          </p:nvSpPr>
          <p:spPr>
            <a:xfrm>
              <a:off x="3275856" y="620688"/>
              <a:ext cx="194421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信息统计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F858B8A-8C1A-4E29-BFCB-03352DA80209}"/>
                </a:ext>
              </a:extLst>
            </p:cNvPr>
            <p:cNvSpPr/>
            <p:nvPr/>
          </p:nvSpPr>
          <p:spPr>
            <a:xfrm>
              <a:off x="3275856" y="1484784"/>
              <a:ext cx="194421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输入统计条件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06D9C9F-6DE2-4420-A655-078682EDC83E}"/>
                </a:ext>
              </a:extLst>
            </p:cNvPr>
            <p:cNvSpPr/>
            <p:nvPr/>
          </p:nvSpPr>
          <p:spPr>
            <a:xfrm>
              <a:off x="3131840" y="3212976"/>
              <a:ext cx="23042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显示对应信息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DFF6173-B9F0-4304-82A9-B1122FE1D564}"/>
                </a:ext>
              </a:extLst>
            </p:cNvPr>
            <p:cNvSpPr/>
            <p:nvPr/>
          </p:nvSpPr>
          <p:spPr>
            <a:xfrm>
              <a:off x="3275856" y="2348880"/>
              <a:ext cx="2088232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提交，查询数据库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B248824-6992-4B8A-B6BA-C03B9166B54A}"/>
                </a:ext>
              </a:extLst>
            </p:cNvPr>
            <p:cNvCxnSpPr/>
            <p:nvPr/>
          </p:nvCxnSpPr>
          <p:spPr>
            <a:xfrm>
              <a:off x="4283968" y="112474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EA9E902-9338-45AC-9ABC-CB50B97FD575}"/>
                </a:ext>
              </a:extLst>
            </p:cNvPr>
            <p:cNvCxnSpPr/>
            <p:nvPr/>
          </p:nvCxnSpPr>
          <p:spPr>
            <a:xfrm>
              <a:off x="4283968" y="1988840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A5B4C39-CAEC-4A86-9B5C-65880F1D08E7}"/>
                </a:ext>
              </a:extLst>
            </p:cNvPr>
            <p:cNvCxnSpPr/>
            <p:nvPr/>
          </p:nvCxnSpPr>
          <p:spPr>
            <a:xfrm>
              <a:off x="4283968" y="2852936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箭头: 右 41">
            <a:extLst>
              <a:ext uri="{FF2B5EF4-FFF2-40B4-BE49-F238E27FC236}">
                <a16:creationId xmlns:a16="http://schemas.microsoft.com/office/drawing/2014/main" id="{7BBF8DED-4803-4BEB-AA2D-ED814C8089F9}"/>
              </a:ext>
            </a:extLst>
          </p:cNvPr>
          <p:cNvSpPr/>
          <p:nvPr/>
        </p:nvSpPr>
        <p:spPr>
          <a:xfrm>
            <a:off x="7349067" y="1919247"/>
            <a:ext cx="966205" cy="132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36A7CFA9-1D41-4E05-857D-27269BFFC1B7}"/>
              </a:ext>
            </a:extLst>
          </p:cNvPr>
          <p:cNvSpPr/>
          <p:nvPr/>
        </p:nvSpPr>
        <p:spPr>
          <a:xfrm>
            <a:off x="2077156" y="1919247"/>
            <a:ext cx="727520" cy="132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6"/>
    </mc:Choice>
    <mc:Fallback>
      <p:transition spd="slow" advTm="21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42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6033902" y="1772878"/>
            <a:ext cx="3419740" cy="2508843"/>
            <a:chOff x="8680822" y="2427871"/>
            <a:chExt cx="3574789" cy="2622592"/>
          </a:xfrm>
        </p:grpSpPr>
        <p:sp>
          <p:nvSpPr>
            <p:cNvPr id="57" name="等腰三角形 56"/>
            <p:cNvSpPr>
              <a:spLocks noChangeAspect="1"/>
            </p:cNvSpPr>
            <p:nvPr/>
          </p:nvSpPr>
          <p:spPr>
            <a:xfrm>
              <a:off x="11121258" y="24278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>
              <a:spLocks noChangeAspect="1"/>
            </p:cNvSpPr>
            <p:nvPr/>
          </p:nvSpPr>
          <p:spPr>
            <a:xfrm>
              <a:off x="10307914" y="2444789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>
              <a:spLocks noChangeAspect="1"/>
            </p:cNvSpPr>
            <p:nvPr/>
          </p:nvSpPr>
          <p:spPr>
            <a:xfrm>
              <a:off x="9904992" y="310546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>
              <a:spLocks noChangeAspect="1"/>
            </p:cNvSpPr>
            <p:nvPr/>
          </p:nvSpPr>
          <p:spPr>
            <a:xfrm>
              <a:off x="10311724" y="37601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>
              <a:spLocks noChangeAspect="1"/>
            </p:cNvSpPr>
            <p:nvPr/>
          </p:nvSpPr>
          <p:spPr>
            <a:xfrm>
              <a:off x="9898190" y="442342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>
              <a:spLocks noChangeAspect="1"/>
            </p:cNvSpPr>
            <p:nvPr/>
          </p:nvSpPr>
          <p:spPr>
            <a:xfrm>
              <a:off x="909086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>
              <a:spLocks noChangeAspect="1"/>
            </p:cNvSpPr>
            <p:nvPr/>
          </p:nvSpPr>
          <p:spPr>
            <a:xfrm flipV="1">
              <a:off x="868082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>
              <a:spLocks noChangeAspect="1"/>
            </p:cNvSpPr>
            <p:nvPr/>
          </p:nvSpPr>
          <p:spPr>
            <a:xfrm flipV="1">
              <a:off x="949460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>
              <a:spLocks noChangeAspect="1"/>
            </p:cNvSpPr>
            <p:nvPr/>
          </p:nvSpPr>
          <p:spPr>
            <a:xfrm flipV="1">
              <a:off x="1031307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>
              <a:spLocks noChangeAspect="1"/>
            </p:cNvSpPr>
            <p:nvPr/>
          </p:nvSpPr>
          <p:spPr>
            <a:xfrm flipV="1">
              <a:off x="9899066" y="37686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>
              <a:spLocks noChangeAspect="1"/>
            </p:cNvSpPr>
            <p:nvPr/>
          </p:nvSpPr>
          <p:spPr>
            <a:xfrm flipV="1">
              <a:off x="10312191" y="310423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>
              <a:spLocks noChangeAspect="1"/>
            </p:cNvSpPr>
            <p:nvPr/>
          </p:nvSpPr>
          <p:spPr>
            <a:xfrm flipV="1">
              <a:off x="11535611" y="2431928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>
              <a:spLocks noChangeAspect="1"/>
            </p:cNvSpPr>
            <p:nvPr/>
          </p:nvSpPr>
          <p:spPr>
            <a:xfrm flipV="1">
              <a:off x="10711562" y="2433612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等腰三角形 24"/>
          <p:cNvSpPr/>
          <p:nvPr/>
        </p:nvSpPr>
        <p:spPr>
          <a:xfrm rot="16536394" flipV="1">
            <a:off x="2930801" y="1063394"/>
            <a:ext cx="962521" cy="191378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5" name="等腰三角形 26"/>
          <p:cNvSpPr/>
          <p:nvPr/>
        </p:nvSpPr>
        <p:spPr>
          <a:xfrm rot="1809046" flipV="1">
            <a:off x="9985759" y="3310004"/>
            <a:ext cx="1199412" cy="1044463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9" name="等腰三角形 30"/>
          <p:cNvSpPr/>
          <p:nvPr/>
        </p:nvSpPr>
        <p:spPr>
          <a:xfrm rot="1809046" flipV="1">
            <a:off x="1467630" y="4910683"/>
            <a:ext cx="1746530" cy="8995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668462" y="3057111"/>
            <a:ext cx="2785179" cy="590931"/>
          </a:xfrm>
          <a:prstGeom prst="rect">
            <a:avLst/>
          </a:prstGeom>
          <a:solidFill>
            <a:srgbClr val="F6F8F8"/>
          </a:solidFill>
          <a:effectLst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kumimoji="1" lang="en-US" altLang="zh-CN" sz="36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PART</a:t>
            </a:r>
            <a:r>
              <a:rPr kumimoji="1" lang="zh-CN" altLang="en-US" sz="36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 </a:t>
            </a:r>
            <a:r>
              <a:rPr kumimoji="1" lang="en-US" altLang="zh-CN" sz="36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ONE</a:t>
            </a:r>
            <a:endParaRPr kumimoji="1" lang="zh-CN" altLang="en-US" sz="36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71" name="文本框 12"/>
          <p:cNvSpPr txBox="1"/>
          <p:nvPr/>
        </p:nvSpPr>
        <p:spPr>
          <a:xfrm>
            <a:off x="1149408" y="2382831"/>
            <a:ext cx="48782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kern="100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Innovation &amp; </a:t>
            </a:r>
          </a:p>
          <a:p>
            <a:pPr algn="ctr"/>
            <a:r>
              <a:rPr lang="en-US" altLang="zh-CN" sz="5400" kern="100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implementation</a:t>
            </a:r>
            <a:endParaRPr lang="zh-CN" altLang="zh-CN" sz="5400" kern="100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329"/>
    </mc:Choice>
    <mc:Fallback>
      <p:transition advTm="13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9" grpId="0" animBg="1"/>
      <p:bldP spid="2" grpId="0" animBg="1"/>
      <p:bldP spid="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764154" y="3466704"/>
            <a:ext cx="604867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：管理员登陆所用的数据库</a:t>
            </a:r>
            <a:r>
              <a:rPr lang="en-US" altLang="zh-CN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Manager </a:t>
            </a:r>
            <a:r>
              <a:rPr lang="zh-CN" altLang="en-US" sz="28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endParaRPr lang="zh-CN" altLang="en-US" sz="2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8130" y="2314577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一．</a:t>
            </a:r>
            <a:r>
              <a:rPr lang="zh-CN" altLang="zh-CN" sz="3200" dirty="0"/>
              <a:t>本程序采用</a:t>
            </a:r>
            <a:r>
              <a:rPr lang="en-US" altLang="zh-CN" sz="3200" dirty="0"/>
              <a:t>ACCESS </a:t>
            </a:r>
            <a:r>
              <a:rPr lang="zh-CN" altLang="zh-CN" sz="3200" dirty="0"/>
              <a:t>数据库</a:t>
            </a:r>
            <a:r>
              <a:rPr lang="zh-CN" altLang="en-US" sz="3200" dirty="0"/>
              <a:t>设计</a:t>
            </a:r>
            <a:endParaRPr lang="zh-CN" altLang="zh-CN" sz="3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154562"/>
              </p:ext>
            </p:extLst>
          </p:nvPr>
        </p:nvGraphicFramePr>
        <p:xfrm>
          <a:off x="4154763" y="4882858"/>
          <a:ext cx="5411470" cy="82296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字段名称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数据类型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UserName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文本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登陆用户名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UserPass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文本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登陆用户密码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立方体 4">
            <a:extLst>
              <a:ext uri="{FF2B5EF4-FFF2-40B4-BE49-F238E27FC236}">
                <a16:creationId xmlns:a16="http://schemas.microsoft.com/office/drawing/2014/main" id="{F16D2DE6-8937-438C-BEF3-96ED5C5B3A15}"/>
              </a:ext>
            </a:extLst>
          </p:cNvPr>
          <p:cNvSpPr/>
          <p:nvPr/>
        </p:nvSpPr>
        <p:spPr>
          <a:xfrm>
            <a:off x="1156236" y="2238168"/>
            <a:ext cx="1785125" cy="73759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Innovation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37F2B7-9ECE-4A31-AF68-FFFB23982F75}"/>
              </a:ext>
            </a:extLst>
          </p:cNvPr>
          <p:cNvSpPr/>
          <p:nvPr/>
        </p:nvSpPr>
        <p:spPr>
          <a:xfrm>
            <a:off x="1680242" y="514593"/>
            <a:ext cx="423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Innovation &amp; Implementation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1A9DAC-DF39-40AE-A7D6-600D37B1102D}"/>
              </a:ext>
            </a:extLst>
          </p:cNvPr>
          <p:cNvGrpSpPr/>
          <p:nvPr/>
        </p:nvGrpSpPr>
        <p:grpSpPr>
          <a:xfrm>
            <a:off x="1471225" y="1012943"/>
            <a:ext cx="3888096" cy="216743"/>
            <a:chOff x="1115625" y="1012943"/>
            <a:chExt cx="3888096" cy="21674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8793A88-E194-4EE0-901C-1114E64B9437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97C07CF-B1B2-4A6B-9D8A-E7FE3765A09D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6B36D83-A680-4759-98DF-C2DAE9ADA702}"/>
              </a:ext>
            </a:extLst>
          </p:cNvPr>
          <p:cNvGrpSpPr>
            <a:grpSpLocks noChangeAspect="1"/>
          </p:cNvGrpSpPr>
          <p:nvPr/>
        </p:nvGrpSpPr>
        <p:grpSpPr>
          <a:xfrm>
            <a:off x="877284" y="425159"/>
            <a:ext cx="978866" cy="718131"/>
            <a:chOff x="8680822" y="2427871"/>
            <a:chExt cx="3574789" cy="2622592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9CC67E3-CDB0-4644-9907-910E5D97C6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21258" y="24278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6ACF7904-8529-408A-8C9F-D55AAFF83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7914" y="2444789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900D567-C53D-4EF6-B7AD-6CBA52BEF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4992" y="310546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701B1A8E-4E48-44E4-9BF1-423AB428D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724" y="37601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792BC4E3-CC9E-4BEB-9402-F3767270C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98190" y="442342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32A759C6-613A-4083-950A-352483E639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086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576B2A94-3B86-46B0-A5A7-376EF9FF993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68082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E65D1492-6DCC-4D8E-8447-5EA79032507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49460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EFFA2A68-3463-4FEF-9FCC-E1CE8E5D925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307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5415A949-28FD-48E9-A017-8A0E317D74D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899066" y="37686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3AB9DC75-BD57-423C-BB66-86C0F82BE94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2191" y="310423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9C212C5-99C5-46F4-8F76-6FA05F1AFE5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535611" y="2431928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6D357587-B3F7-416E-A4F7-E1E72975950A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711562" y="2433612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45"/>
    </mc:Choice>
    <mc:Fallback>
      <p:transition spd="slow" advTm="139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  <p:bldP spid="15" grpId="0"/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28810"/>
              </p:ext>
            </p:extLst>
          </p:nvPr>
        </p:nvGraphicFramePr>
        <p:xfrm>
          <a:off x="5428338" y="2360651"/>
          <a:ext cx="5411470" cy="329184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3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字段名称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数据类型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3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UserName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文本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用户名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3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UserAge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数字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用户年龄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09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UserSex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数字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用户性别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0 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男性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1 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女性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3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UserSfz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文本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用户身份证信息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3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UserPhone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文本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用户电话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09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UserStatus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数字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用户是否出行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0 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未出现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1 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出行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3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UserAddr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文本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用户家庭地址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5428339" y="1352540"/>
            <a:ext cx="37062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小区用户信息 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  <a:cs typeface="Times New Roman" pitchFamily="18" charset="0"/>
              </a:rPr>
              <a:t>UserInfo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63B622-ABB3-4D69-A5ED-143C6339E436}"/>
              </a:ext>
            </a:extLst>
          </p:cNvPr>
          <p:cNvSpPr/>
          <p:nvPr/>
        </p:nvSpPr>
        <p:spPr>
          <a:xfrm>
            <a:off x="1680242" y="514593"/>
            <a:ext cx="423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Innovation &amp; Implementation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8523AA9-C62D-48A0-9454-88434649AE30}"/>
              </a:ext>
            </a:extLst>
          </p:cNvPr>
          <p:cNvGrpSpPr/>
          <p:nvPr/>
        </p:nvGrpSpPr>
        <p:grpSpPr>
          <a:xfrm>
            <a:off x="1471225" y="1012943"/>
            <a:ext cx="3888096" cy="216743"/>
            <a:chOff x="1115625" y="1012943"/>
            <a:chExt cx="3888096" cy="21674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5FC906D-7C35-4215-A1C8-0EC20F8D205B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9D6911F-3575-4845-B04C-A503CF880CDC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7075658-8F9F-444D-84F7-2872894E9707}"/>
              </a:ext>
            </a:extLst>
          </p:cNvPr>
          <p:cNvGrpSpPr>
            <a:grpSpLocks noChangeAspect="1"/>
          </p:cNvGrpSpPr>
          <p:nvPr/>
        </p:nvGrpSpPr>
        <p:grpSpPr>
          <a:xfrm>
            <a:off x="877284" y="425159"/>
            <a:ext cx="978866" cy="718131"/>
            <a:chOff x="8680822" y="2427871"/>
            <a:chExt cx="3574789" cy="2622592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F454FDC-1363-4124-91F2-66C558C46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21258" y="24278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5BFB5122-CAAC-47F8-8131-EB7634CEDF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7914" y="2444789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760A0340-7A94-412B-9D66-E91A95857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4992" y="310546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782DE104-0885-406C-884F-93EE8C501C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724" y="37601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C1A231F7-A27B-49DD-8E9C-236C57337C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98190" y="442342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D06AC796-8F93-48E7-914F-EC1EE9C0D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086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34971B5C-F8FA-478C-9D33-5CC81A1CA37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68082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2B819C88-4F9C-4672-8A6C-03C22EF4EB5A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49460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B3DE7688-E166-4DA5-B744-C9765256D47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307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369AC1FD-BF3D-445F-B723-847A0EC911C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899066" y="37686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253D6D44-7F30-4BC5-914F-C68CF4C0FCF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2191" y="310423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6DC31141-865B-4F76-AF30-552B6418B2C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535611" y="2431928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79746DA5-C514-4264-8C18-887D1B6EE37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711562" y="2433612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5"/>
    </mc:Choice>
    <mc:Fallback>
      <p:transition spd="slow" advTm="20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占位符 33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94" r="129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" name="任意多边形 21"/>
          <p:cNvSpPr/>
          <p:nvPr/>
        </p:nvSpPr>
        <p:spPr>
          <a:xfrm flipV="1">
            <a:off x="-57150" y="0"/>
            <a:ext cx="11736006" cy="6858000"/>
          </a:xfrm>
          <a:custGeom>
            <a:avLst/>
            <a:gdLst>
              <a:gd name="connsiteX0" fmla="*/ 0 w 8534400"/>
              <a:gd name="connsiteY0" fmla="*/ 0 h 6871933"/>
              <a:gd name="connsiteX1" fmla="*/ 4267200 w 8534400"/>
              <a:gd name="connsiteY1" fmla="*/ 0 h 6871933"/>
              <a:gd name="connsiteX2" fmla="*/ 8534400 w 8534400"/>
              <a:gd name="connsiteY2" fmla="*/ 4652264 h 6871933"/>
              <a:gd name="connsiteX3" fmla="*/ 6498452 w 8534400"/>
              <a:gd name="connsiteY3" fmla="*/ 6871933 h 6871933"/>
              <a:gd name="connsiteX4" fmla="*/ 0 w 8534400"/>
              <a:gd name="connsiteY4" fmla="*/ 6871933 h 687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0" h="6871933">
                <a:moveTo>
                  <a:pt x="0" y="0"/>
                </a:moveTo>
                <a:lnTo>
                  <a:pt x="4267200" y="0"/>
                </a:lnTo>
                <a:lnTo>
                  <a:pt x="8534400" y="4652264"/>
                </a:lnTo>
                <a:lnTo>
                  <a:pt x="6498452" y="6871933"/>
                </a:lnTo>
                <a:lnTo>
                  <a:pt x="0" y="6871933"/>
                </a:lnTo>
                <a:close/>
              </a:path>
            </a:pathLst>
          </a:custGeom>
          <a:solidFill>
            <a:schemeClr val="bg1">
              <a:lumMod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9493" y="647056"/>
            <a:ext cx="221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</a:endParaRPr>
          </a:p>
        </p:txBody>
      </p:sp>
      <p:cxnSp>
        <p:nvCxnSpPr>
          <p:cNvPr id="5" name="直接连接符 26"/>
          <p:cNvCxnSpPr/>
          <p:nvPr/>
        </p:nvCxnSpPr>
        <p:spPr>
          <a:xfrm>
            <a:off x="-57150" y="1461441"/>
            <a:ext cx="79047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1223876" y="1516322"/>
            <a:ext cx="4378270" cy="821872"/>
            <a:chOff x="1257724" y="2570488"/>
            <a:chExt cx="4378270" cy="821872"/>
          </a:xfrm>
        </p:grpSpPr>
        <p:sp>
          <p:nvSpPr>
            <p:cNvPr id="6" name="文本框 5"/>
            <p:cNvSpPr txBox="1"/>
            <p:nvPr/>
          </p:nvSpPr>
          <p:spPr>
            <a:xfrm>
              <a:off x="1257724" y="2570488"/>
              <a:ext cx="978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</a:endParaRPr>
            </a:p>
          </p:txBody>
        </p:sp>
        <p:cxnSp>
          <p:nvCxnSpPr>
            <p:cNvPr id="7" name="直接连接符 29"/>
            <p:cNvCxnSpPr/>
            <p:nvPr/>
          </p:nvCxnSpPr>
          <p:spPr>
            <a:xfrm flipH="1">
              <a:off x="1436370" y="2785714"/>
              <a:ext cx="400050" cy="393983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953985" y="2869140"/>
              <a:ext cx="368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Problem Statement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8129421">
              <a:off x="1605888" y="2955658"/>
              <a:ext cx="235707" cy="2357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华文细黑" panose="0201060004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29950" y="2267193"/>
            <a:ext cx="4372196" cy="821872"/>
            <a:chOff x="1257724" y="3612871"/>
            <a:chExt cx="4372196" cy="821872"/>
          </a:xfrm>
        </p:grpSpPr>
        <p:sp>
          <p:nvSpPr>
            <p:cNvPr id="9" name="文本框 8"/>
            <p:cNvSpPr txBox="1"/>
            <p:nvPr/>
          </p:nvSpPr>
          <p:spPr>
            <a:xfrm>
              <a:off x="1257724" y="3612871"/>
              <a:ext cx="978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</a:endParaRPr>
            </a:p>
          </p:txBody>
        </p:sp>
        <p:cxnSp>
          <p:nvCxnSpPr>
            <p:cNvPr id="10" name="直接连接符 33"/>
            <p:cNvCxnSpPr/>
            <p:nvPr/>
          </p:nvCxnSpPr>
          <p:spPr>
            <a:xfrm flipH="1">
              <a:off x="1436370" y="3828097"/>
              <a:ext cx="400050" cy="393983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953986" y="3911523"/>
              <a:ext cx="36759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Group Division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8129421">
              <a:off x="1610968" y="3990556"/>
              <a:ext cx="235707" cy="2357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华文细黑" panose="0201060004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42205" y="3068793"/>
            <a:ext cx="3932580" cy="821872"/>
            <a:chOff x="1257724" y="4631684"/>
            <a:chExt cx="3932580" cy="821872"/>
          </a:xfrm>
        </p:grpSpPr>
        <p:sp>
          <p:nvSpPr>
            <p:cNvPr id="12" name="文本框 11"/>
            <p:cNvSpPr txBox="1"/>
            <p:nvPr/>
          </p:nvSpPr>
          <p:spPr>
            <a:xfrm>
              <a:off x="1257724" y="4631684"/>
              <a:ext cx="978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</a:endParaRPr>
            </a:p>
          </p:txBody>
        </p:sp>
        <p:cxnSp>
          <p:nvCxnSpPr>
            <p:cNvPr id="13" name="直接连接符 36"/>
            <p:cNvCxnSpPr/>
            <p:nvPr/>
          </p:nvCxnSpPr>
          <p:spPr>
            <a:xfrm flipH="1">
              <a:off x="1436370" y="4846910"/>
              <a:ext cx="400050" cy="393983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953986" y="4930336"/>
              <a:ext cx="3236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Analysis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8129421">
              <a:off x="1605887" y="5024057"/>
              <a:ext cx="235707" cy="2357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华文细黑" panose="0201060004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42205" y="3829185"/>
            <a:ext cx="3932580" cy="821872"/>
            <a:chOff x="1257724" y="5664709"/>
            <a:chExt cx="3932580" cy="821872"/>
          </a:xfrm>
        </p:grpSpPr>
        <p:sp>
          <p:nvSpPr>
            <p:cNvPr id="15" name="文本框 14"/>
            <p:cNvSpPr txBox="1"/>
            <p:nvPr/>
          </p:nvSpPr>
          <p:spPr>
            <a:xfrm>
              <a:off x="1257724" y="5664709"/>
              <a:ext cx="978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</a:endParaRPr>
            </a:p>
          </p:txBody>
        </p:sp>
        <p:cxnSp>
          <p:nvCxnSpPr>
            <p:cNvPr id="16" name="直接连接符 39"/>
            <p:cNvCxnSpPr/>
            <p:nvPr/>
          </p:nvCxnSpPr>
          <p:spPr>
            <a:xfrm flipH="1">
              <a:off x="1436370" y="5879935"/>
              <a:ext cx="400050" cy="393983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953986" y="5963361"/>
              <a:ext cx="3236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Design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8129421">
              <a:off x="1608924" y="6049485"/>
              <a:ext cx="235707" cy="2357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华文细黑" panose="0201060004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242205" y="4643571"/>
            <a:ext cx="6119294" cy="821872"/>
            <a:chOff x="1257724" y="5664709"/>
            <a:chExt cx="6119294" cy="821872"/>
          </a:xfrm>
        </p:grpSpPr>
        <p:sp>
          <p:nvSpPr>
            <p:cNvPr id="32" name="文本框 31"/>
            <p:cNvSpPr txBox="1"/>
            <p:nvPr/>
          </p:nvSpPr>
          <p:spPr>
            <a:xfrm>
              <a:off x="1257724" y="5664709"/>
              <a:ext cx="978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</a:rPr>
                <a:t>05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</a:endParaRPr>
            </a:p>
          </p:txBody>
        </p:sp>
        <p:cxnSp>
          <p:nvCxnSpPr>
            <p:cNvPr id="33" name="直接连接符 39"/>
            <p:cNvCxnSpPr/>
            <p:nvPr/>
          </p:nvCxnSpPr>
          <p:spPr>
            <a:xfrm flipH="1">
              <a:off x="1436370" y="5879935"/>
              <a:ext cx="400050" cy="393983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953986" y="5963361"/>
              <a:ext cx="5423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Innovation &amp; Implementation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8129421">
              <a:off x="1608924" y="6049485"/>
              <a:ext cx="235707" cy="2357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华文细黑" panose="02010600040101010101" pitchFamily="2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455CE35-D6DE-427B-9E91-E80072AB99F6}"/>
              </a:ext>
            </a:extLst>
          </p:cNvPr>
          <p:cNvGrpSpPr/>
          <p:nvPr/>
        </p:nvGrpSpPr>
        <p:grpSpPr>
          <a:xfrm>
            <a:off x="1229950" y="5430237"/>
            <a:ext cx="3932580" cy="821872"/>
            <a:chOff x="1257724" y="5664709"/>
            <a:chExt cx="3932580" cy="82187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D0EB527-E066-4C7D-B750-18C1823AF2AA}"/>
                </a:ext>
              </a:extLst>
            </p:cNvPr>
            <p:cNvSpPr txBox="1"/>
            <p:nvPr/>
          </p:nvSpPr>
          <p:spPr>
            <a:xfrm>
              <a:off x="1257724" y="5664709"/>
              <a:ext cx="978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</a:rPr>
                <a:t>06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</a:endParaRPr>
            </a:p>
          </p:txBody>
        </p:sp>
        <p:cxnSp>
          <p:nvCxnSpPr>
            <p:cNvPr id="39" name="直接连接符 39">
              <a:extLst>
                <a:ext uri="{FF2B5EF4-FFF2-40B4-BE49-F238E27FC236}">
                  <a16:creationId xmlns:a16="http://schemas.microsoft.com/office/drawing/2014/main" id="{706E44A3-F97E-4BF6-9288-C509C41880E0}"/>
                </a:ext>
              </a:extLst>
            </p:cNvPr>
            <p:cNvCxnSpPr/>
            <p:nvPr/>
          </p:nvCxnSpPr>
          <p:spPr>
            <a:xfrm flipH="1">
              <a:off x="1436370" y="5879935"/>
              <a:ext cx="400050" cy="393983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E4F0083-42C6-4BCE-9FD3-745E030C8933}"/>
                </a:ext>
              </a:extLst>
            </p:cNvPr>
            <p:cNvSpPr txBox="1"/>
            <p:nvPr/>
          </p:nvSpPr>
          <p:spPr>
            <a:xfrm>
              <a:off x="1953986" y="5963361"/>
              <a:ext cx="3236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Test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A1DC20FF-EC24-4E69-9B49-E16376FD4919}"/>
                </a:ext>
              </a:extLst>
            </p:cNvPr>
            <p:cNvSpPr/>
            <p:nvPr/>
          </p:nvSpPr>
          <p:spPr>
            <a:xfrm rot="8129421">
              <a:off x="1608924" y="6049485"/>
              <a:ext cx="235707" cy="2357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ransition spd="slow" advTm="1516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900" decel="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900" decel="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3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387402"/>
              </p:ext>
            </p:extLst>
          </p:nvPr>
        </p:nvGraphicFramePr>
        <p:xfrm>
          <a:off x="5843818" y="1571782"/>
          <a:ext cx="6234127" cy="4663440"/>
        </p:xfrm>
        <a:graphic>
          <a:graphicData uri="http://schemas.openxmlformats.org/drawingml/2006/table">
            <a:tbl>
              <a:tblPr/>
              <a:tblGrid>
                <a:gridCol w="207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字段名称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数据类型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UserName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文本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用户名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BeginTime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文本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用户出行开始时间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EndTime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文本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用户出行结束时间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BeginAddr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文本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用户出行起始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地址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EndAddr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文本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用户出行结束地址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UserTool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数字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用户出行工具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：飞机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，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：火车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：汽车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，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3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：自驾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4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：步行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，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5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：其它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ToolInfo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文本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出行工具具体信息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HasIsOlace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数字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用户是否隔离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：未隔离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：隔离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HasIsInfect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数字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用户是否染病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：未染病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：染病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5778277" y="910718"/>
            <a:ext cx="47744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：小区用户出行信息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  <a:cs typeface="Times New Roman" pitchFamily="18" charset="0"/>
              </a:rPr>
              <a:t>RecordInfo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92D63D-CF98-49C8-A7BF-B789C7A54B65}"/>
              </a:ext>
            </a:extLst>
          </p:cNvPr>
          <p:cNvSpPr/>
          <p:nvPr/>
        </p:nvSpPr>
        <p:spPr>
          <a:xfrm>
            <a:off x="1680242" y="514593"/>
            <a:ext cx="423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Innovation &amp; Implementation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F5F0F26-7954-47AB-BE3A-DFEB7CA09CE0}"/>
              </a:ext>
            </a:extLst>
          </p:cNvPr>
          <p:cNvGrpSpPr/>
          <p:nvPr/>
        </p:nvGrpSpPr>
        <p:grpSpPr>
          <a:xfrm>
            <a:off x="1471225" y="1012943"/>
            <a:ext cx="3888096" cy="216743"/>
            <a:chOff x="1115625" y="1012943"/>
            <a:chExt cx="3888096" cy="21674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041F7DB-CBB9-4254-A989-EB91777DE8A1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AB72E6D-C40E-4E23-A24D-C97F3CEFE0C7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430118-57E3-42D6-AD80-1CB140E9D482}"/>
              </a:ext>
            </a:extLst>
          </p:cNvPr>
          <p:cNvGrpSpPr>
            <a:grpSpLocks noChangeAspect="1"/>
          </p:cNvGrpSpPr>
          <p:nvPr/>
        </p:nvGrpSpPr>
        <p:grpSpPr>
          <a:xfrm>
            <a:off x="877284" y="425159"/>
            <a:ext cx="978866" cy="718131"/>
            <a:chOff x="8680822" y="2427871"/>
            <a:chExt cx="3574789" cy="2622592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4011DA57-5BBD-423C-B1B0-314BE84744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21258" y="24278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8E07542B-F1A1-404D-8015-9951C98FA3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7914" y="2444789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EB5CD16-37E4-4AEE-8947-210087A7C2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4992" y="310546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9DED507-047E-4AA2-A720-A7FAD1C5A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724" y="37601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7D73BD9E-6B50-49B8-8B80-FEFEF48073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98190" y="442342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B95F74AA-6E17-426D-A0E4-A7A07DEB5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086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63ED69C-01A6-4EA6-9A09-510B3832CFF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68082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E20CF79D-355F-4601-8E44-3413F1ED4A6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49460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7BEB61AB-2BCA-4BF7-8DE4-DF6D6D91E54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307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E8A63EA6-2245-46B3-8E09-AF867043506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899066" y="37686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92452173-0D24-442B-A876-A84D9855D87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2191" y="310423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ACF07090-2535-4377-B2A3-7AB6D01C924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535611" y="2431928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5957D0AC-9A2D-4423-8571-AF02C20ADAF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711562" y="2433612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43"/>
    </mc:Choice>
    <mc:Fallback>
      <p:transition spd="slow" advTm="6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D58073-9E2F-4265-9CA9-006F52E39DEF}"/>
              </a:ext>
            </a:extLst>
          </p:cNvPr>
          <p:cNvSpPr/>
          <p:nvPr/>
        </p:nvSpPr>
        <p:spPr>
          <a:xfrm>
            <a:off x="1680242" y="514593"/>
            <a:ext cx="423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Innovation &amp; Implementation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8F81899-28E2-476E-AFEA-1DAB2BB3710E}"/>
              </a:ext>
            </a:extLst>
          </p:cNvPr>
          <p:cNvGrpSpPr/>
          <p:nvPr/>
        </p:nvGrpSpPr>
        <p:grpSpPr>
          <a:xfrm>
            <a:off x="1471225" y="1012943"/>
            <a:ext cx="3888096" cy="216743"/>
            <a:chOff x="1115625" y="1012943"/>
            <a:chExt cx="3888096" cy="21674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9B1CB5E-8587-45E8-BA0A-BD2CA94074AC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1D36EE2E-000D-47D0-B9E7-53220184B8D6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1DBF6A3-D236-4CFB-ACC6-0AB0AC359D33}"/>
              </a:ext>
            </a:extLst>
          </p:cNvPr>
          <p:cNvGrpSpPr>
            <a:grpSpLocks noChangeAspect="1"/>
          </p:cNvGrpSpPr>
          <p:nvPr/>
        </p:nvGrpSpPr>
        <p:grpSpPr>
          <a:xfrm>
            <a:off x="877284" y="425159"/>
            <a:ext cx="978866" cy="718131"/>
            <a:chOff x="8680822" y="2427871"/>
            <a:chExt cx="3574789" cy="262259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73231A16-C229-4CB8-97CC-9824F7F575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21258" y="24278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A6E308D3-9186-4874-AF56-FC3B0D65B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7914" y="2444789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5167C895-EBBA-4370-BCFC-0D3BAB332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4992" y="310546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E538BF6C-2F7F-45FB-87BC-ABF8B6CB6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724" y="37601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992949D4-334A-4CDF-BFE5-A74E9332F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98190" y="442342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2BE6832-F1F9-444E-B1DC-7C32F732B5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086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7399F83-5552-4D3B-921F-9D930C43FEE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68082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85D50C8-7701-4713-8E09-13938F8F1C6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49460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E3A60A48-840D-4539-B792-A877273EFA3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307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81B693FF-865A-4D94-A6ED-C7783132084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899066" y="37686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9FE4E0A6-EDFF-4174-AF33-38AAAC4F0E9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2191" y="310423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B713D694-BB5B-4C3C-8A91-32349FCEED5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535611" y="2431928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5A74CDFE-EE55-462C-95A5-591CEC608C0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711562" y="2433612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174F4EC-9C3D-46F2-BFC0-0C91D75C9EBA}"/>
              </a:ext>
            </a:extLst>
          </p:cNvPr>
          <p:cNvSpPr/>
          <p:nvPr/>
        </p:nvSpPr>
        <p:spPr>
          <a:xfrm>
            <a:off x="4198809" y="2791146"/>
            <a:ext cx="1377245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ADO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88954AB-268B-4E5B-9AF2-D8FEE32B00D1}"/>
              </a:ext>
            </a:extLst>
          </p:cNvPr>
          <p:cNvSpPr/>
          <p:nvPr/>
        </p:nvSpPr>
        <p:spPr>
          <a:xfrm>
            <a:off x="1274677" y="3475127"/>
            <a:ext cx="1480406" cy="657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数据库应用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F1FF9F-0121-46DD-A452-79FBC22EC68D}"/>
              </a:ext>
            </a:extLst>
          </p:cNvPr>
          <p:cNvSpPr/>
          <p:nvPr/>
        </p:nvSpPr>
        <p:spPr>
          <a:xfrm>
            <a:off x="6255548" y="1819399"/>
            <a:ext cx="584861" cy="4189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OLE</a:t>
            </a:r>
          </a:p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744674D-EA08-4CBC-BF51-1F694F46F55A}"/>
              </a:ext>
            </a:extLst>
          </p:cNvPr>
          <p:cNvCxnSpPr>
            <a:cxnSpLocks/>
          </p:cNvCxnSpPr>
          <p:nvPr/>
        </p:nvCxnSpPr>
        <p:spPr>
          <a:xfrm>
            <a:off x="6800898" y="2291116"/>
            <a:ext cx="891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F6019CB-8660-4A3A-B0BC-8F8EA219E58F}"/>
              </a:ext>
            </a:extLst>
          </p:cNvPr>
          <p:cNvCxnSpPr>
            <a:cxnSpLocks/>
          </p:cNvCxnSpPr>
          <p:nvPr/>
        </p:nvCxnSpPr>
        <p:spPr>
          <a:xfrm>
            <a:off x="6800898" y="2913341"/>
            <a:ext cx="891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1637927-8E94-4879-832E-D44AED591919}"/>
              </a:ext>
            </a:extLst>
          </p:cNvPr>
          <p:cNvCxnSpPr>
            <a:cxnSpLocks/>
          </p:cNvCxnSpPr>
          <p:nvPr/>
        </p:nvCxnSpPr>
        <p:spPr>
          <a:xfrm>
            <a:off x="6840409" y="3589338"/>
            <a:ext cx="891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17F5589-75F5-49F4-8684-A6AFE0C5DB2C}"/>
              </a:ext>
            </a:extLst>
          </p:cNvPr>
          <p:cNvCxnSpPr>
            <a:cxnSpLocks/>
          </p:cNvCxnSpPr>
          <p:nvPr/>
        </p:nvCxnSpPr>
        <p:spPr>
          <a:xfrm>
            <a:off x="6840409" y="5380954"/>
            <a:ext cx="891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C6BE2B-37C2-400F-8E9E-68FAEC12F9ED}"/>
              </a:ext>
            </a:extLst>
          </p:cNvPr>
          <p:cNvCxnSpPr>
            <a:cxnSpLocks/>
          </p:cNvCxnSpPr>
          <p:nvPr/>
        </p:nvCxnSpPr>
        <p:spPr>
          <a:xfrm>
            <a:off x="6829120" y="4255383"/>
            <a:ext cx="891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E8959FE-A911-4E9F-9213-81594AA4D5CA}"/>
              </a:ext>
            </a:extLst>
          </p:cNvPr>
          <p:cNvCxnSpPr>
            <a:cxnSpLocks/>
          </p:cNvCxnSpPr>
          <p:nvPr/>
        </p:nvCxnSpPr>
        <p:spPr>
          <a:xfrm>
            <a:off x="6840409" y="4823146"/>
            <a:ext cx="891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C8F99DC-855C-4BC9-A347-2CFC050ADA35}"/>
              </a:ext>
            </a:extLst>
          </p:cNvPr>
          <p:cNvSpPr/>
          <p:nvPr/>
        </p:nvSpPr>
        <p:spPr>
          <a:xfrm>
            <a:off x="7692721" y="2065016"/>
            <a:ext cx="2568222" cy="462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关系数据库系统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F97D0A8-FA16-4AEC-BF21-60FA64DEFCDA}"/>
              </a:ext>
            </a:extLst>
          </p:cNvPr>
          <p:cNvSpPr/>
          <p:nvPr/>
        </p:nvSpPr>
        <p:spPr>
          <a:xfrm>
            <a:off x="7692721" y="2725137"/>
            <a:ext cx="2568222" cy="462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474B831-B262-4778-9429-6FDD7075964F}"/>
              </a:ext>
            </a:extLst>
          </p:cNvPr>
          <p:cNvSpPr/>
          <p:nvPr/>
        </p:nvSpPr>
        <p:spPr>
          <a:xfrm>
            <a:off x="7720943" y="3410811"/>
            <a:ext cx="2568222" cy="462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目录数据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8B088D7-1E70-4443-9300-668B5DF2EA68}"/>
              </a:ext>
            </a:extLst>
          </p:cNvPr>
          <p:cNvSpPr/>
          <p:nvPr/>
        </p:nvSpPr>
        <p:spPr>
          <a:xfrm>
            <a:off x="7720943" y="4020151"/>
            <a:ext cx="2568222" cy="462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电子邮箱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2CA0132-DEA6-48C4-8538-B3C015CCEFEC}"/>
              </a:ext>
            </a:extLst>
          </p:cNvPr>
          <p:cNvSpPr/>
          <p:nvPr/>
        </p:nvSpPr>
        <p:spPr>
          <a:xfrm>
            <a:off x="7732232" y="4575956"/>
            <a:ext cx="2568222" cy="462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非结构化数据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4C3BCE3-F10C-4E7A-AB90-070F3C95BEF0}"/>
              </a:ext>
            </a:extLst>
          </p:cNvPr>
          <p:cNvSpPr/>
          <p:nvPr/>
        </p:nvSpPr>
        <p:spPr>
          <a:xfrm>
            <a:off x="7720943" y="5159487"/>
            <a:ext cx="2568222" cy="462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媒体信息</a:t>
            </a:r>
          </a:p>
        </p:txBody>
      </p:sp>
      <p:sp>
        <p:nvSpPr>
          <p:cNvPr id="37" name="箭头: 左右 36">
            <a:extLst>
              <a:ext uri="{FF2B5EF4-FFF2-40B4-BE49-F238E27FC236}">
                <a16:creationId xmlns:a16="http://schemas.microsoft.com/office/drawing/2014/main" id="{16706BEF-8410-475D-B8FA-0A26253AC412}"/>
              </a:ext>
            </a:extLst>
          </p:cNvPr>
          <p:cNvSpPr/>
          <p:nvPr/>
        </p:nvSpPr>
        <p:spPr>
          <a:xfrm>
            <a:off x="2825766" y="3671679"/>
            <a:ext cx="1373043" cy="264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左右 37">
            <a:extLst>
              <a:ext uri="{FF2B5EF4-FFF2-40B4-BE49-F238E27FC236}">
                <a16:creationId xmlns:a16="http://schemas.microsoft.com/office/drawing/2014/main" id="{80F5F395-BC00-4BC6-BB4A-96D42BC9EDB6}"/>
              </a:ext>
            </a:extLst>
          </p:cNvPr>
          <p:cNvSpPr/>
          <p:nvPr/>
        </p:nvSpPr>
        <p:spPr>
          <a:xfrm>
            <a:off x="5623370" y="3699232"/>
            <a:ext cx="584861" cy="264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9074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11"/>
    </mc:Choice>
    <mc:Fallback>
      <p:transition spd="slow" advTm="8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1" grpId="0" animBg="1"/>
      <p:bldP spid="22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A33108-ECF3-4C23-958C-F763541E91F3}"/>
              </a:ext>
            </a:extLst>
          </p:cNvPr>
          <p:cNvSpPr/>
          <p:nvPr/>
        </p:nvSpPr>
        <p:spPr>
          <a:xfrm>
            <a:off x="1680242" y="514593"/>
            <a:ext cx="423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Innovation &amp; Implementation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DF73EA-F344-44F6-910F-A9A61920EF01}"/>
              </a:ext>
            </a:extLst>
          </p:cNvPr>
          <p:cNvGrpSpPr/>
          <p:nvPr/>
        </p:nvGrpSpPr>
        <p:grpSpPr>
          <a:xfrm>
            <a:off x="1471225" y="1012943"/>
            <a:ext cx="3888096" cy="216743"/>
            <a:chOff x="1115625" y="1012943"/>
            <a:chExt cx="3888096" cy="21674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F247EA5-174B-41E8-9C56-6A3AE371FAF7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570A265-BB53-469F-8C19-485C3B821FAE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E88D4E5-45D9-424D-8C12-B63B57555777}"/>
              </a:ext>
            </a:extLst>
          </p:cNvPr>
          <p:cNvGrpSpPr>
            <a:grpSpLocks noChangeAspect="1"/>
          </p:cNvGrpSpPr>
          <p:nvPr/>
        </p:nvGrpSpPr>
        <p:grpSpPr>
          <a:xfrm>
            <a:off x="877284" y="425159"/>
            <a:ext cx="978866" cy="718131"/>
            <a:chOff x="8680822" y="2427871"/>
            <a:chExt cx="3574789" cy="262259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CF5A47B5-967B-4555-B320-98B465242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21258" y="24278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4A9A6DD-8FDB-4C77-9314-A1A71B4A09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7914" y="2444789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64E3A6B-386D-4869-831D-C42016E0E3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4992" y="310546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C14B7B71-5C56-4EFF-A34C-A1BF7B408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724" y="37601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FDDA3BC5-B600-4BEF-B2D9-221FBFEC1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98190" y="442342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2489850D-D254-4003-9C03-DD669D7F2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086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5FFA5BC-FF61-4C6E-856C-47EA0EE52D6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68082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781777F1-F5A9-4C69-81CB-A94B0C0AFF1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49460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22FE9152-E1FA-470F-9435-DC77F2FF811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307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2BBC949-BE65-4642-9AB9-CAC030D839A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899066" y="37686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7172BE7D-B008-430F-8852-204AE70E62D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2191" y="310423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B352E0EC-F849-41F9-92B9-D15E80CE413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535611" y="2431928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6DB8F07A-C6C2-482F-A306-D05FDD44880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711562" y="2433612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9F2977A5-85F4-4C8B-82E8-E33AF4613803}"/>
              </a:ext>
            </a:extLst>
          </p:cNvPr>
          <p:cNvSpPr/>
          <p:nvPr/>
        </p:nvSpPr>
        <p:spPr>
          <a:xfrm>
            <a:off x="2930348" y="1819399"/>
            <a:ext cx="2478783" cy="47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Connection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83E2C66-02F4-4EFC-8592-C4460C892349}"/>
              </a:ext>
            </a:extLst>
          </p:cNvPr>
          <p:cNvSpPr/>
          <p:nvPr/>
        </p:nvSpPr>
        <p:spPr>
          <a:xfrm>
            <a:off x="4997086" y="2835399"/>
            <a:ext cx="2478783" cy="47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Errors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9734CE-6E6E-482C-8946-F3256B2C9CD9}"/>
              </a:ext>
            </a:extLst>
          </p:cNvPr>
          <p:cNvSpPr/>
          <p:nvPr/>
        </p:nvSpPr>
        <p:spPr>
          <a:xfrm>
            <a:off x="5007278" y="3659526"/>
            <a:ext cx="2478783" cy="47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52C8FF-5ABA-42B3-B3E4-ACCF0DCDCAF3}"/>
              </a:ext>
            </a:extLst>
          </p:cNvPr>
          <p:cNvSpPr/>
          <p:nvPr/>
        </p:nvSpPr>
        <p:spPr>
          <a:xfrm>
            <a:off x="6662198" y="4551388"/>
            <a:ext cx="2675467" cy="47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Parameters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AA6B53-D886-4009-BF6A-A24443325117}"/>
              </a:ext>
            </a:extLst>
          </p:cNvPr>
          <p:cNvSpPr/>
          <p:nvPr/>
        </p:nvSpPr>
        <p:spPr>
          <a:xfrm>
            <a:off x="5059176" y="5431999"/>
            <a:ext cx="2354605" cy="47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Recordset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9198E7-F9E8-46B2-A577-C26BCB67D063}"/>
              </a:ext>
            </a:extLst>
          </p:cNvPr>
          <p:cNvSpPr/>
          <p:nvPr/>
        </p:nvSpPr>
        <p:spPr>
          <a:xfrm>
            <a:off x="6865398" y="6154333"/>
            <a:ext cx="2472267" cy="43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Fields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744A55A-6F91-42C5-BDC4-4A6207266C3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169740" y="2293533"/>
            <a:ext cx="0" cy="778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DEE5AAB-AE34-41B2-9C21-DFCDF98BD461}"/>
              </a:ext>
            </a:extLst>
          </p:cNvPr>
          <p:cNvCxnSpPr>
            <a:endCxn id="21" idx="1"/>
          </p:cNvCxnSpPr>
          <p:nvPr/>
        </p:nvCxnSpPr>
        <p:spPr>
          <a:xfrm>
            <a:off x="4169739" y="3072466"/>
            <a:ext cx="827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311F94C-207C-468A-BBF4-51AA73DAE9D5}"/>
              </a:ext>
            </a:extLst>
          </p:cNvPr>
          <p:cNvCxnSpPr/>
          <p:nvPr/>
        </p:nvCxnSpPr>
        <p:spPr>
          <a:xfrm>
            <a:off x="4169739" y="3072466"/>
            <a:ext cx="0" cy="82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8A8B3BA-E6DD-4B5A-B81E-0CF32D02DA65}"/>
              </a:ext>
            </a:extLst>
          </p:cNvPr>
          <p:cNvCxnSpPr>
            <a:endCxn id="22" idx="1"/>
          </p:cNvCxnSpPr>
          <p:nvPr/>
        </p:nvCxnSpPr>
        <p:spPr>
          <a:xfrm>
            <a:off x="4169738" y="3896593"/>
            <a:ext cx="837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65DE343-FCAB-45AA-BE3A-DD273F417564}"/>
              </a:ext>
            </a:extLst>
          </p:cNvPr>
          <p:cNvCxnSpPr>
            <a:stCxn id="22" idx="2"/>
          </p:cNvCxnSpPr>
          <p:nvPr/>
        </p:nvCxnSpPr>
        <p:spPr>
          <a:xfrm flipH="1">
            <a:off x="6246669" y="4133660"/>
            <a:ext cx="1" cy="654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18D6D4C-525D-45DF-8AD7-439B84DB53EB}"/>
              </a:ext>
            </a:extLst>
          </p:cNvPr>
          <p:cNvCxnSpPr>
            <a:endCxn id="23" idx="1"/>
          </p:cNvCxnSpPr>
          <p:nvPr/>
        </p:nvCxnSpPr>
        <p:spPr>
          <a:xfrm>
            <a:off x="6243428" y="4788455"/>
            <a:ext cx="41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7B8EEE6-0900-467C-BA54-AA12A35C66A2}"/>
              </a:ext>
            </a:extLst>
          </p:cNvPr>
          <p:cNvCxnSpPr/>
          <p:nvPr/>
        </p:nvCxnSpPr>
        <p:spPr>
          <a:xfrm>
            <a:off x="4169738" y="3896593"/>
            <a:ext cx="0" cy="1772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4A8DC43-44FE-429E-B4F8-2E7BD3928F8A}"/>
              </a:ext>
            </a:extLst>
          </p:cNvPr>
          <p:cNvCxnSpPr>
            <a:endCxn id="24" idx="1"/>
          </p:cNvCxnSpPr>
          <p:nvPr/>
        </p:nvCxnSpPr>
        <p:spPr>
          <a:xfrm>
            <a:off x="4169738" y="5669066"/>
            <a:ext cx="889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710E58C-650B-4E76-80A9-79D2B67FFDCE}"/>
              </a:ext>
            </a:extLst>
          </p:cNvPr>
          <p:cNvCxnSpPr>
            <a:stCxn id="24" idx="2"/>
          </p:cNvCxnSpPr>
          <p:nvPr/>
        </p:nvCxnSpPr>
        <p:spPr>
          <a:xfrm>
            <a:off x="6236479" y="5906133"/>
            <a:ext cx="6949" cy="55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7A631D0-736D-4966-B485-29F2CFE1315C}"/>
              </a:ext>
            </a:extLst>
          </p:cNvPr>
          <p:cNvCxnSpPr/>
          <p:nvPr/>
        </p:nvCxnSpPr>
        <p:spPr>
          <a:xfrm>
            <a:off x="6243428" y="6459133"/>
            <a:ext cx="741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>
            <a:extLst>
              <a:ext uri="{FF2B5EF4-FFF2-40B4-BE49-F238E27FC236}">
                <a16:creationId xmlns:a16="http://schemas.microsoft.com/office/drawing/2014/main" id="{18A86714-A54B-43F7-A853-749DBC04B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921" y="0"/>
            <a:ext cx="6415260" cy="4923339"/>
          </a:xfrm>
          <a:prstGeom prst="rect">
            <a:avLst/>
          </a:prstGeom>
        </p:spPr>
      </p:pic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29FEAC5-0BF2-468E-BF20-0C54E5B4A2E5}"/>
              </a:ext>
            </a:extLst>
          </p:cNvPr>
          <p:cNvCxnSpPr>
            <a:stCxn id="24" idx="3"/>
          </p:cNvCxnSpPr>
          <p:nvPr/>
        </p:nvCxnSpPr>
        <p:spPr>
          <a:xfrm flipV="1">
            <a:off x="7413781" y="5669065"/>
            <a:ext cx="14377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9A93BC8-7069-462B-85F0-F29B8D0FF8A3}"/>
              </a:ext>
            </a:extLst>
          </p:cNvPr>
          <p:cNvCxnSpPr>
            <a:endCxn id="51" idx="2"/>
          </p:cNvCxnSpPr>
          <p:nvPr/>
        </p:nvCxnSpPr>
        <p:spPr>
          <a:xfrm flipV="1">
            <a:off x="8851551" y="4923339"/>
            <a:ext cx="0" cy="74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8450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767"/>
    </mc:Choice>
    <mc:Fallback>
      <p:transition spd="slow" advTm="4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5E94E7-B0B5-4B4E-9D2C-F1064334209A}"/>
              </a:ext>
            </a:extLst>
          </p:cNvPr>
          <p:cNvSpPr/>
          <p:nvPr/>
        </p:nvSpPr>
        <p:spPr>
          <a:xfrm>
            <a:off x="1680242" y="514593"/>
            <a:ext cx="423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Innovation &amp; Implementation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DAD35A2-257E-4A20-B71C-B5A822F82977}"/>
              </a:ext>
            </a:extLst>
          </p:cNvPr>
          <p:cNvGrpSpPr/>
          <p:nvPr/>
        </p:nvGrpSpPr>
        <p:grpSpPr>
          <a:xfrm>
            <a:off x="1471225" y="1012943"/>
            <a:ext cx="3888096" cy="216743"/>
            <a:chOff x="1115625" y="1012943"/>
            <a:chExt cx="3888096" cy="21674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B007B11-86E3-4B0E-909B-5F3592C870C2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D0D1577A-9CCD-4AEA-9295-7D039C8C61C6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4FE6AFA-0782-4116-9743-BD524F8B9942}"/>
              </a:ext>
            </a:extLst>
          </p:cNvPr>
          <p:cNvGrpSpPr>
            <a:grpSpLocks noChangeAspect="1"/>
          </p:cNvGrpSpPr>
          <p:nvPr/>
        </p:nvGrpSpPr>
        <p:grpSpPr>
          <a:xfrm>
            <a:off x="877284" y="425159"/>
            <a:ext cx="978866" cy="718131"/>
            <a:chOff x="8680822" y="2427871"/>
            <a:chExt cx="3574789" cy="262259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C02A4E2-66C5-4898-AB71-067FB2A2F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21258" y="24278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6FB41097-B64E-4E50-86D2-99B147AC7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7914" y="2444789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A294628-BA2F-418D-B760-FF802C83D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4992" y="310546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93B7C53-9C40-4F57-9D4D-1A19BC3145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724" y="37601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96F59A59-85F2-4085-9A39-42EF02F1D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98190" y="442342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BD50DFA0-0DF7-4297-A15F-9A5899E47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086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6226FE39-53ED-4CE5-A02D-79C85410DAB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68082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1449DED9-7DB3-4E80-AFDA-EC56DD8ABF0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49460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9087953-B448-42BC-B1B1-7096E18522A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307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D833A18B-F9F8-404F-883A-C7B38663E14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899066" y="37686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5D7E8BD4-3CB7-470E-A0E9-62692B1BAC1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2191" y="310423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4E44043-D0C1-4355-8C8D-9F44A1F4AEA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535611" y="2431928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F8AEDD05-B7C3-4FF5-ABDF-EF6B011B04A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711562" y="2433612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87420A0B-3D1A-4022-95FE-F883633FE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33" y="1915793"/>
            <a:ext cx="4840644" cy="877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1E3114A-7AAD-47B6-AC82-D4D360D81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150" y="2710653"/>
            <a:ext cx="7394382" cy="38015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462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59"/>
    </mc:Choice>
    <mc:Fallback>
      <p:transition spd="slow" advTm="221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68A49A-6010-42C5-8ACF-E072E5AF16E6}"/>
              </a:ext>
            </a:extLst>
          </p:cNvPr>
          <p:cNvSpPr/>
          <p:nvPr/>
        </p:nvSpPr>
        <p:spPr>
          <a:xfrm>
            <a:off x="1680242" y="514593"/>
            <a:ext cx="423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Innovation &amp; Implementation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12B64F9-5622-4E2E-A437-886183BEDF97}"/>
              </a:ext>
            </a:extLst>
          </p:cNvPr>
          <p:cNvGrpSpPr/>
          <p:nvPr/>
        </p:nvGrpSpPr>
        <p:grpSpPr>
          <a:xfrm>
            <a:off x="1471225" y="1012943"/>
            <a:ext cx="3888096" cy="216743"/>
            <a:chOff x="1115625" y="1012943"/>
            <a:chExt cx="3888096" cy="21674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9E554729-FACB-42CD-9803-DD38149C4C28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3AD4CC90-7670-45D3-8064-4A5A8BBDB34C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6B2BCA-DF23-4251-AD58-84A0DCB4CE19}"/>
              </a:ext>
            </a:extLst>
          </p:cNvPr>
          <p:cNvGrpSpPr>
            <a:grpSpLocks noChangeAspect="1"/>
          </p:cNvGrpSpPr>
          <p:nvPr/>
        </p:nvGrpSpPr>
        <p:grpSpPr>
          <a:xfrm>
            <a:off x="877284" y="425159"/>
            <a:ext cx="978866" cy="718131"/>
            <a:chOff x="8680822" y="2427871"/>
            <a:chExt cx="3574789" cy="262259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35A44F4-7281-438F-8992-19EA9FD31D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21258" y="24278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4CA80C33-801A-43E9-8496-226D425AAE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7914" y="2444789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C421414-DB8F-4D55-A98C-4BA51C776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4992" y="310546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92D663B6-7921-4599-AF92-2CB44F316A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724" y="37601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34D782AD-A88C-4F0C-A530-01C7750DE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98190" y="442342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6EB19DB-18E9-4670-BBBA-5AC0E1B23C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086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48EC2066-6543-4FAE-A2F4-63D1BDC78CF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68082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42D8401-6210-450F-9EC2-BD489166489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49460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C68689F8-7A23-4A92-B9BE-96388D88800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307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74D6D92F-A77E-4BCB-B2D1-2D507AF03B3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899066" y="37686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5235FD60-21B3-456A-A134-C6E3D7C6F43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2191" y="310423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154377B-3992-48DB-BEF1-2E98AF069FA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535611" y="2431928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8EB9ABB6-A12E-4266-92BA-9ADF1C9C877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711562" y="2433612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6C1C092-7B55-43E1-AFBF-A61F96C7CC17}"/>
              </a:ext>
            </a:extLst>
          </p:cNvPr>
          <p:cNvSpPr/>
          <p:nvPr/>
        </p:nvSpPr>
        <p:spPr>
          <a:xfrm>
            <a:off x="2737445" y="1915793"/>
            <a:ext cx="7033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Zxing</a:t>
            </a:r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(Zebra Crossing)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1C8B13-AFBE-4AE0-8B72-0FE5890130A4}"/>
              </a:ext>
            </a:extLst>
          </p:cNvPr>
          <p:cNvSpPr/>
          <p:nvPr/>
        </p:nvSpPr>
        <p:spPr>
          <a:xfrm>
            <a:off x="2009422" y="3035068"/>
            <a:ext cx="88617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ZXing</a:t>
            </a:r>
            <a:r>
              <a:rPr lang="en-US" altLang="zh-CN" sz="3600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 ("zebra crossing") is an open-source, multi-format 1D/2D barcode image processing library implemented in Java, with ports to other languages.</a:t>
            </a:r>
            <a:endParaRPr lang="zh-CN" alt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500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21"/>
    </mc:Choice>
    <mc:Fallback>
      <p:transition spd="slow" advTm="294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CAB4867-CCFC-46AA-88E1-B8FBCF614FE6}"/>
              </a:ext>
            </a:extLst>
          </p:cNvPr>
          <p:cNvSpPr/>
          <p:nvPr/>
        </p:nvSpPr>
        <p:spPr>
          <a:xfrm>
            <a:off x="1630505" y="3167401"/>
            <a:ext cx="89295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Step 1 Download and install all the required software.</a:t>
            </a:r>
          </a:p>
          <a:p>
            <a:pPr>
              <a:buFont typeface="+mj-lt"/>
              <a:buAutoNum type="arabicPeriod"/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Step 2 </a:t>
            </a:r>
            <a:r>
              <a:rPr lang="en-US" altLang="zh-CN" sz="2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Dowload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opencv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 and install.</a:t>
            </a:r>
          </a:p>
          <a:p>
            <a:pPr>
              <a:buFont typeface="+mj-lt"/>
              <a:buAutoNum type="arabicPeriod"/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Step 3 </a:t>
            </a:r>
            <a:r>
              <a:rPr lang="en-US" altLang="zh-CN" sz="2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Dowload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altLang="zh-CN" sz="2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zxing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altLang="zh-CN" sz="2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c++</a:t>
            </a:r>
            <a:endParaRPr lang="en-US" altLang="zh-CN" sz="28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Step 4 Compile </a:t>
            </a:r>
            <a:r>
              <a:rPr lang="en-US" altLang="zh-CN" sz="2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Zxing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 C++ into static lib.</a:t>
            </a:r>
          </a:p>
          <a:p>
            <a:pPr>
              <a:buFont typeface="+mj-lt"/>
              <a:buAutoNum type="arabicPeriod"/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Step 5 Create a </a:t>
            </a:r>
            <a:r>
              <a:rPr lang="en-US" altLang="zh-CN" sz="2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qrcode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 scanner application using OpenCV and the </a:t>
            </a:r>
            <a:r>
              <a:rPr lang="en-US" altLang="zh-CN" sz="2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Zxing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 library.</a:t>
            </a:r>
            <a:endParaRPr lang="en-US" altLang="zh-CN" sz="2800" b="0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8B1C4C-BA4C-462D-83E5-DCF8BB497FFD}"/>
              </a:ext>
            </a:extLst>
          </p:cNvPr>
          <p:cNvSpPr/>
          <p:nvPr/>
        </p:nvSpPr>
        <p:spPr>
          <a:xfrm>
            <a:off x="1680242" y="514593"/>
            <a:ext cx="423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Innovation &amp; Implementation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A3D2FAB-C560-4D87-A9BF-EC68BBAA655E}"/>
              </a:ext>
            </a:extLst>
          </p:cNvPr>
          <p:cNvGrpSpPr/>
          <p:nvPr/>
        </p:nvGrpSpPr>
        <p:grpSpPr>
          <a:xfrm>
            <a:off x="1471225" y="1012943"/>
            <a:ext cx="3888096" cy="216743"/>
            <a:chOff x="1115625" y="1012943"/>
            <a:chExt cx="3888096" cy="21674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1D724C5-48D6-4181-B929-A071B73CFC5E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90A01F7B-A561-4784-8136-69B00DDF67C0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CF81E12-6B5C-4664-8E4E-9C02696B8180}"/>
              </a:ext>
            </a:extLst>
          </p:cNvPr>
          <p:cNvGrpSpPr>
            <a:grpSpLocks noChangeAspect="1"/>
          </p:cNvGrpSpPr>
          <p:nvPr/>
        </p:nvGrpSpPr>
        <p:grpSpPr>
          <a:xfrm>
            <a:off x="877284" y="425159"/>
            <a:ext cx="978866" cy="718131"/>
            <a:chOff x="8680822" y="2427871"/>
            <a:chExt cx="3574789" cy="2622592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850C5779-3B5B-4C2B-8819-FE86373EA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21258" y="24278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9C59B93-CD84-4EF4-9090-4F70CE05D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7914" y="2444789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34E6CB54-3383-471E-8B62-43B579A75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4992" y="310546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4D2C8A7-E835-4525-A67F-FA8A2B4AA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724" y="37601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E2F29A79-2980-4BD4-8340-79A474AE75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98190" y="442342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A01DD8C-DA7F-4AE3-922F-F277462C6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086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CAF0CFB8-410C-494F-9694-C52DA21CF29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68082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25F28AA1-AB4C-4AB9-9382-59F7DD455D0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49460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77F7FD96-0516-4B2A-90C3-B10F15F723A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307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402111FE-746D-4734-80BB-06525B3F622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899066" y="37686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B7F52EE4-BBEF-456D-A1FE-13852245EB0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2191" y="310423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8DC6D092-F5D9-42C4-9CD9-70F6477835A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535611" y="2431928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3BFD9F2C-D28F-4CBE-A446-BC8A4826FCD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711562" y="2433612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90440285-8250-4776-9A1B-468CF2AB4355}"/>
              </a:ext>
            </a:extLst>
          </p:cNvPr>
          <p:cNvSpPr/>
          <p:nvPr/>
        </p:nvSpPr>
        <p:spPr>
          <a:xfrm>
            <a:off x="2601954" y="1791065"/>
            <a:ext cx="6617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incorporate ?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29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970"/>
    </mc:Choice>
    <mc:Fallback>
      <p:transition spd="slow" advTm="379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680242" y="514593"/>
            <a:ext cx="423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Innovation &amp; Implementation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471225" y="1012943"/>
            <a:ext cx="3888096" cy="216743"/>
            <a:chOff x="1115625" y="1012943"/>
            <a:chExt cx="3888096" cy="216743"/>
          </a:xfrm>
        </p:grpSpPr>
        <p:cxnSp>
          <p:nvCxnSpPr>
            <p:cNvPr id="50" name="直接连接符 49"/>
            <p:cNvCxnSpPr>
              <a:endCxn id="51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等腰三角形 50"/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52" name="组合 51"/>
          <p:cNvGrpSpPr>
            <a:grpSpLocks noChangeAspect="1"/>
          </p:cNvGrpSpPr>
          <p:nvPr/>
        </p:nvGrpSpPr>
        <p:grpSpPr>
          <a:xfrm>
            <a:off x="877284" y="425159"/>
            <a:ext cx="978866" cy="718131"/>
            <a:chOff x="8680822" y="2427871"/>
            <a:chExt cx="3574789" cy="2622592"/>
          </a:xfrm>
        </p:grpSpPr>
        <p:sp>
          <p:nvSpPr>
            <p:cNvPr id="53" name="等腰三角形 52"/>
            <p:cNvSpPr>
              <a:spLocks noChangeAspect="1"/>
            </p:cNvSpPr>
            <p:nvPr/>
          </p:nvSpPr>
          <p:spPr>
            <a:xfrm>
              <a:off x="11121258" y="24278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>
              <a:spLocks noChangeAspect="1"/>
            </p:cNvSpPr>
            <p:nvPr/>
          </p:nvSpPr>
          <p:spPr>
            <a:xfrm>
              <a:off x="10307914" y="2444789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>
              <a:spLocks noChangeAspect="1"/>
            </p:cNvSpPr>
            <p:nvPr/>
          </p:nvSpPr>
          <p:spPr>
            <a:xfrm>
              <a:off x="9904992" y="310546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>
              <a:spLocks noChangeAspect="1"/>
            </p:cNvSpPr>
            <p:nvPr/>
          </p:nvSpPr>
          <p:spPr>
            <a:xfrm>
              <a:off x="10311724" y="37601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>
              <a:spLocks noChangeAspect="1"/>
            </p:cNvSpPr>
            <p:nvPr/>
          </p:nvSpPr>
          <p:spPr>
            <a:xfrm>
              <a:off x="9898190" y="442342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>
              <a:spLocks noChangeAspect="1"/>
            </p:cNvSpPr>
            <p:nvPr/>
          </p:nvSpPr>
          <p:spPr>
            <a:xfrm>
              <a:off x="909086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>
              <a:spLocks noChangeAspect="1"/>
            </p:cNvSpPr>
            <p:nvPr/>
          </p:nvSpPr>
          <p:spPr>
            <a:xfrm flipV="1">
              <a:off x="868082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>
              <a:spLocks noChangeAspect="1"/>
            </p:cNvSpPr>
            <p:nvPr/>
          </p:nvSpPr>
          <p:spPr>
            <a:xfrm flipV="1">
              <a:off x="949460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>
              <a:spLocks noChangeAspect="1"/>
            </p:cNvSpPr>
            <p:nvPr/>
          </p:nvSpPr>
          <p:spPr>
            <a:xfrm flipV="1">
              <a:off x="1031307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>
              <a:spLocks noChangeAspect="1"/>
            </p:cNvSpPr>
            <p:nvPr/>
          </p:nvSpPr>
          <p:spPr>
            <a:xfrm flipV="1">
              <a:off x="9899066" y="37686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>
              <a:spLocks noChangeAspect="1"/>
            </p:cNvSpPr>
            <p:nvPr/>
          </p:nvSpPr>
          <p:spPr>
            <a:xfrm flipV="1">
              <a:off x="10312191" y="310423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>
              <a:spLocks noChangeAspect="1"/>
            </p:cNvSpPr>
            <p:nvPr/>
          </p:nvSpPr>
          <p:spPr>
            <a:xfrm flipV="1">
              <a:off x="11535611" y="2431928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>
              <a:spLocks noChangeAspect="1"/>
            </p:cNvSpPr>
            <p:nvPr/>
          </p:nvSpPr>
          <p:spPr>
            <a:xfrm flipV="1">
              <a:off x="10711562" y="2433612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8D58EA3-BD66-493D-ABD0-B458FF5BE3C2}"/>
              </a:ext>
            </a:extLst>
          </p:cNvPr>
          <p:cNvSpPr/>
          <p:nvPr/>
        </p:nvSpPr>
        <p:spPr>
          <a:xfrm>
            <a:off x="98454" y="2442314"/>
            <a:ext cx="1290498" cy="737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9A8AB29-26A9-4FBF-8494-DC9E7F16B9E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388952" y="2811110"/>
            <a:ext cx="448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3D16F3-B220-4DB5-9512-188DBF2309DF}"/>
              </a:ext>
            </a:extLst>
          </p:cNvPr>
          <p:cNvCxnSpPr>
            <a:cxnSpLocks/>
          </p:cNvCxnSpPr>
          <p:nvPr/>
        </p:nvCxnSpPr>
        <p:spPr>
          <a:xfrm flipV="1">
            <a:off x="1837313" y="1973872"/>
            <a:ext cx="0" cy="166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F5AC5AA-2EFD-4EEE-A2DF-FC2514A02FF5}"/>
              </a:ext>
            </a:extLst>
          </p:cNvPr>
          <p:cNvCxnSpPr/>
          <p:nvPr/>
        </p:nvCxnSpPr>
        <p:spPr>
          <a:xfrm>
            <a:off x="1837313" y="1973871"/>
            <a:ext cx="629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E3DF476-B179-4C80-9704-A449B2AADBFD}"/>
              </a:ext>
            </a:extLst>
          </p:cNvPr>
          <p:cNvCxnSpPr/>
          <p:nvPr/>
        </p:nvCxnSpPr>
        <p:spPr>
          <a:xfrm>
            <a:off x="1837313" y="3641527"/>
            <a:ext cx="629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CC8737D-97B0-48DA-B5DF-505A1D0249FF}"/>
              </a:ext>
            </a:extLst>
          </p:cNvPr>
          <p:cNvSpPr/>
          <p:nvPr/>
        </p:nvSpPr>
        <p:spPr>
          <a:xfrm>
            <a:off x="2466900" y="1722786"/>
            <a:ext cx="2023671" cy="56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读取已有</a:t>
            </a:r>
            <a:r>
              <a:rPr lang="en-US" altLang="zh-CN" dirty="0"/>
              <a:t>QR</a:t>
            </a:r>
            <a:r>
              <a:rPr lang="zh-CN" altLang="en-US" dirty="0"/>
              <a:t>图像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DF63B6-BD49-47C7-BAED-0D65C3D96F5E}"/>
              </a:ext>
            </a:extLst>
          </p:cNvPr>
          <p:cNvSpPr/>
          <p:nvPr/>
        </p:nvSpPr>
        <p:spPr>
          <a:xfrm>
            <a:off x="2466900" y="3390441"/>
            <a:ext cx="2023669" cy="484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</a:t>
            </a:r>
            <a:r>
              <a:rPr lang="en-US" altLang="zh-CN" dirty="0"/>
              <a:t>QR</a:t>
            </a:r>
            <a:r>
              <a:rPr lang="zh-CN" altLang="en-US" dirty="0"/>
              <a:t>图像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1BF7EAF-FC60-459C-950E-7733A8E33CE6}"/>
              </a:ext>
            </a:extLst>
          </p:cNvPr>
          <p:cNvCxnSpPr>
            <a:stCxn id="17" idx="2"/>
          </p:cNvCxnSpPr>
          <p:nvPr/>
        </p:nvCxnSpPr>
        <p:spPr>
          <a:xfrm>
            <a:off x="3478735" y="3875040"/>
            <a:ext cx="7496" cy="87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D22BDC2-3D68-4377-A37E-B3A78AAE2D2D}"/>
              </a:ext>
            </a:extLst>
          </p:cNvPr>
          <p:cNvSpPr/>
          <p:nvPr/>
        </p:nvSpPr>
        <p:spPr>
          <a:xfrm>
            <a:off x="2857287" y="4738126"/>
            <a:ext cx="1259967" cy="476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 err="1"/>
              <a:t>Zxing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7BFCE115-9329-4E81-9817-B90FBF7CBD2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490571" y="2005864"/>
            <a:ext cx="629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AA723C5-9A8B-44A9-8C35-B8358EC30F0C}"/>
              </a:ext>
            </a:extLst>
          </p:cNvPr>
          <p:cNvCxnSpPr>
            <a:cxnSpLocks/>
          </p:cNvCxnSpPr>
          <p:nvPr/>
        </p:nvCxnSpPr>
        <p:spPr>
          <a:xfrm>
            <a:off x="4490569" y="3641527"/>
            <a:ext cx="629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3CBF6C4-8494-46AE-939B-689F6F097521}"/>
              </a:ext>
            </a:extLst>
          </p:cNvPr>
          <p:cNvCxnSpPr>
            <a:cxnSpLocks/>
          </p:cNvCxnSpPr>
          <p:nvPr/>
        </p:nvCxnSpPr>
        <p:spPr>
          <a:xfrm>
            <a:off x="5120155" y="2005864"/>
            <a:ext cx="0" cy="163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F195298-6B0E-4363-AC36-B5B86DDD478C}"/>
              </a:ext>
            </a:extLst>
          </p:cNvPr>
          <p:cNvCxnSpPr/>
          <p:nvPr/>
        </p:nvCxnSpPr>
        <p:spPr>
          <a:xfrm>
            <a:off x="5120155" y="2811110"/>
            <a:ext cx="49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7FF9C57A-C18F-4602-9360-4356732F8A63}"/>
              </a:ext>
            </a:extLst>
          </p:cNvPr>
          <p:cNvSpPr/>
          <p:nvPr/>
        </p:nvSpPr>
        <p:spPr>
          <a:xfrm>
            <a:off x="5619646" y="2586293"/>
            <a:ext cx="952707" cy="44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356D68A-2EB9-4274-8D1F-369BCA6BBF51}"/>
              </a:ext>
            </a:extLst>
          </p:cNvPr>
          <p:cNvCxnSpPr>
            <a:stCxn id="107" idx="2"/>
          </p:cNvCxnSpPr>
          <p:nvPr/>
        </p:nvCxnSpPr>
        <p:spPr>
          <a:xfrm>
            <a:off x="6096000" y="3026560"/>
            <a:ext cx="0" cy="73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8670ABE-91BA-497E-915D-E63AC5DE50AD}"/>
              </a:ext>
            </a:extLst>
          </p:cNvPr>
          <p:cNvCxnSpPr/>
          <p:nvPr/>
        </p:nvCxnSpPr>
        <p:spPr>
          <a:xfrm>
            <a:off x="4763911" y="3762151"/>
            <a:ext cx="2664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9CC5D134-7E6F-4881-8F69-42071690A1D5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4752680" y="3759200"/>
            <a:ext cx="24052" cy="116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9F745FF2-89F7-47BB-ADA9-512BF64DF831}"/>
              </a:ext>
            </a:extLst>
          </p:cNvPr>
          <p:cNvCxnSpPr/>
          <p:nvPr/>
        </p:nvCxnSpPr>
        <p:spPr>
          <a:xfrm>
            <a:off x="5401575" y="3759200"/>
            <a:ext cx="0" cy="116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9508270-3B16-41E1-9DE9-7D3A4525269F}"/>
              </a:ext>
            </a:extLst>
          </p:cNvPr>
          <p:cNvCxnSpPr>
            <a:cxnSpLocks/>
          </p:cNvCxnSpPr>
          <p:nvPr/>
        </p:nvCxnSpPr>
        <p:spPr>
          <a:xfrm>
            <a:off x="6096000" y="3759200"/>
            <a:ext cx="0" cy="116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DE124D3C-DA04-49CD-B150-8A88DD06069E}"/>
              </a:ext>
            </a:extLst>
          </p:cNvPr>
          <p:cNvCxnSpPr/>
          <p:nvPr/>
        </p:nvCxnSpPr>
        <p:spPr>
          <a:xfrm>
            <a:off x="7428088" y="3759200"/>
            <a:ext cx="0" cy="116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59F5BB20-1FEA-4544-90FA-0167F84166AD}"/>
              </a:ext>
            </a:extLst>
          </p:cNvPr>
          <p:cNvCxnSpPr/>
          <p:nvPr/>
        </p:nvCxnSpPr>
        <p:spPr>
          <a:xfrm>
            <a:off x="6784622" y="3759200"/>
            <a:ext cx="0" cy="116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A99F7406-9CFD-430C-8046-8CFE86D469AB}"/>
              </a:ext>
            </a:extLst>
          </p:cNvPr>
          <p:cNvSpPr/>
          <p:nvPr/>
        </p:nvSpPr>
        <p:spPr>
          <a:xfrm>
            <a:off x="4584850" y="4921956"/>
            <a:ext cx="383764" cy="116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灰度化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9E3138F-03AD-43A9-9D12-689F30896E89}"/>
              </a:ext>
            </a:extLst>
          </p:cNvPr>
          <p:cNvSpPr/>
          <p:nvPr/>
        </p:nvSpPr>
        <p:spPr>
          <a:xfrm>
            <a:off x="5209693" y="4933246"/>
            <a:ext cx="383764" cy="116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加噪平滑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E223746-F4D9-4D25-B672-461D6F9E38D6}"/>
              </a:ext>
            </a:extLst>
          </p:cNvPr>
          <p:cNvSpPr/>
          <p:nvPr/>
        </p:nvSpPr>
        <p:spPr>
          <a:xfrm>
            <a:off x="5918699" y="4921956"/>
            <a:ext cx="383764" cy="116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二值化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A492BF3-1E78-4967-9F8A-C6B07B2B299A}"/>
              </a:ext>
            </a:extLst>
          </p:cNvPr>
          <p:cNvSpPr/>
          <p:nvPr/>
        </p:nvSpPr>
        <p:spPr>
          <a:xfrm>
            <a:off x="6589287" y="4933246"/>
            <a:ext cx="383764" cy="116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旋转矫正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7D7CFEB-6950-4C80-A326-57E8A5FAF81B}"/>
              </a:ext>
            </a:extLst>
          </p:cNvPr>
          <p:cNvSpPr/>
          <p:nvPr/>
        </p:nvSpPr>
        <p:spPr>
          <a:xfrm>
            <a:off x="7236206" y="4921956"/>
            <a:ext cx="383764" cy="116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畸变矫正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0E25E99C-044F-4D1F-8838-37DD81CBC1FC}"/>
              </a:ext>
            </a:extLst>
          </p:cNvPr>
          <p:cNvCxnSpPr>
            <a:cxnSpLocks/>
            <a:stCxn id="107" idx="3"/>
            <a:endCxn id="133" idx="1"/>
          </p:cNvCxnSpPr>
          <p:nvPr/>
        </p:nvCxnSpPr>
        <p:spPr>
          <a:xfrm flipV="1">
            <a:off x="6572353" y="2790785"/>
            <a:ext cx="1096337" cy="1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184AE6E8-5E65-4B80-B0E4-469D58AE0D15}"/>
              </a:ext>
            </a:extLst>
          </p:cNvPr>
          <p:cNvSpPr/>
          <p:nvPr/>
        </p:nvSpPr>
        <p:spPr>
          <a:xfrm>
            <a:off x="7668690" y="2565102"/>
            <a:ext cx="1320800" cy="45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解码识别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DF9477D-B41F-47FC-A8A3-78F16E0D01D4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8974667" y="2806425"/>
            <a:ext cx="4075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40E42EC3-A8F6-4F96-A3C9-7F3E6C9DCF9D}"/>
              </a:ext>
            </a:extLst>
          </p:cNvPr>
          <p:cNvSpPr/>
          <p:nvPr/>
        </p:nvSpPr>
        <p:spPr>
          <a:xfrm>
            <a:off x="9382216" y="2603638"/>
            <a:ext cx="1320800" cy="405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界面设计</a:t>
            </a: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01A1742-0F19-4484-8919-ACAA7B84247C}"/>
              </a:ext>
            </a:extLst>
          </p:cNvPr>
          <p:cNvCxnSpPr>
            <a:cxnSpLocks/>
          </p:cNvCxnSpPr>
          <p:nvPr/>
        </p:nvCxnSpPr>
        <p:spPr>
          <a:xfrm flipV="1">
            <a:off x="10709474" y="2820219"/>
            <a:ext cx="406400" cy="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811E9A62-E1C4-480D-A191-D19E607BE293}"/>
              </a:ext>
            </a:extLst>
          </p:cNvPr>
          <p:cNvSpPr/>
          <p:nvPr/>
        </p:nvSpPr>
        <p:spPr>
          <a:xfrm>
            <a:off x="11106467" y="2603638"/>
            <a:ext cx="814600" cy="405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70F2C1F-4A2A-4B15-B2A8-F31A515CDE4F}"/>
              </a:ext>
            </a:extLst>
          </p:cNvPr>
          <p:cNvCxnSpPr>
            <a:cxnSpLocks/>
          </p:cNvCxnSpPr>
          <p:nvPr/>
        </p:nvCxnSpPr>
        <p:spPr>
          <a:xfrm>
            <a:off x="8361441" y="3045235"/>
            <a:ext cx="15133" cy="6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A7659461-F4E6-46E1-8B45-0CC1FDB5E995}"/>
              </a:ext>
            </a:extLst>
          </p:cNvPr>
          <p:cNvSpPr/>
          <p:nvPr/>
        </p:nvSpPr>
        <p:spPr>
          <a:xfrm>
            <a:off x="7716174" y="3669797"/>
            <a:ext cx="1320800" cy="462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 err="1"/>
              <a:t>Zxing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 advTm="103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" grpId="0" animBg="1"/>
      <p:bldP spid="16" grpId="0" animBg="1"/>
      <p:bldP spid="17" grpId="0" animBg="1"/>
      <p:bldP spid="21" grpId="0" animBg="1"/>
      <p:bldP spid="107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3" grpId="0" animBg="1"/>
      <p:bldP spid="136" grpId="0" animBg="1"/>
      <p:bldP spid="146" grpId="0" animBg="1"/>
      <p:bldP spid="1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9FDEE7-B029-45ED-BADD-9A4361FCE91F}"/>
              </a:ext>
            </a:extLst>
          </p:cNvPr>
          <p:cNvSpPr/>
          <p:nvPr/>
        </p:nvSpPr>
        <p:spPr>
          <a:xfrm>
            <a:off x="1680242" y="514593"/>
            <a:ext cx="423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Innovation &amp; Implementation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F67929-DC3B-4D29-B271-3EA17FB37DE5}"/>
              </a:ext>
            </a:extLst>
          </p:cNvPr>
          <p:cNvGrpSpPr/>
          <p:nvPr/>
        </p:nvGrpSpPr>
        <p:grpSpPr>
          <a:xfrm>
            <a:off x="1471225" y="1012943"/>
            <a:ext cx="3888096" cy="216743"/>
            <a:chOff x="1115625" y="1012943"/>
            <a:chExt cx="3888096" cy="21674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3F5D42C-E03B-4B00-AD9F-17712B2E3BEC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DEBB0164-B32E-47F4-89F9-A44668979161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B684269-556D-45D4-8C78-E83897C40E3B}"/>
              </a:ext>
            </a:extLst>
          </p:cNvPr>
          <p:cNvGrpSpPr>
            <a:grpSpLocks noChangeAspect="1"/>
          </p:cNvGrpSpPr>
          <p:nvPr/>
        </p:nvGrpSpPr>
        <p:grpSpPr>
          <a:xfrm>
            <a:off x="877284" y="425159"/>
            <a:ext cx="978866" cy="718131"/>
            <a:chOff x="8680822" y="2427871"/>
            <a:chExt cx="3574789" cy="262259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70E5820A-FD60-49A4-B8E2-0415F0C38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21258" y="24278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D9152DF5-E14A-45FE-8050-02DDB6E22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7914" y="2444789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5AB95834-2441-497A-9C44-A4067B5D0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4992" y="310546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554A50E2-499E-47B7-ADED-CEA29952D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724" y="37601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2D53B79-E2C3-4504-B6D7-18E94159A9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98190" y="442342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38AFD327-9187-4F3E-A5ED-1E691E9512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086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AF10870-7DC7-4828-8F28-9AFAAB59930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68082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F50C34E2-5870-482F-8387-4455DB8DB8D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49460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07C7ACCD-6830-4A8C-B2CC-A03D5414212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307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010AFAE0-753C-4DC8-B82D-DB0FC1335C3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899066" y="37686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6E4C04D7-7EB7-4789-A4E0-D47C945246C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2191" y="310423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7E9B12ED-0D64-4484-8CD1-6BB639A0371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535611" y="2431928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B3542202-159C-4B06-8462-CB2E4F8D00B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711562" y="2433612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B368AFDC-6628-418A-89BD-344E7D27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90" y="1804987"/>
            <a:ext cx="3343275" cy="32480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6151A9F-5DA7-407F-A83B-2661BE5B99F4}"/>
              </a:ext>
            </a:extLst>
          </p:cNvPr>
          <p:cNvSpPr txBox="1"/>
          <p:nvPr/>
        </p:nvSpPr>
        <p:spPr>
          <a:xfrm>
            <a:off x="2713343" y="55089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原始的</a:t>
            </a:r>
            <a:r>
              <a:rPr lang="en-US" altLang="zh-CN" dirty="0"/>
              <a:t>QR</a:t>
            </a:r>
            <a:r>
              <a:rPr lang="zh-CN" altLang="en-US" dirty="0"/>
              <a:t>码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E8BC-A0DF-4CF9-B34A-4BD7C52B7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015" y="1652586"/>
            <a:ext cx="3819525" cy="355282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6DE97A9-0B56-4AEB-BFC9-4602637F42C3}"/>
              </a:ext>
            </a:extLst>
          </p:cNvPr>
          <p:cNvSpPr txBox="1"/>
          <p:nvPr/>
        </p:nvSpPr>
        <p:spPr>
          <a:xfrm>
            <a:off x="7979054" y="550897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灰度化处理后的图像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65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85"/>
    </mc:Choice>
    <mc:Fallback>
      <p:transition spd="slow" advTm="4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22D0D92-C25D-40FA-B802-4DD98375E17C}"/>
              </a:ext>
            </a:extLst>
          </p:cNvPr>
          <p:cNvSpPr/>
          <p:nvPr/>
        </p:nvSpPr>
        <p:spPr>
          <a:xfrm>
            <a:off x="1680242" y="514593"/>
            <a:ext cx="423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Innovation &amp; Implementation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725C9B-CE44-47B8-97FC-F7708DAD08CA}"/>
              </a:ext>
            </a:extLst>
          </p:cNvPr>
          <p:cNvGrpSpPr/>
          <p:nvPr/>
        </p:nvGrpSpPr>
        <p:grpSpPr>
          <a:xfrm>
            <a:off x="1471225" y="1012943"/>
            <a:ext cx="3888096" cy="216743"/>
            <a:chOff x="1115625" y="1012943"/>
            <a:chExt cx="3888096" cy="21674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82AA6495-3B16-42DD-9AB4-1CFD7369A02C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A9C15EC6-1944-4986-AE6A-EA32B5EAA329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0791E7-3B27-48EE-8362-8C891992BD36}"/>
              </a:ext>
            </a:extLst>
          </p:cNvPr>
          <p:cNvGrpSpPr>
            <a:grpSpLocks noChangeAspect="1"/>
          </p:cNvGrpSpPr>
          <p:nvPr/>
        </p:nvGrpSpPr>
        <p:grpSpPr>
          <a:xfrm>
            <a:off x="877284" y="425159"/>
            <a:ext cx="978866" cy="718131"/>
            <a:chOff x="8680822" y="2427871"/>
            <a:chExt cx="3574789" cy="262259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3D452C5-F8C4-41EC-8A4E-8C1540F19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21258" y="24278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323F6E5-B0DC-424C-A879-DE7583160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7914" y="2444789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D94CBBB1-807B-4D6B-B6A3-090BFC1A9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4992" y="310546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98621A90-D202-4C03-97FD-9CE8F0691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724" y="37601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C97D0F2E-A69C-4B32-ACA0-5C9CCCF88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98190" y="442342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648D687E-5488-4BD3-8A09-CDE0EE6F82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086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F7AE5A69-3BCA-4396-B518-CB085046720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68082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A59D9609-0C82-423C-AE40-6D4DF5F8BDD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49460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66299388-7A4A-4EE3-A1AC-6B375456E51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307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1B9F63A-CBD1-4366-A533-8DE3470DB46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899066" y="37686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397C5ADE-7EBB-4CE5-A489-E96F5E8A676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2191" y="310423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1583A05-933F-4672-A447-E475879D46B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535611" y="2431928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8697DFD2-1E76-4AAC-8818-25556461FE7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711562" y="2433612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91DF2BF2-5DC9-4417-8F70-850268EB9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" r="50000"/>
          <a:stretch/>
        </p:blipFill>
        <p:spPr>
          <a:xfrm>
            <a:off x="2072297" y="1915793"/>
            <a:ext cx="3193599" cy="34786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68D6639-2BBA-47BA-8217-DDD10E548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3" r="2230"/>
          <a:stretch/>
        </p:blipFill>
        <p:spPr>
          <a:xfrm>
            <a:off x="6813226" y="1915793"/>
            <a:ext cx="3493749" cy="38177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56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1"/>
    </mc:Choice>
    <mc:Fallback>
      <p:transition spd="slow" advTm="22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45B986-473B-4F4D-81AE-3F78D2CCB26F}"/>
              </a:ext>
            </a:extLst>
          </p:cNvPr>
          <p:cNvSpPr/>
          <p:nvPr/>
        </p:nvSpPr>
        <p:spPr>
          <a:xfrm>
            <a:off x="1680242" y="514593"/>
            <a:ext cx="423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Innovation &amp; Implementation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E0319F2-2049-49A8-91CB-FA27C9C00C69}"/>
              </a:ext>
            </a:extLst>
          </p:cNvPr>
          <p:cNvGrpSpPr/>
          <p:nvPr/>
        </p:nvGrpSpPr>
        <p:grpSpPr>
          <a:xfrm>
            <a:off x="1471225" y="1012943"/>
            <a:ext cx="3888096" cy="216743"/>
            <a:chOff x="1115625" y="1012943"/>
            <a:chExt cx="3888096" cy="21674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5179C18-2D20-441D-A081-9E99D82A0C8B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5BAD8831-FC77-45C5-BF14-2C84EA1D37FC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DCB019-7676-4D18-82F1-33FEE983E6F1}"/>
              </a:ext>
            </a:extLst>
          </p:cNvPr>
          <p:cNvGrpSpPr>
            <a:grpSpLocks noChangeAspect="1"/>
          </p:cNvGrpSpPr>
          <p:nvPr/>
        </p:nvGrpSpPr>
        <p:grpSpPr>
          <a:xfrm>
            <a:off x="877284" y="425159"/>
            <a:ext cx="978866" cy="718131"/>
            <a:chOff x="8680822" y="2427871"/>
            <a:chExt cx="3574789" cy="262259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64D70489-45A1-458B-AE08-137DD2229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21258" y="24278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A513171-F210-46C7-BB68-D260705A7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7914" y="2444789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41BFA62-AAD9-4B48-904B-42CB251F9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4992" y="310546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C0DC437-CD69-42B8-901E-36B952FA1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724" y="37601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FBA758BE-018F-41F3-ACB0-D65C7B17A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98190" y="442342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DD7590A4-63B3-4821-8677-CDF66B0B3F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086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4DAB049E-228E-4A04-831C-2E76D4437CF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68082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3F41953C-5AEC-446B-A11B-E97C1B904C9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49460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E8E72575-6752-4F1D-AA9D-9FA0EDF2A58A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307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2026675B-2E40-44C7-83E5-BF464E92A2E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899066" y="37686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665C8294-AF6B-4AC2-B6AD-1F6AE92C85C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2191" y="310423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C07DD78A-5C9D-469E-8216-B5888759EB8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535611" y="2431928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2918AD19-E49C-4D87-9760-477D9BAB90D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711562" y="2433612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EAAAB294-A67E-494B-8A9A-0417BD270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364" y="1680134"/>
            <a:ext cx="8295401" cy="3542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574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3"/>
    </mc:Choice>
    <mc:Fallback>
      <p:transition spd="slow" advTm="1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>
            <a:grpSpLocks noChangeAspect="1"/>
          </p:cNvGrpSpPr>
          <p:nvPr/>
        </p:nvGrpSpPr>
        <p:grpSpPr>
          <a:xfrm rot="900000">
            <a:off x="6062171" y="1399517"/>
            <a:ext cx="2212007" cy="5170855"/>
            <a:chOff x="1892952" y="1608764"/>
            <a:chExt cx="1606510" cy="3755426"/>
          </a:xfrm>
          <a:solidFill>
            <a:schemeClr val="bg1">
              <a:lumMod val="50000"/>
            </a:schemeClr>
          </a:solidFill>
        </p:grpSpPr>
        <p:sp>
          <p:nvSpPr>
            <p:cNvPr id="5" name="等腰三角形 4"/>
            <p:cNvSpPr/>
            <p:nvPr/>
          </p:nvSpPr>
          <p:spPr>
            <a:xfrm rot="19791212">
              <a:off x="1892952" y="1990116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2200531" y="1621065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2525369" y="1608764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2824515" y="1986751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673969" y="2445681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2824515" y="2744786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2673969" y="3203717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2824515" y="3507120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2673969" y="3966051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2824515" y="4276861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2673969" y="4735791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3" name="等腰三角形 24"/>
          <p:cNvSpPr/>
          <p:nvPr/>
        </p:nvSpPr>
        <p:spPr>
          <a:xfrm rot="16536394" flipV="1">
            <a:off x="2083038" y="1563017"/>
            <a:ext cx="882000" cy="65927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5" name="等腰三角形 26"/>
          <p:cNvSpPr/>
          <p:nvPr/>
        </p:nvSpPr>
        <p:spPr>
          <a:xfrm rot="1809046" flipV="1">
            <a:off x="9976195" y="3970905"/>
            <a:ext cx="1096864" cy="65683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9" name="等腰三角形 30"/>
          <p:cNvSpPr/>
          <p:nvPr/>
        </p:nvSpPr>
        <p:spPr>
          <a:xfrm rot="1809046" flipV="1">
            <a:off x="1411089" y="5097543"/>
            <a:ext cx="1097781" cy="545791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051761" y="2927568"/>
            <a:ext cx="4018787" cy="563231"/>
          </a:xfrm>
          <a:prstGeom prst="rect">
            <a:avLst/>
          </a:prstGeom>
          <a:solidFill>
            <a:srgbClr val="F6F8F8"/>
          </a:solidFill>
          <a:effectLst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kumimoji="1" lang="en-US" altLang="zh-CN" sz="34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PART</a:t>
            </a:r>
            <a:r>
              <a:rPr kumimoji="1" lang="zh-CN" altLang="en-US" sz="34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 </a:t>
            </a:r>
            <a:r>
              <a:rPr kumimoji="1" lang="en-US" altLang="zh-CN" sz="34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ONE</a:t>
            </a:r>
            <a:endParaRPr kumimoji="1" lang="zh-CN" altLang="en-US" sz="34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20" name="文本框 12"/>
          <p:cNvSpPr txBox="1"/>
          <p:nvPr/>
        </p:nvSpPr>
        <p:spPr>
          <a:xfrm>
            <a:off x="1158284" y="2299342"/>
            <a:ext cx="681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kern="100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Problem</a:t>
            </a:r>
          </a:p>
          <a:p>
            <a:pPr algn="ctr"/>
            <a:r>
              <a:rPr lang="en-US" altLang="zh-CN" sz="5400" kern="100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Statement</a:t>
            </a:r>
            <a:endParaRPr lang="zh-CN" altLang="zh-CN" sz="5400" kern="100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33"/>
    </mc:Choice>
    <mc:Fallback>
      <p:transition advTm="2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9" grpId="0" animBg="1"/>
      <p:bldP spid="2" grpId="0" animBg="1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12F47F-A025-4D0B-8A92-D5566FB3E27A}"/>
              </a:ext>
            </a:extLst>
          </p:cNvPr>
          <p:cNvSpPr/>
          <p:nvPr/>
        </p:nvSpPr>
        <p:spPr>
          <a:xfrm>
            <a:off x="1680242" y="514593"/>
            <a:ext cx="423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Innovation &amp; Implementation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693512-13A2-481F-AF86-E5B8C94CDEC1}"/>
              </a:ext>
            </a:extLst>
          </p:cNvPr>
          <p:cNvGrpSpPr/>
          <p:nvPr/>
        </p:nvGrpSpPr>
        <p:grpSpPr>
          <a:xfrm>
            <a:off x="1471225" y="1012943"/>
            <a:ext cx="3888096" cy="216743"/>
            <a:chOff x="1115625" y="1012943"/>
            <a:chExt cx="3888096" cy="21674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390389D6-D711-4E92-B77A-AF8368CD4E93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ABBC8D70-42E5-40D7-9772-7429A7A1563F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6B152A7-25C2-4AB4-BC8A-828DBC7BBD3C}"/>
              </a:ext>
            </a:extLst>
          </p:cNvPr>
          <p:cNvGrpSpPr>
            <a:grpSpLocks noChangeAspect="1"/>
          </p:cNvGrpSpPr>
          <p:nvPr/>
        </p:nvGrpSpPr>
        <p:grpSpPr>
          <a:xfrm>
            <a:off x="877284" y="425159"/>
            <a:ext cx="978866" cy="718131"/>
            <a:chOff x="8680822" y="2427871"/>
            <a:chExt cx="3574789" cy="262259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6DEAE69-9CE0-48F8-9A4D-8276181609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21258" y="24278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15B3C33-604D-4A90-AAAA-24BA0602B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7914" y="2444789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F99A2DD7-3B5F-4137-B3A6-70D7BDEF3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4992" y="310546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59D34935-6DE6-4500-98C5-7790491102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724" y="376017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BE491B6-4F3E-486B-BA86-B371574799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98190" y="442342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D2EAB18-990C-4C43-BCA9-6EA5055E4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086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B62448D3-91BA-42EC-9E66-75FEA00DB32A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68082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4C2518FD-B260-43E7-AD49-58174AD6140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494604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6D853828-A67B-4F20-B14A-96984C526C4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3072" y="44297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F9EADAD3-8AF1-424D-92CB-42766E144CA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899066" y="3768673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F4C13085-1F5B-4840-B3F1-21DC247D712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312191" y="3104231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4948FB46-8765-4B99-80B3-CB72F0AB9CF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535611" y="2431928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8D80A1E1-546B-4CFE-8CDC-02295370751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711562" y="2433612"/>
              <a:ext cx="720000" cy="620690"/>
            </a:xfrm>
            <a:prstGeom prst="triangle">
              <a:avLst/>
            </a:prstGeom>
            <a:solidFill>
              <a:srgbClr val="6C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C3837C48-70C4-4925-855C-E6238C78B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26" t="6390" r="10682"/>
          <a:stretch/>
        </p:blipFill>
        <p:spPr>
          <a:xfrm>
            <a:off x="1545536" y="1625868"/>
            <a:ext cx="8340636" cy="332754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11DDDE8-E325-41F2-8327-6FD3EF435753}"/>
              </a:ext>
            </a:extLst>
          </p:cNvPr>
          <p:cNvSpPr txBox="1"/>
          <p:nvPr/>
        </p:nvSpPr>
        <p:spPr>
          <a:xfrm>
            <a:off x="3795589" y="50206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原图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3B3A8D-56BC-4E0B-9B7B-D128E369070D}"/>
              </a:ext>
            </a:extLst>
          </p:cNvPr>
          <p:cNvSpPr txBox="1"/>
          <p:nvPr/>
        </p:nvSpPr>
        <p:spPr>
          <a:xfrm>
            <a:off x="6976533" y="49743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畸变矫正后的图像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05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7"/>
    </mc:Choice>
    <mc:Fallback>
      <p:transition spd="slow" advTm="13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F75F644-5159-4E5A-83EB-B9C6C9BF9AD4}"/>
              </a:ext>
            </a:extLst>
          </p:cNvPr>
          <p:cNvGrpSpPr/>
          <p:nvPr/>
        </p:nvGrpSpPr>
        <p:grpSpPr>
          <a:xfrm>
            <a:off x="7576907" y="698232"/>
            <a:ext cx="2233589" cy="4457095"/>
            <a:chOff x="3705446" y="1720123"/>
            <a:chExt cx="2233589" cy="4457095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71B88D8A-CEBD-487E-88AB-AA28E75ADDB2}"/>
                </a:ext>
              </a:extLst>
            </p:cNvPr>
            <p:cNvSpPr/>
            <p:nvPr/>
          </p:nvSpPr>
          <p:spPr>
            <a:xfrm rot="9562">
              <a:off x="4282306" y="2810372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1157652-7927-4D12-B7D4-D2CC0330B0D7}"/>
                </a:ext>
              </a:extLst>
            </p:cNvPr>
            <p:cNvSpPr/>
            <p:nvPr/>
          </p:nvSpPr>
          <p:spPr>
            <a:xfrm rot="3609046">
              <a:off x="4345115" y="3237861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BFE05E7A-CC07-4C46-9BE0-192A34215012}"/>
                </a:ext>
              </a:extLst>
            </p:cNvPr>
            <p:cNvSpPr/>
            <p:nvPr/>
          </p:nvSpPr>
          <p:spPr>
            <a:xfrm rot="7200000">
              <a:off x="4022571" y="3526640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F4D21ECB-39B1-4DF9-B84B-4EE5B906DF52}"/>
                </a:ext>
              </a:extLst>
            </p:cNvPr>
            <p:cNvSpPr/>
            <p:nvPr/>
          </p:nvSpPr>
          <p:spPr>
            <a:xfrm rot="3609046">
              <a:off x="4005383" y="3826296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E58A072B-6A42-46C2-A080-802574710AA6}"/>
                </a:ext>
              </a:extLst>
            </p:cNvPr>
            <p:cNvSpPr/>
            <p:nvPr/>
          </p:nvSpPr>
          <p:spPr>
            <a:xfrm rot="7200000">
              <a:off x="3682838" y="4115077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4EBAF0FE-78CD-4371-BD7F-45C7DABD470B}"/>
                </a:ext>
              </a:extLst>
            </p:cNvPr>
            <p:cNvSpPr/>
            <p:nvPr/>
          </p:nvSpPr>
          <p:spPr>
            <a:xfrm rot="3609046">
              <a:off x="3663722" y="4418069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9262093-6946-44A3-9A97-E2DDD02FFE77}"/>
                </a:ext>
              </a:extLst>
            </p:cNvPr>
            <p:cNvSpPr/>
            <p:nvPr/>
          </p:nvSpPr>
          <p:spPr>
            <a:xfrm rot="7200000">
              <a:off x="4000405" y="4695342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9458EDEC-62B0-40C6-9653-3369E066F7EF}"/>
                </a:ext>
              </a:extLst>
            </p:cNvPr>
            <p:cNvSpPr/>
            <p:nvPr/>
          </p:nvSpPr>
          <p:spPr>
            <a:xfrm rot="9562">
              <a:off x="4608956" y="2220110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797BA495-76C7-4003-99A8-67515C9A00A8}"/>
                </a:ext>
              </a:extLst>
            </p:cNvPr>
            <p:cNvSpPr/>
            <p:nvPr/>
          </p:nvSpPr>
          <p:spPr>
            <a:xfrm rot="3609046">
              <a:off x="4671765" y="2647598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F59B686-FA26-4B0E-B691-44FB8FD234CF}"/>
                </a:ext>
              </a:extLst>
            </p:cNvPr>
            <p:cNvSpPr/>
            <p:nvPr/>
          </p:nvSpPr>
          <p:spPr>
            <a:xfrm rot="3609046">
              <a:off x="5001886" y="2055733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B83415-34F1-414D-B2D4-06A3E93246AE}"/>
                </a:ext>
              </a:extLst>
            </p:cNvPr>
            <p:cNvSpPr/>
            <p:nvPr/>
          </p:nvSpPr>
          <p:spPr>
            <a:xfrm rot="7183432">
              <a:off x="5011740" y="1761847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9B0C946D-5453-46BA-8B46-10B758ADC988}"/>
                </a:ext>
              </a:extLst>
            </p:cNvPr>
            <p:cNvSpPr/>
            <p:nvPr/>
          </p:nvSpPr>
          <p:spPr>
            <a:xfrm rot="14480911">
              <a:off x="5375767" y="4099926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997727F0-44D0-4E9A-94DE-59A3F5B9ADCF}"/>
                </a:ext>
              </a:extLst>
            </p:cNvPr>
            <p:cNvSpPr/>
            <p:nvPr/>
          </p:nvSpPr>
          <p:spPr>
            <a:xfrm rot="18077963">
              <a:off x="5369681" y="4988706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8B88B353-29B9-4512-A6AD-A05926F329D6}"/>
                </a:ext>
              </a:extLst>
            </p:cNvPr>
            <p:cNvSpPr/>
            <p:nvPr/>
          </p:nvSpPr>
          <p:spPr>
            <a:xfrm rot="7230700">
              <a:off x="4702430" y="5613951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A9BA3623-188C-4102-98CF-D86CBEAA1AD2}"/>
                </a:ext>
              </a:extLst>
            </p:cNvPr>
            <p:cNvSpPr/>
            <p:nvPr/>
          </p:nvSpPr>
          <p:spPr>
            <a:xfrm rot="3568991">
              <a:off x="4710647" y="3833373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E139D651-0D99-40EE-9117-52F863623D82}"/>
                </a:ext>
              </a:extLst>
            </p:cNvPr>
            <p:cNvSpPr/>
            <p:nvPr/>
          </p:nvSpPr>
          <p:spPr>
            <a:xfrm rot="3550509">
              <a:off x="3764256" y="5061309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4597EF90-AED6-4782-81FF-A20C794C2660}"/>
              </a:ext>
            </a:extLst>
          </p:cNvPr>
          <p:cNvSpPr txBox="1"/>
          <p:nvPr/>
        </p:nvSpPr>
        <p:spPr>
          <a:xfrm>
            <a:off x="5849250" y="3506096"/>
            <a:ext cx="2684462" cy="563231"/>
          </a:xfrm>
          <a:prstGeom prst="rect">
            <a:avLst/>
          </a:prstGeom>
          <a:solidFill>
            <a:srgbClr val="F6F8F8"/>
          </a:solidFill>
          <a:effectLst/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CN" sz="34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PART SIX</a:t>
            </a:r>
            <a:endParaRPr kumimoji="1" lang="zh-CN" altLang="en-US" sz="34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26" name="等腰三角形 24">
            <a:extLst>
              <a:ext uri="{FF2B5EF4-FFF2-40B4-BE49-F238E27FC236}">
                <a16:creationId xmlns:a16="http://schemas.microsoft.com/office/drawing/2014/main" id="{DCC8A767-A0BC-4927-8F16-AF4A11C9E9A9}"/>
              </a:ext>
            </a:extLst>
          </p:cNvPr>
          <p:cNvSpPr/>
          <p:nvPr/>
        </p:nvSpPr>
        <p:spPr>
          <a:xfrm rot="12879605" flipV="1">
            <a:off x="2683854" y="685053"/>
            <a:ext cx="2099677" cy="150756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9CE14749-E4D4-4313-A022-C99DE40D808C}"/>
              </a:ext>
            </a:extLst>
          </p:cNvPr>
          <p:cNvSpPr/>
          <p:nvPr/>
        </p:nvSpPr>
        <p:spPr>
          <a:xfrm rot="1809046" flipV="1">
            <a:off x="205575" y="3755651"/>
            <a:ext cx="1834552" cy="89041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8" name="等腰三角形 30">
            <a:extLst>
              <a:ext uri="{FF2B5EF4-FFF2-40B4-BE49-F238E27FC236}">
                <a16:creationId xmlns:a16="http://schemas.microsoft.com/office/drawing/2014/main" id="{8D268D90-3F2E-4BDD-A847-DF7784B3F2E4}"/>
              </a:ext>
            </a:extLst>
          </p:cNvPr>
          <p:cNvSpPr/>
          <p:nvPr/>
        </p:nvSpPr>
        <p:spPr>
          <a:xfrm rot="1809046" flipV="1">
            <a:off x="10113172" y="5229599"/>
            <a:ext cx="1037469" cy="72353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9" name="文本框 12">
            <a:extLst>
              <a:ext uri="{FF2B5EF4-FFF2-40B4-BE49-F238E27FC236}">
                <a16:creationId xmlns:a16="http://schemas.microsoft.com/office/drawing/2014/main" id="{AF5E8DA3-610A-424A-8FFD-5D63693CD9E0}"/>
              </a:ext>
            </a:extLst>
          </p:cNvPr>
          <p:cNvSpPr txBox="1"/>
          <p:nvPr/>
        </p:nvSpPr>
        <p:spPr>
          <a:xfrm>
            <a:off x="3434735" y="3273666"/>
            <a:ext cx="1954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kern="100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TEST</a:t>
            </a:r>
            <a:endParaRPr lang="zh-CN" altLang="zh-CN" sz="5400" kern="100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5"/>
    </mc:Choice>
    <mc:Fallback>
      <p:transition spd="slow" advTm="1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直角三角形 86"/>
          <p:cNvSpPr/>
          <p:nvPr/>
        </p:nvSpPr>
        <p:spPr>
          <a:xfrm rot="13500000" flipH="1">
            <a:off x="7343691" y="4519414"/>
            <a:ext cx="606608" cy="606521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66894" y="2708429"/>
            <a:ext cx="4265526" cy="2442346"/>
            <a:chOff x="4140513" y="2974647"/>
            <a:chExt cx="4265526" cy="2442346"/>
          </a:xfrm>
        </p:grpSpPr>
        <p:sp>
          <p:nvSpPr>
            <p:cNvPr id="27" name="直角三角形 26"/>
            <p:cNvSpPr/>
            <p:nvPr/>
          </p:nvSpPr>
          <p:spPr>
            <a:xfrm rot="2700000" flipH="1">
              <a:off x="4140470" y="2976666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rot="2700000" flipH="1">
              <a:off x="5058102" y="2977364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7" name="直角三角形 36"/>
            <p:cNvSpPr/>
            <p:nvPr/>
          </p:nvSpPr>
          <p:spPr>
            <a:xfrm rot="2700000" flipH="1">
              <a:off x="5965994" y="2974690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9" name="直角三角形 38"/>
            <p:cNvSpPr/>
            <p:nvPr/>
          </p:nvSpPr>
          <p:spPr>
            <a:xfrm rot="2700000" flipH="1">
              <a:off x="6891584" y="2977411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0" name="直角三角形 39"/>
            <p:cNvSpPr/>
            <p:nvPr/>
          </p:nvSpPr>
          <p:spPr>
            <a:xfrm rot="2700000" flipH="1">
              <a:off x="7799475" y="2976074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rot="8100000" flipH="1">
              <a:off x="4583717" y="3421498"/>
              <a:ext cx="606521" cy="6066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1" name="直角三角形 40"/>
            <p:cNvSpPr/>
            <p:nvPr/>
          </p:nvSpPr>
          <p:spPr>
            <a:xfrm rot="18900000" flipH="1">
              <a:off x="5519033" y="3418250"/>
              <a:ext cx="606521" cy="6066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2" name="直角三角形 41"/>
            <p:cNvSpPr/>
            <p:nvPr/>
          </p:nvSpPr>
          <p:spPr>
            <a:xfrm rot="8100000" flipH="1">
              <a:off x="6412673" y="3418752"/>
              <a:ext cx="606521" cy="606608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 rot="8100000" flipH="1">
              <a:off x="7340224" y="3421498"/>
              <a:ext cx="606521" cy="606608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6" name="直角三角形 45"/>
            <p:cNvSpPr/>
            <p:nvPr/>
          </p:nvSpPr>
          <p:spPr>
            <a:xfrm rot="18900000" flipH="1">
              <a:off x="7358350" y="3422092"/>
              <a:ext cx="606521" cy="606608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1" name="直角三角形 50"/>
            <p:cNvSpPr/>
            <p:nvPr/>
          </p:nvSpPr>
          <p:spPr>
            <a:xfrm rot="13500000" flipH="1">
              <a:off x="6890213" y="3863814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rot="13500000" flipH="1">
              <a:off x="5964623" y="3861093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rot="13500000" flipH="1">
              <a:off x="5059406" y="3862430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5" name="直角三角形 54"/>
            <p:cNvSpPr/>
            <p:nvPr/>
          </p:nvSpPr>
          <p:spPr>
            <a:xfrm rot="2700000" flipH="1">
              <a:off x="5064988" y="3884812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6" name="直角三角形 55"/>
            <p:cNvSpPr/>
            <p:nvPr/>
          </p:nvSpPr>
          <p:spPr>
            <a:xfrm rot="2700000" flipH="1">
              <a:off x="5972880" y="3882138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7" name="直角三角形 56"/>
            <p:cNvSpPr/>
            <p:nvPr/>
          </p:nvSpPr>
          <p:spPr>
            <a:xfrm rot="2700000" flipH="1">
              <a:off x="6898470" y="3884859"/>
              <a:ext cx="606608" cy="606521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2" name="直角三角形 61"/>
            <p:cNvSpPr/>
            <p:nvPr/>
          </p:nvSpPr>
          <p:spPr>
            <a:xfrm rot="8100000" flipH="1">
              <a:off x="5507503" y="4331663"/>
              <a:ext cx="606521" cy="606608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8" name="直角三角形 67"/>
            <p:cNvSpPr/>
            <p:nvPr/>
          </p:nvSpPr>
          <p:spPr>
            <a:xfrm rot="18900000" flipH="1">
              <a:off x="5530624" y="4333157"/>
              <a:ext cx="606521" cy="606608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2" name="直角三角形 81"/>
            <p:cNvSpPr/>
            <p:nvPr/>
          </p:nvSpPr>
          <p:spPr>
            <a:xfrm rot="8100000" flipH="1">
              <a:off x="6416239" y="4334996"/>
              <a:ext cx="606521" cy="606608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8" name="直角三角形 87"/>
            <p:cNvSpPr/>
            <p:nvPr/>
          </p:nvSpPr>
          <p:spPr>
            <a:xfrm rot="13500000" flipH="1">
              <a:off x="5970137" y="4786969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9" name="直角三角形 88"/>
            <p:cNvSpPr/>
            <p:nvPr/>
          </p:nvSpPr>
          <p:spPr>
            <a:xfrm rot="2700000" flipH="1">
              <a:off x="5971473" y="4810428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91" name="直角三角形 90"/>
          <p:cNvSpPr/>
          <p:nvPr/>
        </p:nvSpPr>
        <p:spPr>
          <a:xfrm rot="5400000" flipH="1">
            <a:off x="3084464" y="4068821"/>
            <a:ext cx="606608" cy="606521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83284" y="2111221"/>
            <a:ext cx="4073614" cy="797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rgbClr val="E95454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60149" y="2132452"/>
            <a:ext cx="5204191" cy="76943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/>
              </a:rPr>
              <a:t>THANK</a:t>
            </a:r>
            <a:r>
              <a:rPr kumimoji="1" lang="zh-CN" altLang="en-US" sz="4400" b="1" dirty="0">
                <a:solidFill>
                  <a:schemeClr val="bg1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/>
              </a:rPr>
              <a:t> </a:t>
            </a:r>
            <a:r>
              <a:rPr kumimoji="1" lang="en-US" altLang="zh-CN" sz="4400" b="1" dirty="0">
                <a:solidFill>
                  <a:schemeClr val="bg1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/>
              </a:rPr>
              <a:t>YOU!</a:t>
            </a:r>
            <a:endParaRPr kumimoji="1" lang="zh-CN" altLang="en-US" sz="4400" b="1" dirty="0">
              <a:solidFill>
                <a:schemeClr val="bg1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73"/>
    </mc:Choice>
    <mc:Fallback>
      <p:transition advTm="14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5234 -0.00023 L 0.13542 -0.1550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8" y="-775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5286 0 L -4.58333E-6 0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decel="4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2071 0.03681 L -0.08867 -0.20162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-119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2071 0.03681 L -3.54167E-6 -7.40741E-7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7" grpId="2" animBg="1"/>
      <p:bldP spid="91" grpId="0" animBg="1"/>
      <p:bldP spid="91" grpId="1" animBg="1"/>
      <p:bldP spid="91" grpId="2" animBg="1"/>
      <p:bldP spid="29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618163" y="457636"/>
            <a:ext cx="392952" cy="730298"/>
            <a:chOff x="1892952" y="1608764"/>
            <a:chExt cx="1606510" cy="2985686"/>
          </a:xfrm>
          <a:solidFill>
            <a:schemeClr val="bg1">
              <a:lumMod val="50000"/>
            </a:schemeClr>
          </a:solidFill>
        </p:grpSpPr>
        <p:sp>
          <p:nvSpPr>
            <p:cNvPr id="22" name="等腰三角形 21"/>
            <p:cNvSpPr/>
            <p:nvPr/>
          </p:nvSpPr>
          <p:spPr>
            <a:xfrm rot="19791212">
              <a:off x="1892952" y="1990116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814340">
              <a:off x="2200531" y="1621065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9809562">
              <a:off x="2525369" y="1608764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809046">
              <a:off x="2824515" y="1986751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673969" y="2445681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1809046">
              <a:off x="2824515" y="2744786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2673969" y="3203717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1809046">
              <a:off x="2824515" y="3507120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2673969" y="3966051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1126289" y="504701"/>
            <a:ext cx="4230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Problem statement 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115624" y="951789"/>
            <a:ext cx="4271649" cy="277898"/>
            <a:chOff x="1115625" y="1012943"/>
            <a:chExt cx="3888096" cy="216743"/>
          </a:xfrm>
        </p:grpSpPr>
        <p:cxnSp>
          <p:nvCxnSpPr>
            <p:cNvPr id="37" name="直接连接符 36"/>
            <p:cNvCxnSpPr>
              <a:endCxn id="38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等腰三角形 37"/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53" name="等腰三角形 24"/>
          <p:cNvSpPr/>
          <p:nvPr/>
        </p:nvSpPr>
        <p:spPr>
          <a:xfrm rot="16536394" flipV="1">
            <a:off x="9818303" y="854817"/>
            <a:ext cx="294723" cy="25407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54" name="等腰三角形 26"/>
          <p:cNvSpPr/>
          <p:nvPr/>
        </p:nvSpPr>
        <p:spPr>
          <a:xfrm rot="1809046" flipV="1">
            <a:off x="775645" y="4352689"/>
            <a:ext cx="294723" cy="25407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55" name="等腰三角形 30"/>
          <p:cNvSpPr/>
          <p:nvPr/>
        </p:nvSpPr>
        <p:spPr>
          <a:xfrm rot="1809046" flipV="1">
            <a:off x="11285155" y="5142543"/>
            <a:ext cx="198454" cy="171081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A2FA42-4FDB-4951-AB21-C6D66428C7B1}"/>
              </a:ext>
            </a:extLst>
          </p:cNvPr>
          <p:cNvSpPr/>
          <p:nvPr/>
        </p:nvSpPr>
        <p:spPr>
          <a:xfrm>
            <a:off x="1035690" y="1321545"/>
            <a:ext cx="10129325" cy="5101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ym typeface="Wingdings" panose="05000000000000000000" pitchFamily="2" charset="2"/>
              </a:rPr>
              <a:t>  2020 epidemic situation caused by Coronavirus directly to the social life had a major impact</a:t>
            </a:r>
          </a:p>
          <a:p>
            <a:pPr algn="ctr"/>
            <a:endParaRPr lang="en-US" altLang="zh-CN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zh-CN" sz="2400" dirty="0">
                <a:sym typeface="Wingdings" panose="05000000000000000000" pitchFamily="2" charset="2"/>
              </a:rPr>
              <a:t>  Personnel Management System Design is imperative under certain circumstance</a:t>
            </a: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  The System is aimed at adding, editing, deleting, browsing personal information at specific periods</a:t>
            </a: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  Besides, the system had added several functions which allowed us to convert personal information into QR code and vice versa</a:t>
            </a: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 In general, the system could be implemented efficaciously and can be less time-consuming.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3146">
        <p:fade/>
      </p:transition>
    </mc:Choice>
    <mc:Fallback>
      <p:transition spd="med" advTm="43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3" grpId="0" animBg="1"/>
      <p:bldP spid="54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-900000">
            <a:off x="2494003" y="1585186"/>
            <a:ext cx="2289589" cy="4409189"/>
            <a:chOff x="1950529" y="1746630"/>
            <a:chExt cx="2180353" cy="3236217"/>
          </a:xfrm>
          <a:solidFill>
            <a:schemeClr val="bg1">
              <a:lumMod val="75000"/>
            </a:schemeClr>
          </a:solidFill>
        </p:grpSpPr>
        <p:sp>
          <p:nvSpPr>
            <p:cNvPr id="86" name="等腰三角形 85"/>
            <p:cNvSpPr/>
            <p:nvPr/>
          </p:nvSpPr>
          <p:spPr>
            <a:xfrm rot="21591212">
              <a:off x="2533077" y="1938176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7" name="等腰三角形 86"/>
            <p:cNvSpPr/>
            <p:nvPr/>
          </p:nvSpPr>
          <p:spPr>
            <a:xfrm rot="3614340">
              <a:off x="2937240" y="1789544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8" name="等腰三角形 87"/>
            <p:cNvSpPr/>
            <p:nvPr/>
          </p:nvSpPr>
          <p:spPr>
            <a:xfrm rot="9562">
              <a:off x="3194913" y="1925581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9" name="等腰三角形 88"/>
            <p:cNvSpPr/>
            <p:nvPr/>
          </p:nvSpPr>
          <p:spPr>
            <a:xfrm rot="3609046">
              <a:off x="3257724" y="2353069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0" name="等腰三角形 89"/>
            <p:cNvSpPr/>
            <p:nvPr/>
          </p:nvSpPr>
          <p:spPr>
            <a:xfrm rot="7200000">
              <a:off x="2935179" y="2641848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1" name="等腰三角形 90"/>
            <p:cNvSpPr/>
            <p:nvPr/>
          </p:nvSpPr>
          <p:spPr>
            <a:xfrm rot="3609046">
              <a:off x="2917991" y="2941504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2" name="等腰三角形 91"/>
            <p:cNvSpPr/>
            <p:nvPr/>
          </p:nvSpPr>
          <p:spPr>
            <a:xfrm rot="7200000">
              <a:off x="2595445" y="3230285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3" name="等腰三角形 92"/>
            <p:cNvSpPr/>
            <p:nvPr/>
          </p:nvSpPr>
          <p:spPr>
            <a:xfrm rot="3609046">
              <a:off x="2576331" y="3533277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4" name="等腰三角形 93"/>
            <p:cNvSpPr/>
            <p:nvPr/>
          </p:nvSpPr>
          <p:spPr>
            <a:xfrm rot="7200000">
              <a:off x="2253785" y="3822058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5" name="等腰三角形 94"/>
            <p:cNvSpPr/>
            <p:nvPr/>
          </p:nvSpPr>
          <p:spPr>
            <a:xfrm rot="3609046">
              <a:off x="2231351" y="4130800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6" name="等腰三角形 95"/>
            <p:cNvSpPr/>
            <p:nvPr/>
          </p:nvSpPr>
          <p:spPr>
            <a:xfrm rot="7200000">
              <a:off x="1908805" y="4419580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7" name="等腰三角形 96"/>
            <p:cNvSpPr/>
            <p:nvPr/>
          </p:nvSpPr>
          <p:spPr>
            <a:xfrm rot="7200000">
              <a:off x="2572366" y="4407148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9" name="等腰三角形 98"/>
            <p:cNvSpPr/>
            <p:nvPr/>
          </p:nvSpPr>
          <p:spPr>
            <a:xfrm rot="3609046">
              <a:off x="2907508" y="4139820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1" name="等腰三角形 100"/>
            <p:cNvSpPr/>
            <p:nvPr/>
          </p:nvSpPr>
          <p:spPr>
            <a:xfrm rot="7200000">
              <a:off x="3240264" y="4406319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2" name="等腰三角形 101"/>
            <p:cNvSpPr/>
            <p:nvPr/>
          </p:nvSpPr>
          <p:spPr>
            <a:xfrm rot="3609046">
              <a:off x="2273618" y="1788354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 rot="3609046">
              <a:off x="3567614" y="4140859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108" name="文本占位符 1"/>
          <p:cNvSpPr txBox="1"/>
          <p:nvPr/>
        </p:nvSpPr>
        <p:spPr>
          <a:xfrm rot="-900000">
            <a:off x="2375456" y="2961531"/>
            <a:ext cx="2746952" cy="563231"/>
          </a:xfrm>
          <a:prstGeom prst="rect">
            <a:avLst/>
          </a:prstGeom>
          <a:solidFill>
            <a:schemeClr val="bg1">
              <a:lumMod val="25000"/>
            </a:schemeClr>
          </a:solidFill>
          <a:effectLst/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CN" sz="3400" dirty="0">
                <a:solidFill>
                  <a:schemeClr val="bg1"/>
                </a:solidFill>
                <a:latin typeface="+mj-ea"/>
                <a:ea typeface="+mj-ea"/>
              </a:rPr>
              <a:t>PART</a:t>
            </a:r>
            <a:r>
              <a:rPr kumimoji="1" lang="zh-CN" altLang="en-US" sz="3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zh-CN" sz="3400" dirty="0">
                <a:solidFill>
                  <a:schemeClr val="bg1"/>
                </a:solidFill>
                <a:latin typeface="+mj-ea"/>
                <a:ea typeface="+mj-ea"/>
              </a:rPr>
              <a:t>TWO</a:t>
            </a:r>
            <a:endParaRPr kumimoji="1" lang="zh-CN" altLang="en-US" sz="3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1" name="等腰三角形 24"/>
          <p:cNvSpPr/>
          <p:nvPr/>
        </p:nvSpPr>
        <p:spPr>
          <a:xfrm rot="16536394" flipV="1">
            <a:off x="8041279" y="428946"/>
            <a:ext cx="1101399" cy="1313661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112" name="等腰三角形 26"/>
          <p:cNvSpPr/>
          <p:nvPr/>
        </p:nvSpPr>
        <p:spPr>
          <a:xfrm rot="17751632" flipV="1">
            <a:off x="10022913" y="3585945"/>
            <a:ext cx="864116" cy="900904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113" name="等腰三角形 30"/>
          <p:cNvSpPr/>
          <p:nvPr/>
        </p:nvSpPr>
        <p:spPr>
          <a:xfrm rot="1809046" flipV="1">
            <a:off x="741715" y="4844438"/>
            <a:ext cx="1155898" cy="775961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5" name="文本框 12"/>
          <p:cNvSpPr txBox="1"/>
          <p:nvPr/>
        </p:nvSpPr>
        <p:spPr>
          <a:xfrm>
            <a:off x="6107941" y="2491330"/>
            <a:ext cx="3869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kern="100" dirty="0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Group Division</a:t>
            </a:r>
            <a:endParaRPr lang="zh-CN" altLang="zh-CN" sz="5400" kern="100" dirty="0">
              <a:solidFill>
                <a:schemeClr val="bg1">
                  <a:lumMod val="9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258"/>
    </mc:Choice>
    <mc:Fallback>
      <p:transition advTm="12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1" grpId="0" animBg="1"/>
      <p:bldP spid="112" grpId="0" animBg="1"/>
      <p:bldP spid="113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图表 34"/>
          <p:cNvGraphicFramePr/>
          <p:nvPr>
            <p:extLst>
              <p:ext uri="{D42A27DB-BD31-4B8C-83A1-F6EECF244321}">
                <p14:modId xmlns:p14="http://schemas.microsoft.com/office/powerpoint/2010/main" val="2160564070"/>
              </p:ext>
            </p:extLst>
          </p:nvPr>
        </p:nvGraphicFramePr>
        <p:xfrm>
          <a:off x="4317543" y="1659832"/>
          <a:ext cx="3842976" cy="393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矩形 39"/>
          <p:cNvSpPr/>
          <p:nvPr/>
        </p:nvSpPr>
        <p:spPr>
          <a:xfrm>
            <a:off x="1278067" y="196305"/>
            <a:ext cx="423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Group division</a:t>
            </a:r>
          </a:p>
          <a:p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083315" y="733848"/>
            <a:ext cx="3888096" cy="216743"/>
            <a:chOff x="1115625" y="1012943"/>
            <a:chExt cx="3888096" cy="216743"/>
          </a:xfrm>
        </p:grpSpPr>
        <p:cxnSp>
          <p:nvCxnSpPr>
            <p:cNvPr id="42" name="直接连接符 41"/>
            <p:cNvCxnSpPr>
              <a:endCxn id="43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等腰三角形 42"/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21876" y="202177"/>
            <a:ext cx="466518" cy="810888"/>
            <a:chOff x="228096" y="444907"/>
            <a:chExt cx="466518" cy="810888"/>
          </a:xfrm>
        </p:grpSpPr>
        <p:sp>
          <p:nvSpPr>
            <p:cNvPr id="45" name="等腰三角形 44"/>
            <p:cNvSpPr/>
            <p:nvPr/>
          </p:nvSpPr>
          <p:spPr>
            <a:xfrm rot="21591212">
              <a:off x="297450" y="503322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3614340">
              <a:off x="421475" y="457711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9562">
              <a:off x="500547" y="499457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3609046">
              <a:off x="519822" y="630640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7200000">
              <a:off x="420843" y="719258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3609046">
              <a:off x="415568" y="811213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7200000">
              <a:off x="316588" y="899831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3609046">
              <a:off x="314272" y="994327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7200000">
              <a:off x="215292" y="1082945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7200000">
              <a:off x="418919" y="1079130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3609046">
              <a:off x="521764" y="997095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943B425-70E3-4567-AABB-AE8988C4BEA1}"/>
              </a:ext>
            </a:extLst>
          </p:cNvPr>
          <p:cNvCxnSpPr/>
          <p:nvPr/>
        </p:nvCxnSpPr>
        <p:spPr>
          <a:xfrm flipH="1">
            <a:off x="3299665" y="2118807"/>
            <a:ext cx="2604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1482592-1E30-4E3E-B5C6-E2C6E6DC64FD}"/>
              </a:ext>
            </a:extLst>
          </p:cNvPr>
          <p:cNvCxnSpPr/>
          <p:nvPr/>
        </p:nvCxnSpPr>
        <p:spPr>
          <a:xfrm flipH="1">
            <a:off x="2790379" y="3287850"/>
            <a:ext cx="1923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6E11274-5D5C-4368-A86A-F414FD8EE253}"/>
              </a:ext>
            </a:extLst>
          </p:cNvPr>
          <p:cNvCxnSpPr/>
          <p:nvPr/>
        </p:nvCxnSpPr>
        <p:spPr>
          <a:xfrm>
            <a:off x="7755918" y="3730582"/>
            <a:ext cx="11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8D95F5-2B31-40CC-9741-85E37110FC4F}"/>
              </a:ext>
            </a:extLst>
          </p:cNvPr>
          <p:cNvSpPr/>
          <p:nvPr/>
        </p:nvSpPr>
        <p:spPr>
          <a:xfrm>
            <a:off x="1331969" y="1659832"/>
            <a:ext cx="1923201" cy="915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Generation of ideas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E2CA81F-489F-4289-996F-75A7C7CE9DAF}"/>
              </a:ext>
            </a:extLst>
          </p:cNvPr>
          <p:cNvSpPr/>
          <p:nvPr/>
        </p:nvSpPr>
        <p:spPr>
          <a:xfrm>
            <a:off x="8901812" y="3287849"/>
            <a:ext cx="3186896" cy="1192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Wingdings" panose="05000000000000000000" pitchFamily="2" charset="2"/>
              </a:rPr>
              <a:t>writing diverse functions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design of User’s interface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integrate QR-code in the system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06A2776-8D21-4DB4-92DE-A75CB978B74B}"/>
              </a:ext>
            </a:extLst>
          </p:cNvPr>
          <p:cNvSpPr/>
          <p:nvPr/>
        </p:nvSpPr>
        <p:spPr>
          <a:xfrm>
            <a:off x="93297" y="2917460"/>
            <a:ext cx="2697082" cy="762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Analysis and Design of the Management System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E9AC063-D984-457B-98EB-A6E6BC4951EE}"/>
              </a:ext>
            </a:extLst>
          </p:cNvPr>
          <p:cNvSpPr/>
          <p:nvPr/>
        </p:nvSpPr>
        <p:spPr>
          <a:xfrm>
            <a:off x="5223235" y="479999"/>
            <a:ext cx="2095018" cy="724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whole picture of the C++project</a:t>
            </a:r>
            <a:endParaRPr lang="zh-CN" altLang="en-US" dirty="0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5ADD663-0921-4999-9A18-FCDEDB763885}"/>
              </a:ext>
            </a:extLst>
          </p:cNvPr>
          <p:cNvSpPr/>
          <p:nvPr/>
        </p:nvSpPr>
        <p:spPr>
          <a:xfrm>
            <a:off x="6195207" y="1223755"/>
            <a:ext cx="151074" cy="7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176ABAA3-2651-4E70-B1CB-E304161CE1E7}"/>
              </a:ext>
            </a:extLst>
          </p:cNvPr>
          <p:cNvSpPr/>
          <p:nvPr/>
        </p:nvSpPr>
        <p:spPr>
          <a:xfrm>
            <a:off x="6195207" y="5198168"/>
            <a:ext cx="151074" cy="7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142C26F-EC88-4846-888D-E6C9708FF1F4}"/>
              </a:ext>
            </a:extLst>
          </p:cNvPr>
          <p:cNvSpPr/>
          <p:nvPr/>
        </p:nvSpPr>
        <p:spPr>
          <a:xfrm>
            <a:off x="4971411" y="6099858"/>
            <a:ext cx="2610007" cy="561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accomplished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med" advTm="2356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  <p:bldP spid="40" grpId="0"/>
      <p:bldP spid="16" grpId="0" animBg="1"/>
      <p:bldP spid="17" grpId="0" animBg="1"/>
      <p:bldP spid="18" grpId="0" animBg="1"/>
      <p:bldP spid="2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5792546" y="1176412"/>
            <a:ext cx="2290268" cy="3765927"/>
            <a:chOff x="6429636" y="1754246"/>
            <a:chExt cx="2290268" cy="3765927"/>
          </a:xfrm>
        </p:grpSpPr>
        <p:sp>
          <p:nvSpPr>
            <p:cNvPr id="21" name="等腰三角形 20"/>
            <p:cNvSpPr/>
            <p:nvPr/>
          </p:nvSpPr>
          <p:spPr>
            <a:xfrm rot="21591212">
              <a:off x="7104992" y="1945793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3614340">
              <a:off x="7509155" y="1797161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9562">
              <a:off x="7766828" y="1933198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3609046">
              <a:off x="7829638" y="2360686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7200000">
              <a:off x="7507094" y="2649465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3609046">
              <a:off x="7489906" y="2949121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7200000">
              <a:off x="7167360" y="3237902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3609046">
              <a:off x="7148245" y="3540894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3609046">
              <a:off x="8152626" y="4119811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7200000">
              <a:off x="7822284" y="4392585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7200000">
              <a:off x="7484928" y="3818168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rot="3609046">
              <a:off x="7823880" y="3558460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7200000">
              <a:off x="8156636" y="3824959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3609046">
              <a:off x="6845532" y="1795970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3609046">
              <a:off x="7822618" y="4676650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rot="21591212">
              <a:off x="6429636" y="1945794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rot="3614340">
              <a:off x="6503006" y="2379276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7200000">
              <a:off x="7501088" y="4953903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3609046">
              <a:off x="7168121" y="4686395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7200000">
              <a:off x="6835597" y="4956906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3609046">
              <a:off x="6505121" y="4688080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3" name="等腰三角形 24"/>
          <p:cNvSpPr/>
          <p:nvPr/>
        </p:nvSpPr>
        <p:spPr>
          <a:xfrm rot="12879605" flipV="1">
            <a:off x="2652397" y="785862"/>
            <a:ext cx="1257269" cy="1134075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5" name="等腰三角形 26"/>
          <p:cNvSpPr/>
          <p:nvPr/>
        </p:nvSpPr>
        <p:spPr>
          <a:xfrm rot="1809046" flipV="1">
            <a:off x="9419418" y="3460416"/>
            <a:ext cx="1474129" cy="119237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9" name="等腰三角形 30"/>
          <p:cNvSpPr/>
          <p:nvPr/>
        </p:nvSpPr>
        <p:spPr>
          <a:xfrm rot="1809046" flipV="1">
            <a:off x="1215891" y="4407701"/>
            <a:ext cx="1374932" cy="1069274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098104" y="2489136"/>
            <a:ext cx="2938462" cy="561975"/>
          </a:xfrm>
          <a:prstGeom prst="rect">
            <a:avLst/>
          </a:prstGeom>
          <a:solidFill>
            <a:srgbClr val="F6F8F8"/>
          </a:solidFill>
          <a:effectLst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kumimoji="1" lang="en-US" altLang="zh-CN" sz="34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PART</a:t>
            </a:r>
            <a:r>
              <a:rPr kumimoji="1" lang="zh-CN" altLang="en-US" sz="34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 </a:t>
            </a:r>
            <a:r>
              <a:rPr kumimoji="1" lang="en-US" altLang="zh-CN" sz="34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THREE</a:t>
            </a:r>
            <a:endParaRPr kumimoji="1" lang="zh-CN" altLang="en-US" sz="34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2373413" y="2247535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kern="100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Analysis</a:t>
            </a:r>
            <a:endParaRPr lang="zh-CN" altLang="zh-CN" sz="5400" kern="100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59"/>
    </mc:Choice>
    <mc:Fallback>
      <p:transition advTm="11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9" grpId="0" animBg="1"/>
      <p:bldP spid="2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流程图: 可选过程 40">
            <a:extLst>
              <a:ext uri="{FF2B5EF4-FFF2-40B4-BE49-F238E27FC236}">
                <a16:creationId xmlns:a16="http://schemas.microsoft.com/office/drawing/2014/main" id="{B98DB492-6A46-4827-9507-994FB1089A98}"/>
              </a:ext>
            </a:extLst>
          </p:cNvPr>
          <p:cNvSpPr/>
          <p:nvPr/>
        </p:nvSpPr>
        <p:spPr>
          <a:xfrm>
            <a:off x="1594121" y="3048733"/>
            <a:ext cx="957365" cy="6649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749C91F9-ACB8-4644-8FD4-0CF3A1B61C7A}"/>
              </a:ext>
            </a:extLst>
          </p:cNvPr>
          <p:cNvSpPr/>
          <p:nvPr/>
        </p:nvSpPr>
        <p:spPr>
          <a:xfrm>
            <a:off x="2558133" y="3307315"/>
            <a:ext cx="504056" cy="216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F805AD35-06BB-4AC5-9D0E-FE17023C12CD}"/>
              </a:ext>
            </a:extLst>
          </p:cNvPr>
          <p:cNvSpPr/>
          <p:nvPr/>
        </p:nvSpPr>
        <p:spPr>
          <a:xfrm>
            <a:off x="3071664" y="3068960"/>
            <a:ext cx="1007054" cy="677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管理员登陆</a:t>
            </a:r>
            <a:endParaRPr lang="zh-CN" altLang="en-US" dirty="0"/>
          </a:p>
        </p:txBody>
      </p:sp>
      <p:grpSp>
        <p:nvGrpSpPr>
          <p:cNvPr id="6" name="组合 78">
            <a:extLst>
              <a:ext uri="{FF2B5EF4-FFF2-40B4-BE49-F238E27FC236}">
                <a16:creationId xmlns:a16="http://schemas.microsoft.com/office/drawing/2014/main" id="{FDA31220-32F2-47D1-A818-4E050CD58911}"/>
              </a:ext>
            </a:extLst>
          </p:cNvPr>
          <p:cNvGrpSpPr/>
          <p:nvPr/>
        </p:nvGrpSpPr>
        <p:grpSpPr>
          <a:xfrm>
            <a:off x="4583832" y="-243410"/>
            <a:ext cx="1998094" cy="5544611"/>
            <a:chOff x="1854056" y="516603"/>
            <a:chExt cx="2664125" cy="5544611"/>
          </a:xfrm>
        </p:grpSpPr>
        <p:sp>
          <p:nvSpPr>
            <p:cNvPr id="80" name="流程图: 过程 79">
              <a:extLst>
                <a:ext uri="{FF2B5EF4-FFF2-40B4-BE49-F238E27FC236}">
                  <a16:creationId xmlns:a16="http://schemas.microsoft.com/office/drawing/2014/main" id="{67F9BC40-9351-482A-B5CB-0AA3BC9457CA}"/>
                </a:ext>
              </a:extLst>
            </p:cNvPr>
            <p:cNvSpPr/>
            <p:nvPr/>
          </p:nvSpPr>
          <p:spPr>
            <a:xfrm>
              <a:off x="1854056" y="3828974"/>
              <a:ext cx="1342738" cy="6927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Main menu</a:t>
              </a:r>
              <a:endParaRPr lang="zh-CN" altLang="en-US" dirty="0"/>
            </a:p>
          </p:txBody>
        </p:sp>
        <p:grpSp>
          <p:nvGrpSpPr>
            <p:cNvPr id="7" name="组合 80">
              <a:extLst>
                <a:ext uri="{FF2B5EF4-FFF2-40B4-BE49-F238E27FC236}">
                  <a16:creationId xmlns:a16="http://schemas.microsoft.com/office/drawing/2014/main" id="{BAF4D334-CB92-49A0-B593-F92955492422}"/>
                </a:ext>
              </a:extLst>
            </p:cNvPr>
            <p:cNvGrpSpPr/>
            <p:nvPr/>
          </p:nvGrpSpPr>
          <p:grpSpPr>
            <a:xfrm>
              <a:off x="3870279" y="516603"/>
              <a:ext cx="647902" cy="5544611"/>
              <a:chOff x="3870279" y="516603"/>
              <a:chExt cx="647902" cy="5544611"/>
            </a:xfrm>
          </p:grpSpPr>
          <p:grpSp>
            <p:nvGrpSpPr>
              <p:cNvPr id="8" name="组合 81">
                <a:extLst>
                  <a:ext uri="{FF2B5EF4-FFF2-40B4-BE49-F238E27FC236}">
                    <a16:creationId xmlns:a16="http://schemas.microsoft.com/office/drawing/2014/main" id="{7FC7DDE2-7400-4A0A-9682-CA10F72413DB}"/>
                  </a:ext>
                </a:extLst>
              </p:cNvPr>
              <p:cNvGrpSpPr/>
              <p:nvPr/>
            </p:nvGrpSpPr>
            <p:grpSpPr>
              <a:xfrm rot="16200000">
                <a:off x="1421925" y="2964959"/>
                <a:ext cx="5544611" cy="647900"/>
                <a:chOff x="3324284" y="4398430"/>
                <a:chExt cx="2191820" cy="467213"/>
              </a:xfrm>
            </p:grpSpPr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995F75A5-30E7-4BAD-93AE-B75060A82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092843" y="3629871"/>
                  <a:ext cx="2" cy="15371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>
                  <a:extLst>
                    <a:ext uri="{FF2B5EF4-FFF2-40B4-BE49-F238E27FC236}">
                      <a16:creationId xmlns:a16="http://schemas.microsoft.com/office/drawing/2014/main" id="{A131F776-77D7-4811-8D18-22C5E3A16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315670" y="4665210"/>
                  <a:ext cx="397981" cy="28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82">
                <a:extLst>
                  <a:ext uri="{FF2B5EF4-FFF2-40B4-BE49-F238E27FC236}">
                    <a16:creationId xmlns:a16="http://schemas.microsoft.com/office/drawing/2014/main" id="{D49DB5BA-8B05-48BF-8CD0-64C9F2166930}"/>
                  </a:ext>
                </a:extLst>
              </p:cNvPr>
              <p:cNvGrpSpPr/>
              <p:nvPr/>
            </p:nvGrpSpPr>
            <p:grpSpPr>
              <a:xfrm>
                <a:off x="3870279" y="2172790"/>
                <a:ext cx="552207" cy="2880319"/>
                <a:chOff x="3870279" y="2172790"/>
                <a:chExt cx="552207" cy="2880319"/>
              </a:xfrm>
            </p:grpSpPr>
            <p:cxnSp>
              <p:nvCxnSpPr>
                <p:cNvPr id="84" name="直接箭头连接符 83">
                  <a:extLst>
                    <a:ext uri="{FF2B5EF4-FFF2-40B4-BE49-F238E27FC236}">
                      <a16:creationId xmlns:a16="http://schemas.microsoft.com/office/drawing/2014/main" id="{32665FA7-E609-4C6E-B3F2-11A770E5E42F}"/>
                    </a:ext>
                  </a:extLst>
                </p:cNvPr>
                <p:cNvCxnSpPr/>
                <p:nvPr/>
              </p:nvCxnSpPr>
              <p:spPr>
                <a:xfrm>
                  <a:off x="3870279" y="2172790"/>
                  <a:ext cx="5522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646AB4CA-3922-4568-A8CB-4444BBB676A9}"/>
                    </a:ext>
                  </a:extLst>
                </p:cNvPr>
                <p:cNvCxnSpPr/>
                <p:nvPr/>
              </p:nvCxnSpPr>
              <p:spPr>
                <a:xfrm>
                  <a:off x="3870279" y="3180901"/>
                  <a:ext cx="5522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箭头连接符 85">
                  <a:extLst>
                    <a:ext uri="{FF2B5EF4-FFF2-40B4-BE49-F238E27FC236}">
                      <a16:creationId xmlns:a16="http://schemas.microsoft.com/office/drawing/2014/main" id="{E39E3F5B-7D65-4216-9FF9-78EA037AE7CB}"/>
                    </a:ext>
                  </a:extLst>
                </p:cNvPr>
                <p:cNvCxnSpPr/>
                <p:nvPr/>
              </p:nvCxnSpPr>
              <p:spPr>
                <a:xfrm>
                  <a:off x="3870279" y="4189013"/>
                  <a:ext cx="5522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箭头连接符 86">
                  <a:extLst>
                    <a:ext uri="{FF2B5EF4-FFF2-40B4-BE49-F238E27FC236}">
                      <a16:creationId xmlns:a16="http://schemas.microsoft.com/office/drawing/2014/main" id="{0A4223EE-DFE3-4230-95C8-0821FDB91E1E}"/>
                    </a:ext>
                  </a:extLst>
                </p:cNvPr>
                <p:cNvCxnSpPr/>
                <p:nvPr/>
              </p:nvCxnSpPr>
              <p:spPr>
                <a:xfrm>
                  <a:off x="3870279" y="5053109"/>
                  <a:ext cx="5522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" name="组合 91">
            <a:extLst>
              <a:ext uri="{FF2B5EF4-FFF2-40B4-BE49-F238E27FC236}">
                <a16:creationId xmlns:a16="http://schemas.microsoft.com/office/drawing/2014/main" id="{0B80F8B9-C4CA-4117-86CC-6DF360F4A1F3}"/>
              </a:ext>
            </a:extLst>
          </p:cNvPr>
          <p:cNvGrpSpPr/>
          <p:nvPr/>
        </p:nvGrpSpPr>
        <p:grpSpPr>
          <a:xfrm>
            <a:off x="6528048" y="1124745"/>
            <a:ext cx="2880320" cy="4441681"/>
            <a:chOff x="4167694" y="1083979"/>
            <a:chExt cx="3840424" cy="4441681"/>
          </a:xfrm>
        </p:grpSpPr>
        <p:sp>
          <p:nvSpPr>
            <p:cNvPr id="93" name="流程图: 过程 92">
              <a:extLst>
                <a:ext uri="{FF2B5EF4-FFF2-40B4-BE49-F238E27FC236}">
                  <a16:creationId xmlns:a16="http://schemas.microsoft.com/office/drawing/2014/main" id="{4C3330DE-D199-4730-89C6-871876B9EEC6}"/>
                </a:ext>
              </a:extLst>
            </p:cNvPr>
            <p:cNvSpPr/>
            <p:nvPr/>
          </p:nvSpPr>
          <p:spPr>
            <a:xfrm>
              <a:off x="4169105" y="3089691"/>
              <a:ext cx="2014812" cy="58225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</a:t>
              </a:r>
              <a:r>
                <a:rPr lang="zh-CN" altLang="en-US" dirty="0"/>
                <a:t>信息统计</a:t>
              </a:r>
              <a:endParaRPr lang="en-US" altLang="zh-CN" dirty="0"/>
            </a:p>
          </p:txBody>
        </p:sp>
        <p:sp>
          <p:nvSpPr>
            <p:cNvPr id="94" name="流程图: 过程 93">
              <a:extLst>
                <a:ext uri="{FF2B5EF4-FFF2-40B4-BE49-F238E27FC236}">
                  <a16:creationId xmlns:a16="http://schemas.microsoft.com/office/drawing/2014/main" id="{896EC842-EC97-430C-A36D-865190C69CB8}"/>
                </a:ext>
              </a:extLst>
            </p:cNvPr>
            <p:cNvSpPr/>
            <p:nvPr/>
          </p:nvSpPr>
          <p:spPr>
            <a:xfrm>
              <a:off x="4167694" y="1083979"/>
              <a:ext cx="2016223" cy="57606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1.</a:t>
              </a:r>
              <a:r>
                <a:rPr lang="zh-CN" altLang="en-US" dirty="0"/>
                <a:t>人员管理</a:t>
              </a:r>
              <a:endParaRPr lang="en-US" altLang="zh-CN" dirty="0"/>
            </a:p>
          </p:txBody>
        </p:sp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F07B37F4-8ACA-4B12-9EF2-8293DEEE36B2}"/>
                </a:ext>
              </a:extLst>
            </p:cNvPr>
            <p:cNvSpPr/>
            <p:nvPr/>
          </p:nvSpPr>
          <p:spPr>
            <a:xfrm>
              <a:off x="4169103" y="2069360"/>
              <a:ext cx="2014813" cy="59879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</a:t>
              </a:r>
              <a:r>
                <a:rPr lang="zh-CN" altLang="en-US" dirty="0"/>
                <a:t>信息查询</a:t>
              </a:r>
              <a:endParaRPr lang="en-US" altLang="zh-CN" dirty="0"/>
            </a:p>
          </p:txBody>
        </p:sp>
        <p:sp>
          <p:nvSpPr>
            <p:cNvPr id="96" name="流程图: 过程 95">
              <a:extLst>
                <a:ext uri="{FF2B5EF4-FFF2-40B4-BE49-F238E27FC236}">
                  <a16:creationId xmlns:a16="http://schemas.microsoft.com/office/drawing/2014/main" id="{EF5150A5-9BE2-4B98-90CE-5747E33DF42C}"/>
                </a:ext>
              </a:extLst>
            </p:cNvPr>
            <p:cNvSpPr/>
            <p:nvPr/>
          </p:nvSpPr>
          <p:spPr>
            <a:xfrm>
              <a:off x="7048012" y="3089691"/>
              <a:ext cx="960106" cy="58225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退出</a:t>
              </a:r>
              <a:endParaRPr lang="en-US" altLang="zh-CN" dirty="0"/>
            </a:p>
          </p:txBody>
        </p:sp>
        <p:sp>
          <p:nvSpPr>
            <p:cNvPr id="97" name="流程图: 过程 96">
              <a:extLst>
                <a:ext uri="{FF2B5EF4-FFF2-40B4-BE49-F238E27FC236}">
                  <a16:creationId xmlns:a16="http://schemas.microsoft.com/office/drawing/2014/main" id="{FC4B1E57-5D89-4B34-AD34-C8F424FD4A3B}"/>
                </a:ext>
              </a:extLst>
            </p:cNvPr>
            <p:cNvSpPr/>
            <p:nvPr/>
          </p:nvSpPr>
          <p:spPr>
            <a:xfrm>
              <a:off x="4169105" y="4943407"/>
              <a:ext cx="2014812" cy="58225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5.</a:t>
              </a:r>
              <a:r>
                <a:rPr lang="zh-CN" altLang="en-US" dirty="0"/>
                <a:t>二维码读取</a:t>
              </a:r>
              <a:endParaRPr lang="en-US" altLang="zh-CN" dirty="0"/>
            </a:p>
          </p:txBody>
        </p:sp>
        <p:sp>
          <p:nvSpPr>
            <p:cNvPr id="98" name="流程图: 过程 97">
              <a:extLst>
                <a:ext uri="{FF2B5EF4-FFF2-40B4-BE49-F238E27FC236}">
                  <a16:creationId xmlns:a16="http://schemas.microsoft.com/office/drawing/2014/main" id="{6693FDE6-9F68-4569-B033-1F55BFFE801A}"/>
                </a:ext>
              </a:extLst>
            </p:cNvPr>
            <p:cNvSpPr/>
            <p:nvPr/>
          </p:nvSpPr>
          <p:spPr>
            <a:xfrm>
              <a:off x="4169105" y="4043439"/>
              <a:ext cx="2014812" cy="58225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4.</a:t>
              </a:r>
              <a:r>
                <a:rPr lang="zh-CN" altLang="en-US" dirty="0"/>
                <a:t>二维码生成</a:t>
              </a:r>
              <a:endParaRPr lang="en-US" altLang="zh-CN" dirty="0"/>
            </a:p>
          </p:txBody>
        </p:sp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B3A13683-E700-433F-9C4D-97BE841B8D07}"/>
              </a:ext>
            </a:extLst>
          </p:cNvPr>
          <p:cNvCxnSpPr/>
          <p:nvPr/>
        </p:nvCxnSpPr>
        <p:spPr>
          <a:xfrm>
            <a:off x="5591944" y="342900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C1F1EA32-5036-4EC2-83AC-30BDC79426C3}"/>
              </a:ext>
            </a:extLst>
          </p:cNvPr>
          <p:cNvSpPr/>
          <p:nvPr/>
        </p:nvSpPr>
        <p:spPr>
          <a:xfrm>
            <a:off x="4062596" y="332098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5829B92-F33D-42DD-8319-727DE508937A}"/>
              </a:ext>
            </a:extLst>
          </p:cNvPr>
          <p:cNvCxnSpPr/>
          <p:nvPr/>
        </p:nvCxnSpPr>
        <p:spPr>
          <a:xfrm flipV="1">
            <a:off x="9408368" y="3429001"/>
            <a:ext cx="288032" cy="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7E6346F9-8572-4B47-8A18-19431AE15F64}"/>
              </a:ext>
            </a:extLst>
          </p:cNvPr>
          <p:cNvSpPr/>
          <p:nvPr/>
        </p:nvSpPr>
        <p:spPr>
          <a:xfrm>
            <a:off x="9696400" y="3140969"/>
            <a:ext cx="720080" cy="5822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DD1404DC-E38A-448C-81F0-1FDCAB0F8FEB}"/>
              </a:ext>
            </a:extLst>
          </p:cNvPr>
          <p:cNvCxnSpPr/>
          <p:nvPr/>
        </p:nvCxnSpPr>
        <p:spPr>
          <a:xfrm>
            <a:off x="8400256" y="1412776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4A7060F-EEBA-477A-BD0C-45D1C88244F0}"/>
              </a:ext>
            </a:extLst>
          </p:cNvPr>
          <p:cNvCxnSpPr>
            <a:stCxn id="94" idx="3"/>
          </p:cNvCxnSpPr>
          <p:nvPr/>
        </p:nvCxnSpPr>
        <p:spPr>
          <a:xfrm>
            <a:off x="8040216" y="141277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39E3F5B-7D65-4216-9FF9-78EA037AE7CB}"/>
              </a:ext>
            </a:extLst>
          </p:cNvPr>
          <p:cNvCxnSpPr/>
          <p:nvPr/>
        </p:nvCxnSpPr>
        <p:spPr>
          <a:xfrm>
            <a:off x="6096001" y="5301208"/>
            <a:ext cx="414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84A7060F-EEBA-477A-BD0C-45D1C88244F0}"/>
              </a:ext>
            </a:extLst>
          </p:cNvPr>
          <p:cNvCxnSpPr/>
          <p:nvPr/>
        </p:nvCxnSpPr>
        <p:spPr>
          <a:xfrm>
            <a:off x="8040216" y="141277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84A7060F-EEBA-477A-BD0C-45D1C88244F0}"/>
              </a:ext>
            </a:extLst>
          </p:cNvPr>
          <p:cNvCxnSpPr/>
          <p:nvPr/>
        </p:nvCxnSpPr>
        <p:spPr>
          <a:xfrm>
            <a:off x="8040216" y="249289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84A7060F-EEBA-477A-BD0C-45D1C88244F0}"/>
              </a:ext>
            </a:extLst>
          </p:cNvPr>
          <p:cNvCxnSpPr/>
          <p:nvPr/>
        </p:nvCxnSpPr>
        <p:spPr>
          <a:xfrm>
            <a:off x="8040216" y="342900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84A7060F-EEBA-477A-BD0C-45D1C88244F0}"/>
              </a:ext>
            </a:extLst>
          </p:cNvPr>
          <p:cNvCxnSpPr/>
          <p:nvPr/>
        </p:nvCxnSpPr>
        <p:spPr>
          <a:xfrm>
            <a:off x="8040216" y="436510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85829B92-F33D-42DD-8319-727DE508937A}"/>
              </a:ext>
            </a:extLst>
          </p:cNvPr>
          <p:cNvCxnSpPr/>
          <p:nvPr/>
        </p:nvCxnSpPr>
        <p:spPr>
          <a:xfrm flipV="1">
            <a:off x="8400256" y="3429001"/>
            <a:ext cx="288032" cy="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4A7060F-EEBA-477A-BD0C-45D1C88244F0}"/>
              </a:ext>
            </a:extLst>
          </p:cNvPr>
          <p:cNvCxnSpPr/>
          <p:nvPr/>
        </p:nvCxnSpPr>
        <p:spPr>
          <a:xfrm>
            <a:off x="8040216" y="530120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1D84D62-AE61-4349-B4FE-32B2BCBE1376}"/>
              </a:ext>
            </a:extLst>
          </p:cNvPr>
          <p:cNvSpPr/>
          <p:nvPr/>
        </p:nvSpPr>
        <p:spPr>
          <a:xfrm>
            <a:off x="897829" y="528035"/>
            <a:ext cx="4230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Analysis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85DE85D-B58A-46CA-BA0E-2A6D19F0B892}"/>
              </a:ext>
            </a:extLst>
          </p:cNvPr>
          <p:cNvGrpSpPr/>
          <p:nvPr/>
        </p:nvGrpSpPr>
        <p:grpSpPr>
          <a:xfrm>
            <a:off x="1115625" y="1012943"/>
            <a:ext cx="3888096" cy="216743"/>
            <a:chOff x="1115625" y="1012943"/>
            <a:chExt cx="3888096" cy="216743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66C657A-99DC-4BD0-9086-EA68454C78C1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EA17065A-A9B4-453B-BCDF-7DF469ACE50B}"/>
                </a:ext>
              </a:extLst>
            </p:cNvPr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13218A2-8D55-4327-9A4C-8B55903B16BA}"/>
              </a:ext>
            </a:extLst>
          </p:cNvPr>
          <p:cNvGrpSpPr/>
          <p:nvPr/>
        </p:nvGrpSpPr>
        <p:grpSpPr>
          <a:xfrm rot="900000">
            <a:off x="653201" y="291214"/>
            <a:ext cx="619089" cy="870866"/>
            <a:chOff x="6261558" y="237236"/>
            <a:chExt cx="619089" cy="870866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DB3BAA13-07D5-4186-A882-BC70E36082E1}"/>
                </a:ext>
              </a:extLst>
            </p:cNvPr>
            <p:cNvSpPr/>
            <p:nvPr/>
          </p:nvSpPr>
          <p:spPr>
            <a:xfrm rot="21591212">
              <a:off x="6261558" y="297771"/>
              <a:ext cx="192389" cy="16585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926B0F46-D636-425D-9017-48BC31929B65}"/>
                </a:ext>
              </a:extLst>
            </p:cNvPr>
            <p:cNvSpPr/>
            <p:nvPr/>
          </p:nvSpPr>
          <p:spPr>
            <a:xfrm rot="3614340">
              <a:off x="6390083" y="250505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BE84A6B3-F6E3-4E8B-B50A-47802D97A82D}"/>
                </a:ext>
              </a:extLst>
            </p:cNvPr>
            <p:cNvSpPr/>
            <p:nvPr/>
          </p:nvSpPr>
          <p:spPr>
            <a:xfrm rot="9562">
              <a:off x="6472023" y="293765"/>
              <a:ext cx="192389" cy="16585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AEAC5BF7-A422-4C92-824B-64618D4F585D}"/>
                </a:ext>
              </a:extLst>
            </p:cNvPr>
            <p:cNvSpPr/>
            <p:nvPr/>
          </p:nvSpPr>
          <p:spPr>
            <a:xfrm rot="3609046">
              <a:off x="6491997" y="42970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813F23CF-0927-492E-B1FE-AB7C4A7B8A6F}"/>
                </a:ext>
              </a:extLst>
            </p:cNvPr>
            <p:cNvSpPr/>
            <p:nvPr/>
          </p:nvSpPr>
          <p:spPr>
            <a:xfrm rot="7200000">
              <a:off x="6389427" y="521540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81D1176F-5B7A-4D2F-B623-9E46611A7AA1}"/>
                </a:ext>
              </a:extLst>
            </p:cNvPr>
            <p:cNvSpPr/>
            <p:nvPr/>
          </p:nvSpPr>
          <p:spPr>
            <a:xfrm rot="3609046">
              <a:off x="6380855" y="613941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C1C3B396-93B0-4291-8418-16F95A48DEAC}"/>
                </a:ext>
              </a:extLst>
            </p:cNvPr>
            <p:cNvSpPr/>
            <p:nvPr/>
          </p:nvSpPr>
          <p:spPr>
            <a:xfrm rot="3609046">
              <a:off x="6700251" y="79803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871877EF-D7AE-4320-B04F-29D7C9F0C13F}"/>
                </a:ext>
              </a:extLst>
            </p:cNvPr>
            <p:cNvSpPr/>
            <p:nvPr/>
          </p:nvSpPr>
          <p:spPr>
            <a:xfrm rot="7200000">
              <a:off x="6487921" y="702114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2114FBAB-234A-4A6A-9AA8-7564F657CCF0}"/>
                </a:ext>
              </a:extLst>
            </p:cNvPr>
            <p:cNvSpPr/>
            <p:nvPr/>
          </p:nvSpPr>
          <p:spPr>
            <a:xfrm rot="3609046">
              <a:off x="6595709" y="619527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50605718-5F57-4CD2-9A3E-EF52B7D1A330}"/>
                </a:ext>
              </a:extLst>
            </p:cNvPr>
            <p:cNvSpPr/>
            <p:nvPr/>
          </p:nvSpPr>
          <p:spPr>
            <a:xfrm rot="7200000">
              <a:off x="6701526" y="704274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A77B96B4-0D5C-4706-9D42-638C62979FAD}"/>
                </a:ext>
              </a:extLst>
            </p:cNvPr>
            <p:cNvSpPr/>
            <p:nvPr/>
          </p:nvSpPr>
          <p:spPr>
            <a:xfrm rot="7200000">
              <a:off x="6618790" y="928027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920AC524-BD2F-4225-80C0-9AEE97038E86}"/>
                </a:ext>
              </a:extLst>
            </p:cNvPr>
            <p:cNvSpPr/>
            <p:nvPr/>
          </p:nvSpPr>
          <p:spPr>
            <a:xfrm rot="3609046">
              <a:off x="6512906" y="84295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67291149-7F00-43D9-9CCE-DBA659C0933B}"/>
                </a:ext>
              </a:extLst>
            </p:cNvPr>
            <p:cNvSpPr/>
            <p:nvPr/>
          </p:nvSpPr>
          <p:spPr>
            <a:xfrm rot="7200000">
              <a:off x="6407162" y="928982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0746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35"/>
    </mc:Choice>
    <mc:Fallback>
      <p:transition spd="slow" advTm="168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101" grpId="0" animBg="1"/>
      <p:bldP spid="103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0" y="4946757"/>
            <a:ext cx="12190413" cy="2002216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20672" y="546169"/>
            <a:ext cx="4230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Analysis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15625" y="1012943"/>
            <a:ext cx="3888096" cy="216743"/>
            <a:chOff x="1115625" y="1012943"/>
            <a:chExt cx="3888096" cy="216743"/>
          </a:xfrm>
        </p:grpSpPr>
        <p:cxnSp>
          <p:nvCxnSpPr>
            <p:cNvPr id="89" name="直接连接符 88"/>
            <p:cNvCxnSpPr>
              <a:endCxn id="90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等腰三角形 89"/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900000">
            <a:off x="653201" y="291214"/>
            <a:ext cx="619089" cy="870866"/>
            <a:chOff x="6261558" y="237236"/>
            <a:chExt cx="619089" cy="870866"/>
          </a:xfrm>
        </p:grpSpPr>
        <p:sp>
          <p:nvSpPr>
            <p:cNvPr id="104" name="等腰三角形 103"/>
            <p:cNvSpPr/>
            <p:nvPr/>
          </p:nvSpPr>
          <p:spPr>
            <a:xfrm rot="21591212">
              <a:off x="6261558" y="297771"/>
              <a:ext cx="192389" cy="16585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5" name="等腰三角形 104"/>
            <p:cNvSpPr/>
            <p:nvPr/>
          </p:nvSpPr>
          <p:spPr>
            <a:xfrm rot="3614340">
              <a:off x="6390083" y="250505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6" name="等腰三角形 105"/>
            <p:cNvSpPr/>
            <p:nvPr/>
          </p:nvSpPr>
          <p:spPr>
            <a:xfrm rot="9562">
              <a:off x="6472023" y="293765"/>
              <a:ext cx="192389" cy="16585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7" name="等腰三角形 106"/>
            <p:cNvSpPr/>
            <p:nvPr/>
          </p:nvSpPr>
          <p:spPr>
            <a:xfrm rot="3609046">
              <a:off x="6491997" y="42970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8" name="等腰三角形 107"/>
            <p:cNvSpPr/>
            <p:nvPr/>
          </p:nvSpPr>
          <p:spPr>
            <a:xfrm rot="7200000">
              <a:off x="6389427" y="521540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1" name="等腰三角形 110"/>
            <p:cNvSpPr/>
            <p:nvPr/>
          </p:nvSpPr>
          <p:spPr>
            <a:xfrm rot="3609046">
              <a:off x="6380855" y="613941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2" name="等腰三角形 111"/>
            <p:cNvSpPr/>
            <p:nvPr/>
          </p:nvSpPr>
          <p:spPr>
            <a:xfrm rot="3609046">
              <a:off x="6700251" y="79803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4" name="等腰三角形 113"/>
            <p:cNvSpPr/>
            <p:nvPr/>
          </p:nvSpPr>
          <p:spPr>
            <a:xfrm rot="7200000">
              <a:off x="6487921" y="702114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5" name="等腰三角形 114"/>
            <p:cNvSpPr/>
            <p:nvPr/>
          </p:nvSpPr>
          <p:spPr>
            <a:xfrm rot="3609046">
              <a:off x="6595709" y="619527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6" name="等腰三角形 115"/>
            <p:cNvSpPr/>
            <p:nvPr/>
          </p:nvSpPr>
          <p:spPr>
            <a:xfrm rot="7200000">
              <a:off x="6701526" y="704274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1" name="等腰三角形 120"/>
            <p:cNvSpPr/>
            <p:nvPr/>
          </p:nvSpPr>
          <p:spPr>
            <a:xfrm rot="7200000">
              <a:off x="6618790" y="928027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2" name="等腰三角形 121"/>
            <p:cNvSpPr/>
            <p:nvPr/>
          </p:nvSpPr>
          <p:spPr>
            <a:xfrm rot="3609046">
              <a:off x="6512906" y="84295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3" name="等腰三角形 122"/>
            <p:cNvSpPr/>
            <p:nvPr/>
          </p:nvSpPr>
          <p:spPr>
            <a:xfrm rot="7200000">
              <a:off x="6407162" y="928982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B18DDE3-2238-4696-8A36-3CF389140373}"/>
              </a:ext>
            </a:extLst>
          </p:cNvPr>
          <p:cNvSpPr txBox="1"/>
          <p:nvPr/>
        </p:nvSpPr>
        <p:spPr>
          <a:xfrm>
            <a:off x="819574" y="1188051"/>
            <a:ext cx="1038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order to develop a versatile management system, these functions are essentially required through </a:t>
            </a:r>
          </a:p>
          <a:p>
            <a:r>
              <a:rPr lang="en-US" altLang="zh-CN" dirty="0"/>
              <a:t>the implementation.</a:t>
            </a:r>
            <a:endParaRPr lang="zh-CN" altLang="en-US" dirty="0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EB106514-2A39-42B4-B3B4-D9A203EF8B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332893"/>
              </p:ext>
            </p:extLst>
          </p:nvPr>
        </p:nvGraphicFramePr>
        <p:xfrm>
          <a:off x="1115625" y="3429000"/>
          <a:ext cx="1384917" cy="116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4A1EF465-EE26-4F2E-B2C2-DEA7145283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317405"/>
              </p:ext>
            </p:extLst>
          </p:nvPr>
        </p:nvGraphicFramePr>
        <p:xfrm>
          <a:off x="3754019" y="3429000"/>
          <a:ext cx="1384917" cy="116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A7C3B693-067B-424C-BABE-415B35813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671954"/>
              </p:ext>
            </p:extLst>
          </p:nvPr>
        </p:nvGraphicFramePr>
        <p:xfrm>
          <a:off x="5643187" y="1672971"/>
          <a:ext cx="6181869" cy="226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30" name="图示 29">
            <a:extLst>
              <a:ext uri="{FF2B5EF4-FFF2-40B4-BE49-F238E27FC236}">
                <a16:creationId xmlns:a16="http://schemas.microsoft.com/office/drawing/2014/main" id="{7CD1228D-9BA8-4ABA-93FF-5389C04984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640958"/>
              </p:ext>
            </p:extLst>
          </p:nvPr>
        </p:nvGraphicFramePr>
        <p:xfrm>
          <a:off x="5643187" y="4089822"/>
          <a:ext cx="6181869" cy="226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2A8420C2-313B-4D7D-BAEA-172688C7E708}"/>
              </a:ext>
            </a:extLst>
          </p:cNvPr>
          <p:cNvSpPr/>
          <p:nvPr/>
        </p:nvSpPr>
        <p:spPr>
          <a:xfrm>
            <a:off x="2434822" y="3861786"/>
            <a:ext cx="1384917" cy="228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4AA3116-E77A-4DA5-9D3A-A2BDA2ED5A7B}"/>
              </a:ext>
            </a:extLst>
          </p:cNvPr>
          <p:cNvSpPr/>
          <p:nvPr/>
        </p:nvSpPr>
        <p:spPr>
          <a:xfrm>
            <a:off x="5100414" y="3861786"/>
            <a:ext cx="1384917" cy="228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1031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2" grpId="0"/>
      <p:bldGraphic spid="11" grpId="0">
        <p:bldAsOne/>
      </p:bldGraphic>
      <p:bldGraphic spid="12" grpId="0">
        <p:bldAsOne/>
      </p:bldGraphic>
      <p:bldGraphic spid="9" grpId="0">
        <p:bldAsOne/>
      </p:bldGraphic>
      <p:bldGraphic spid="30" grpId="0">
        <p:bldAsOne/>
      </p:bldGraphic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2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5.5|0.5|1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5|3.5|5|6|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3|0.3|0.4|0.3|0.1|12.6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8|0.6|0.9|0.3|0.1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"/>
</p:tagLst>
</file>

<file path=ppt/theme/theme1.xml><?xml version="1.0" encoding="utf-8"?>
<a:theme xmlns:a="http://schemas.openxmlformats.org/drawingml/2006/main" name="Office 主题​​">
  <a:themeElements>
    <a:clrScheme name="038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41B7D0"/>
      </a:accent1>
      <a:accent2>
        <a:srgbClr val="4FEAFF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5B9BD5"/>
      </a:hlink>
      <a:folHlink>
        <a:srgbClr val="70AD47"/>
      </a:folHlink>
    </a:clrScheme>
    <a:fontScheme name="兰亭粗黑+细黑_GBK">
      <a:majorFont>
        <a:latin typeface="Open Sans Semibold"/>
        <a:ea typeface="方正黑体简体"/>
        <a:cs typeface=""/>
      </a:majorFont>
      <a:minorFont>
        <a:latin typeface="Open Sans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813</Words>
  <Application>Microsoft Office PowerPoint</Application>
  <PresentationFormat>宽屏</PresentationFormat>
  <Paragraphs>267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-apple-system</vt:lpstr>
      <vt:lpstr>Open Sans Light</vt:lpstr>
      <vt:lpstr>Open Sans Semibold</vt:lpstr>
      <vt:lpstr>等线</vt:lpstr>
      <vt:lpstr>方正黑体简体</vt:lpstr>
      <vt:lpstr>方正兰亭细黑_GBK</vt:lpstr>
      <vt:lpstr>华文细黑</vt:lpstr>
      <vt:lpstr>宋体</vt:lpstr>
      <vt:lpstr>微软雅黑</vt:lpstr>
      <vt:lpstr>造字工房悦黑体验版纤细体</vt:lpstr>
      <vt:lpstr>Arial</vt:lpstr>
      <vt:lpstr>Arial</vt:lpstr>
      <vt:lpstr>Calibri</vt:lpstr>
      <vt:lpstr>Source Sans Pro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高 士钦</cp:lastModifiedBy>
  <cp:revision>79</cp:revision>
  <dcterms:created xsi:type="dcterms:W3CDTF">2017-05-07T07:22:00Z</dcterms:created>
  <dcterms:modified xsi:type="dcterms:W3CDTF">2020-09-06T01:56:05Z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