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2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5"/>
  </p:notesMasterIdLst>
  <p:sldIdLst>
    <p:sldId id="256" r:id="rId3"/>
    <p:sldId id="267" r:id="rId4"/>
    <p:sldId id="257" r:id="rId5"/>
    <p:sldId id="259" r:id="rId6"/>
    <p:sldId id="258" r:id="rId7"/>
    <p:sldId id="260" r:id="rId8"/>
    <p:sldId id="268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F:\400px_tools/pic_temp/pic_sup.png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F:\400px_tools/pic_temp/1_pic_quater_left_down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3.png"/><Relationship Id="rId4" Type="http://schemas.openxmlformats.org/officeDocument/2006/relationships/tags" Target="../tags/tag72.xml"/><Relationship Id="rId9" Type="http://schemas.openxmlformats.org/officeDocument/2006/relationships/image" Target="file:///F:\400px_tools/pic_temp/0_pic_quater_right_up.png" TargetMode="Externa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file:///F:\400px_tools/pic_temp/pic_s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file:///F:\400px_tools/pic_temp/1_pic_quater_left_down.png" TargetMode="External"/><Relationship Id="rId5" Type="http://schemas.openxmlformats.org/officeDocument/2006/relationships/tags" Target="../tags/tag85.xml"/><Relationship Id="rId10" Type="http://schemas.openxmlformats.org/officeDocument/2006/relationships/image" Target="../media/image3.png"/><Relationship Id="rId4" Type="http://schemas.openxmlformats.org/officeDocument/2006/relationships/tags" Target="../tags/tag84.xml"/><Relationship Id="rId9" Type="http://schemas.openxmlformats.org/officeDocument/2006/relationships/image" Target="file:///F:\400px_tools/pic_temp/0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file:///F:\400px_tools/pic_temp/1_pic_quater_left_down.png" TargetMode="Externa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3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file:///F:\400px_tools/pic_temp/0_pic_quater_right_up.png" TargetMode="External"/><Relationship Id="rId5" Type="http://schemas.openxmlformats.org/officeDocument/2006/relationships/tags" Target="../tags/tag91.xml"/><Relationship Id="rId10" Type="http://schemas.openxmlformats.org/officeDocument/2006/relationships/image" Target="../media/image2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file:///F:\400px_tools/pic_temp/0_pic_quater_right_up.png" TargetMode="External"/><Relationship Id="rId5" Type="http://schemas.openxmlformats.org/officeDocument/2006/relationships/tags" Target="../tags/tag99.xml"/><Relationship Id="rId10" Type="http://schemas.openxmlformats.org/officeDocument/2006/relationships/image" Target="../media/image2.png"/><Relationship Id="rId4" Type="http://schemas.openxmlformats.org/officeDocument/2006/relationships/tags" Target="../tags/tag98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3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file:///F:\400px_tools/pic_temp/0_pic_quater_right_up.png" TargetMode="Externa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2.png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file:///F:\400px_tools/pic_temp/1_pic_quater_lef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3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file:///F:\400px_tools/pic_temp/0_pic_quater_right_up.png" TargetMode="Externa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2.png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file:///F:\400px_tools/pic_temp/1_pic_quater_left_down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2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2.xml"/><Relationship Id="rId16" Type="http://schemas.openxmlformats.org/officeDocument/2006/relationships/image" Target="file:///F:\400px_tools/pic_temp/1_pic_quater_left_down.png" TargetMode="Externa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../media/image3.png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file:///F:\400px_tools/pic_temp/0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file:///F:\400px_tools/pic_temp/1_pic_quater_left_down.png" TargetMode="Externa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3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file:///F:\400px_tools/pic_temp/0_pic_quater_right_up.png" TargetMode="External"/><Relationship Id="rId5" Type="http://schemas.openxmlformats.org/officeDocument/2006/relationships/tags" Target="../tags/tag136.xml"/><Relationship Id="rId10" Type="http://schemas.openxmlformats.org/officeDocument/2006/relationships/image" Target="../media/image2.png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F:\400px_tools/pic_temp/1_pic_quater_left_down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0" Type="http://schemas.openxmlformats.org/officeDocument/2006/relationships/image" Target="file:///F:\400px_tools/pic_temp/0_pic_quater_righ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file:///F:\400px_tools/pic_temp/pic_half_right.png" TargetMode="External"/><Relationship Id="rId4" Type="http://schemas.openxmlformats.org/officeDocument/2006/relationships/tags" Target="../tags/tag23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file:///F:\400px_tools/pic_temp/1_pic_quater_left_down.png" TargetMode="Externa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file:///F:\400px_tools/pic_temp/0_pic_quater_right_up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2.png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file:///F:\400px_tools/pic_temp/0_pic_quater_right_up.png" TargetMode="Externa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15" Type="http://schemas.openxmlformats.org/officeDocument/2006/relationships/image" Target="file:///F:\400px_tools/pic_temp/1_pic_quater_left_down.png" TargetMode="Externa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file:///C:\Users\admin\Desktop\1.0%20&#28216;&#25103;\sup\21\subject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F:\400px_tools/pic_temp/1_pic_quater_left_down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F:\400px_tools/pic_temp/0_pic_quater_right_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F:\400px_tools/pic_temp/1_pic_quater_left_down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3.png"/><Relationship Id="rId5" Type="http://schemas.openxmlformats.org/officeDocument/2006/relationships/tags" Target="../tags/tag66.xml"/><Relationship Id="rId10" Type="http://schemas.openxmlformats.org/officeDocument/2006/relationships/image" Target="file:///F:\400px_tools/pic_temp/0_pic_quater_right_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711200" y="1997748"/>
            <a:ext cx="5384800" cy="144018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6600" b="0" spc="16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711200" y="3513567"/>
            <a:ext cx="5384800" cy="838518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1800" b="0" spc="16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730885" y="4117340"/>
            <a:ext cx="4577715" cy="556260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730250" y="2600960"/>
            <a:ext cx="5365750" cy="1398905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2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50" y="1397000"/>
            <a:ext cx="202985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2259649" y="3608663"/>
            <a:ext cx="5767705" cy="83566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5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2259649" y="4600617"/>
            <a:ext cx="5767705" cy="673847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2000" b="0" spc="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4163060" y="4522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cap="all" baseline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6EBE08-5FCB-4FBC-9DCE-BF6661CBC199}"/>
              </a:ext>
            </a:extLst>
          </p:cNvPr>
          <p:cNvSpPr txBox="1"/>
          <p:nvPr/>
        </p:nvSpPr>
        <p:spPr>
          <a:xfrm>
            <a:off x="218661" y="2415208"/>
            <a:ext cx="643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/>
              <a:t>2D</a:t>
            </a:r>
            <a:r>
              <a:rPr lang="zh-CN" altLang="en-US" sz="8800" b="1" dirty="0"/>
              <a:t>魂类游戏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移动机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952500"/>
            <a:ext cx="4257675" cy="520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7360" y="6341110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主角移动机制</a:t>
            </a:r>
          </a:p>
        </p:txBody>
      </p:sp>
      <p:pic>
        <p:nvPicPr>
          <p:cNvPr id="6" name="图片 5" descr="敌人机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35" y="1014730"/>
            <a:ext cx="4210050" cy="4932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25715" y="6288405"/>
            <a:ext cx="212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怪兽移动机制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Test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730250" y="1966595"/>
            <a:ext cx="2116455" cy="6343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4400" b="1" spc="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单击此处添加副标题内容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谢谢聆听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4"/>
          <p:cNvSpPr/>
          <p:nvPr>
            <p:custDataLst>
              <p:tags r:id="rId2"/>
            </p:custDataLst>
          </p:nvPr>
        </p:nvSpPr>
        <p:spPr bwMode="auto">
          <a:xfrm>
            <a:off x="6832282" y="202850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任意多边形 12"/>
          <p:cNvSpPr/>
          <p:nvPr>
            <p:custDataLst>
              <p:tags r:id="rId3"/>
            </p:custDataLst>
          </p:nvPr>
        </p:nvSpPr>
        <p:spPr bwMode="auto">
          <a:xfrm>
            <a:off x="7954962" y="202850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4"/>
            </p:custDataLst>
          </p:nvPr>
        </p:nvSpPr>
        <p:spPr>
          <a:xfrm>
            <a:off x="7151687" y="206660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7" name="文本框 76"/>
          <p:cNvSpPr txBox="1"/>
          <p:nvPr>
            <p:custDataLst>
              <p:tags r:id="rId5"/>
            </p:custDataLst>
          </p:nvPr>
        </p:nvSpPr>
        <p:spPr bwMode="auto">
          <a:xfrm>
            <a:off x="8228647" y="195040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Problem Statement</a:t>
            </a:r>
          </a:p>
        </p:txBody>
      </p:sp>
      <p:sp>
        <p:nvSpPr>
          <p:cNvPr id="78" name="任意多边形 17"/>
          <p:cNvSpPr/>
          <p:nvPr>
            <p:custDataLst>
              <p:tags r:id="rId6"/>
            </p:custDataLst>
          </p:nvPr>
        </p:nvSpPr>
        <p:spPr bwMode="auto">
          <a:xfrm>
            <a:off x="6832282" y="280701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任意多边形 20"/>
          <p:cNvSpPr/>
          <p:nvPr>
            <p:custDataLst>
              <p:tags r:id="rId7"/>
            </p:custDataLst>
          </p:nvPr>
        </p:nvSpPr>
        <p:spPr bwMode="auto">
          <a:xfrm>
            <a:off x="7954962" y="280701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矩形 79"/>
          <p:cNvSpPr/>
          <p:nvPr>
            <p:custDataLst>
              <p:tags r:id="rId8"/>
            </p:custDataLst>
          </p:nvPr>
        </p:nvSpPr>
        <p:spPr>
          <a:xfrm>
            <a:off x="7151687" y="284511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1" name="文本框 80"/>
          <p:cNvSpPr txBox="1"/>
          <p:nvPr>
            <p:custDataLst>
              <p:tags r:id="rId9"/>
            </p:custDataLst>
          </p:nvPr>
        </p:nvSpPr>
        <p:spPr bwMode="auto">
          <a:xfrm>
            <a:off x="8228647" y="272002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 Division</a:t>
            </a:r>
          </a:p>
        </p:txBody>
      </p:sp>
      <p:sp>
        <p:nvSpPr>
          <p:cNvPr id="82" name="任意多边形 24"/>
          <p:cNvSpPr/>
          <p:nvPr>
            <p:custDataLst>
              <p:tags r:id="rId10"/>
            </p:custDataLst>
          </p:nvPr>
        </p:nvSpPr>
        <p:spPr bwMode="auto">
          <a:xfrm>
            <a:off x="6832282" y="35747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任意多边形 25"/>
          <p:cNvSpPr/>
          <p:nvPr>
            <p:custDataLst>
              <p:tags r:id="rId11"/>
            </p:custDataLst>
          </p:nvPr>
        </p:nvSpPr>
        <p:spPr bwMode="auto">
          <a:xfrm>
            <a:off x="7954962" y="35747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矩形 83"/>
          <p:cNvSpPr/>
          <p:nvPr>
            <p:custDataLst>
              <p:tags r:id="rId12"/>
            </p:custDataLst>
          </p:nvPr>
        </p:nvSpPr>
        <p:spPr>
          <a:xfrm>
            <a:off x="7151687" y="361283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5" name="文本框 84"/>
          <p:cNvSpPr txBox="1"/>
          <p:nvPr>
            <p:custDataLst>
              <p:tags r:id="rId13"/>
            </p:custDataLst>
          </p:nvPr>
        </p:nvSpPr>
        <p:spPr bwMode="auto">
          <a:xfrm>
            <a:off x="8228647" y="348964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</a:p>
        </p:txBody>
      </p:sp>
      <p:sp>
        <p:nvSpPr>
          <p:cNvPr id="86" name="任意多边形 30"/>
          <p:cNvSpPr/>
          <p:nvPr>
            <p:custDataLst>
              <p:tags r:id="rId14"/>
            </p:custDataLst>
          </p:nvPr>
        </p:nvSpPr>
        <p:spPr bwMode="auto">
          <a:xfrm>
            <a:off x="6832282" y="432657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任意多边形 32"/>
          <p:cNvSpPr/>
          <p:nvPr>
            <p:custDataLst>
              <p:tags r:id="rId15"/>
            </p:custDataLst>
          </p:nvPr>
        </p:nvSpPr>
        <p:spPr bwMode="auto">
          <a:xfrm>
            <a:off x="7954962" y="432657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矩形 87"/>
          <p:cNvSpPr/>
          <p:nvPr>
            <p:custDataLst>
              <p:tags r:id="rId16"/>
            </p:custDataLst>
          </p:nvPr>
        </p:nvSpPr>
        <p:spPr>
          <a:xfrm>
            <a:off x="7151687" y="436467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9" name="文本框 88"/>
          <p:cNvSpPr txBox="1"/>
          <p:nvPr>
            <p:custDataLst>
              <p:tags r:id="rId17"/>
            </p:custDataLst>
          </p:nvPr>
        </p:nvSpPr>
        <p:spPr bwMode="auto">
          <a:xfrm>
            <a:off x="8228647" y="425926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90" name="任意多边形 36"/>
          <p:cNvSpPr/>
          <p:nvPr>
            <p:custDataLst>
              <p:tags r:id="rId18"/>
            </p:custDataLst>
          </p:nvPr>
        </p:nvSpPr>
        <p:spPr bwMode="auto">
          <a:xfrm>
            <a:off x="6832282" y="509619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任意多边形 37"/>
          <p:cNvSpPr/>
          <p:nvPr>
            <p:custDataLst>
              <p:tags r:id="rId19"/>
            </p:custDataLst>
          </p:nvPr>
        </p:nvSpPr>
        <p:spPr bwMode="auto">
          <a:xfrm>
            <a:off x="7954962" y="509619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" name="矩形 91"/>
          <p:cNvSpPr/>
          <p:nvPr>
            <p:custDataLst>
              <p:tags r:id="rId20"/>
            </p:custDataLst>
          </p:nvPr>
        </p:nvSpPr>
        <p:spPr>
          <a:xfrm>
            <a:off x="7151687" y="5134292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93" name="文本框 92"/>
          <p:cNvSpPr txBox="1"/>
          <p:nvPr>
            <p:custDataLst>
              <p:tags r:id="rId21"/>
            </p:custDataLst>
          </p:nvPr>
        </p:nvSpPr>
        <p:spPr bwMode="auto">
          <a:xfrm>
            <a:off x="8228647" y="502888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ImplamentatIon</a:t>
            </a:r>
          </a:p>
        </p:txBody>
      </p:sp>
      <p:sp>
        <p:nvSpPr>
          <p:cNvPr id="94" name="任意多边形 43"/>
          <p:cNvSpPr/>
          <p:nvPr>
            <p:custDataLst>
              <p:tags r:id="rId22"/>
            </p:custDataLst>
          </p:nvPr>
        </p:nvSpPr>
        <p:spPr bwMode="auto">
          <a:xfrm>
            <a:off x="6832282" y="586581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任意多边形 45"/>
          <p:cNvSpPr/>
          <p:nvPr>
            <p:custDataLst>
              <p:tags r:id="rId23"/>
            </p:custDataLst>
          </p:nvPr>
        </p:nvSpPr>
        <p:spPr bwMode="auto">
          <a:xfrm>
            <a:off x="7954962" y="586581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矩形 95"/>
          <p:cNvSpPr/>
          <p:nvPr>
            <p:custDataLst>
              <p:tags r:id="rId24"/>
            </p:custDataLst>
          </p:nvPr>
        </p:nvSpPr>
        <p:spPr>
          <a:xfrm>
            <a:off x="7151687" y="590391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lnSpcReduction="100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97" name="文本框 96"/>
          <p:cNvSpPr txBox="1"/>
          <p:nvPr>
            <p:custDataLst>
              <p:tags r:id="rId25"/>
            </p:custDataLst>
          </p:nvPr>
        </p:nvSpPr>
        <p:spPr bwMode="auto">
          <a:xfrm>
            <a:off x="8228647" y="5798502"/>
            <a:ext cx="3227070" cy="56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fontAlgn="auto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spc="2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</a:t>
            </a:r>
          </a:p>
        </p:txBody>
      </p:sp>
      <p:sp>
        <p:nvSpPr>
          <p:cNvPr id="3" name="文本框 49"/>
          <p:cNvSpPr txBox="1"/>
          <p:nvPr>
            <p:custDataLst>
              <p:tags r:id="rId26"/>
            </p:custDataLst>
          </p:nvPr>
        </p:nvSpPr>
        <p:spPr>
          <a:xfrm>
            <a:off x="6832282" y="1234121"/>
            <a:ext cx="3292475" cy="41656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000" b="1" spc="6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4" name="文本框 50"/>
          <p:cNvSpPr txBox="1"/>
          <p:nvPr>
            <p:custDataLst>
              <p:tags r:id="rId27"/>
            </p:custDataLst>
          </p:nvPr>
        </p:nvSpPr>
        <p:spPr>
          <a:xfrm>
            <a:off x="6832282" y="493077"/>
            <a:ext cx="3292475" cy="6997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600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 录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Problem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C9F754DE-2CAD-44b6-B708-469DEB6407EB-2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047750"/>
            <a:ext cx="8839200" cy="488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unity</a:t>
            </a:r>
            <a:endParaRPr lang="en-US" altLang="zh-CN" sz="2665"/>
          </a:p>
        </p:txBody>
      </p:sp>
      <p:pic>
        <p:nvPicPr>
          <p:cNvPr id="4" name="图片 3" descr="批注 2020-09-05 2200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" y="1848485"/>
            <a:ext cx="1294130" cy="3597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6355" y="1418590"/>
            <a:ext cx="66630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ym typeface="+mn-ea"/>
              </a:rPr>
              <a:t>你是一名勇敢无畏的探险家，在一次旅行中意外跌入地下。</a:t>
            </a:r>
            <a:endParaRPr lang="zh-CN" altLang="en-US" sz="3600"/>
          </a:p>
          <a:p>
            <a:r>
              <a:rPr lang="zh-CN" altLang="en-US" sz="3600"/>
              <a:t>在这危机四伏的地底世界中，你需要努力活下去。</a:t>
            </a:r>
          </a:p>
          <a:p>
            <a:r>
              <a:rPr lang="zh-CN" altLang="en-US" sz="3600"/>
              <a:t>躲避怪兽的攻击，寻找足够的食物，向地下更深处探索！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Group Division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组长：鲁中魁</a:t>
            </a:r>
          </a:p>
          <a:p>
            <a:r>
              <a:t>任务量：地图上传送门及道具设计</a:t>
            </a:r>
          </a:p>
          <a:p>
            <a:r>
              <a:rPr lang="en-US" altLang="zh-CN"/>
              <a:t>25%</a:t>
            </a:r>
          </a:p>
          <a:p>
            <a:r>
              <a:t>组员：陈宇晨</a:t>
            </a:r>
          </a:p>
          <a:p>
            <a:r>
              <a:t>任务量：怪兽的走位与进攻机制、背景音乐</a:t>
            </a:r>
          </a:p>
          <a:p>
            <a:r>
              <a:rPr lang="en-US" altLang="zh-CN"/>
              <a:t>25%</a:t>
            </a:r>
          </a:p>
          <a:p>
            <a:r>
              <a:t>赵秋实</a:t>
            </a:r>
          </a:p>
          <a:p>
            <a:r>
              <a:t>任务量：地图基本设置（地图的构建与障碍物）、人物模型建立</a:t>
            </a:r>
          </a:p>
          <a:p>
            <a:r>
              <a:rPr lang="en-US" altLang="zh-CN"/>
              <a:t>25%</a:t>
            </a:r>
          </a:p>
          <a:p>
            <a:r>
              <a:t>汪子伟</a:t>
            </a:r>
          </a:p>
          <a:p>
            <a:r>
              <a:t>任务量：原部分人物模型及原进攻防守机制、背景构思</a:t>
            </a:r>
          </a:p>
          <a:p>
            <a:r>
              <a:rPr lang="en-US" altLang="zh-CN"/>
              <a:t>25%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9F754DE-2CAD-44b6-B708-469DEB6407EB-3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19175"/>
            <a:ext cx="10058400" cy="5139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Design</a:t>
            </a:r>
          </a:p>
        </p:txBody>
      </p:sp>
      <p:pic>
        <p:nvPicPr>
          <p:cNvPr id="4" name="ECB019B1-382A-4266-B25C-5B523AA43C14-4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035" y="81280"/>
            <a:ext cx="6003925" cy="6777355"/>
          </a:xfrm>
          <a:prstGeom prst="rect">
            <a:avLst/>
          </a:prstGeom>
        </p:spPr>
      </p:pic>
      <p:pic>
        <p:nvPicPr>
          <p:cNvPr id="5" name="图片 4" descr="游戏画面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15" y="-54610"/>
            <a:ext cx="3227070" cy="1557655"/>
          </a:xfrm>
          <a:prstGeom prst="rect">
            <a:avLst/>
          </a:prstGeom>
        </p:spPr>
      </p:pic>
      <p:pic>
        <p:nvPicPr>
          <p:cNvPr id="6" name="图片 5" descr="游戏画面4"/>
          <p:cNvPicPr>
            <a:picLocks noChangeAspect="1"/>
          </p:cNvPicPr>
          <p:nvPr/>
        </p:nvPicPr>
        <p:blipFill>
          <a:blip r:embed="rId5"/>
          <a:srcRect l="26275" t="27" r="25701"/>
          <a:stretch>
            <a:fillRect/>
          </a:stretch>
        </p:blipFill>
        <p:spPr>
          <a:xfrm>
            <a:off x="8586470" y="2374900"/>
            <a:ext cx="2411730" cy="2385695"/>
          </a:xfrm>
          <a:prstGeom prst="rect">
            <a:avLst/>
          </a:prstGeom>
        </p:spPr>
      </p:pic>
      <p:pic>
        <p:nvPicPr>
          <p:cNvPr id="7" name="内容占位符 6" descr="批注 2020-09-05 14212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8895" y="4248785"/>
            <a:ext cx="3310255" cy="1661160"/>
          </a:xfrm>
          <a:prstGeom prst="rect">
            <a:avLst/>
          </a:prstGeom>
        </p:spPr>
      </p:pic>
      <p:pic>
        <p:nvPicPr>
          <p:cNvPr id="8" name="图片 7" descr="批注 2020-09-05 164949"/>
          <p:cNvPicPr>
            <a:picLocks noChangeAspect="1"/>
          </p:cNvPicPr>
          <p:nvPr/>
        </p:nvPicPr>
        <p:blipFill>
          <a:blip r:embed="rId7"/>
          <a:srcRect l="26810" t="5341" r="26700" b="3591"/>
          <a:stretch>
            <a:fillRect/>
          </a:stretch>
        </p:blipFill>
        <p:spPr>
          <a:xfrm>
            <a:off x="424180" y="1112520"/>
            <a:ext cx="2708275" cy="26739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Implamentation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批注 2020-09-05 2235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105535"/>
            <a:ext cx="4219575" cy="4298315"/>
          </a:xfrm>
          <a:prstGeom prst="rect">
            <a:avLst/>
          </a:prstGeom>
        </p:spPr>
      </p:pic>
      <p:pic>
        <p:nvPicPr>
          <p:cNvPr id="5" name="图片 4" descr="地图机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70" y="885190"/>
            <a:ext cx="4181475" cy="5098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6260" y="553466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障碍物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85760" y="6071870"/>
            <a:ext cx="184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地图及传送门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批注 2020-09-05 225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65" y="1116330"/>
            <a:ext cx="5577840" cy="1400810"/>
          </a:xfrm>
          <a:prstGeom prst="rect">
            <a:avLst/>
          </a:prstGeom>
        </p:spPr>
      </p:pic>
      <p:pic>
        <p:nvPicPr>
          <p:cNvPr id="5" name="图片 4" descr="批注 2020-09-05 225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" y="981075"/>
            <a:ext cx="4210050" cy="4895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5360" y="3043555"/>
            <a:ext cx="4053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食物机制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5666"/>
  <p:tag name="KSO_WM_SLIDE_ID" val="custom20205666_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2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2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4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4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5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5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5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7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5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6_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6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LAYERLEVEL" val="1_1_1"/>
  <p:tag name="KSO_WM_TAG_VERSION" val="1.0"/>
  <p:tag name="KSO_WM_BEAUTIFY_FLAG" val="#wm#"/>
  <p:tag name="KSO_WM_TEMPLATE_CATEGORY" val="custom"/>
  <p:tag name="KSO_WM_TEMPLATE_INDEX" val="20205666"/>
  <p:tag name="KSO_WM_UNIT_ID" val="custom20205666_6*l_h_i*1_6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7"/>
  <p:tag name="KSO_WM_UNIT_COLOR_SCHEME_PARENT_PAGE" val="0_4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LAYERLEVEL" val="1_1_1"/>
  <p:tag name="KSO_WM_TAG_VERSION" val="1.0"/>
  <p:tag name="KSO_WM_BEAUTIFY_FLAG" val="#wm#"/>
  <p:tag name="KSO_WM_UNIT_PRESET_TEXT" val="单击此处添加标题"/>
  <p:tag name="KSO_WM_TEMPLATE_CATEGORY" val="custom"/>
  <p:tag name="KSO_WM_TEMPLATE_INDEX" val="20205666"/>
  <p:tag name="KSO_WM_UNIT_ID" val="custom20205666_6*l_h_f*1_6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CONTENTS"/>
  <p:tag name="KSO_WM_TEMPLATE_CATEGORY" val="custom"/>
  <p:tag name="KSO_WM_TEMPLATE_INDEX" val="20205666"/>
  <p:tag name="KSO_WM_UNIT_ID" val="custom20205666_6*b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 录"/>
  <p:tag name="KSO_WM_TEMPLATE_CATEGORY" val="custom"/>
  <p:tag name="KSO_WM_TEMPLATE_INDEX" val="20205666"/>
  <p:tag name="KSO_WM_UNIT_ID" val="custom20205666_6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66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566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ITEM_CNT" val="0"/>
  <p:tag name="KSO_WM_SLIDE_INDEX" val="33"/>
  <p:tag name="KSO_WM_TAG_VERSION" val="1.0"/>
  <p:tag name="KSO_WM_SLIDE_LAYOUT" val="a_b"/>
  <p:tag name="KSO_WM_SLIDE_LAYOUT_CNT" val="1_1"/>
  <p:tag name="KSO_WM_SLIDE_TYPE" val="endPage"/>
  <p:tag name="KSO_WM_SLIDE_SUBTYPE" val="pureTxt"/>
  <p:tag name="KSO_WM_TEMPLATE_MASTER_TYPE" val="1"/>
  <p:tag name="KSO_WM_TEMPLATE_COLOR_TYPE" val="1"/>
  <p:tag name="KSO_WM_TEMPLATE_CATEGORY" val="custom"/>
  <p:tag name="KSO_WM_TEMPLATE_INDEX" val="20205666"/>
  <p:tag name="KSO_WM_SLIDE_ID" val="custom20205666_3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666"/>
  <p:tag name="KSO_WM_UNIT_ID" val="custom20205666_33*i*1"/>
  <p:tag name="KSO_WM_UNIT_TYPE" val="i"/>
  <p:tag name="KSO_WM_UNIT_INDEX" val="1"/>
  <p:tag name="KSO_WM_UNIT_PRESET_TEXT" val="202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666"/>
  <p:tag name="KSO_WM_UNIT_ID" val="custom20205666_33*b*1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谢谢聆听"/>
  <p:tag name="KSO_WM_TEMPLATE_CATEGORY" val="custom"/>
  <p:tag name="KSO_WM_TEMPLATE_INDEX" val="20205666"/>
  <p:tag name="KSO_WM_UNIT_ID" val="custom20205666_33*a*1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66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9、20、25、30、31、32、3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032129">
      <a:dk1>
        <a:sysClr val="windowText" lastClr="000000"/>
      </a:dk1>
      <a:lt1>
        <a:sysClr val="window" lastClr="FFFFFF"/>
      </a:lt1>
      <a:dk2>
        <a:srgbClr val="E3E9FC"/>
      </a:dk2>
      <a:lt2>
        <a:srgbClr val="FFFFFF"/>
      </a:lt2>
      <a:accent1>
        <a:srgbClr val="3B5FCC"/>
      </a:accent1>
      <a:accent2>
        <a:srgbClr val="5858B6"/>
      </a:accent2>
      <a:accent3>
        <a:srgbClr val="7551A0"/>
      </a:accent3>
      <a:accent4>
        <a:srgbClr val="92498B"/>
      </a:accent4>
      <a:accent5>
        <a:srgbClr val="AF4275"/>
      </a:accent5>
      <a:accent6>
        <a:srgbClr val="CC3B5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2">
      <extobjdata type="C9F754DE-2CAD-44b6-B708-469DEB6407EB" data="ewogICAiRmlsZUlkIiA6ICI4NDAxNzgzODU3MSIsCiAgICJHcm91cElkIiA6ICIyNTU3MDQzODMiLAogICAiSW1hZ2UiIDogImlWQk9SdzBLR2dvQUFBQU5TVWhFVWdBQUFyZ0FBQUdCQ0FZQUFBQ05YY0xYQUFBQUNYQklXWE1BQUFzVEFBQUxFd0VBbXB3WUFBQWdBRWxFUVZSNG5PemRkMXpVOVI4SDhOY2R4K2JZSU5PRnVGQndtM3VQWExrdFI2VU5mNlVOeTRaV2xwbVZxV1dhbFRZME5mZmV1VGNPUkFWRlJSUVVqcjNISGV2dWZuK2dKeWQzY01EQndmRjZQaDQrNUw3enpWQmU5L2wraHFBdzU0RVNSRVJFUkVTMWxNaTZzYUQ0YTZHaENpRWlJaUlpcWdvTXVFUkVSRVJrVkJod2lZaUlpTWlvTU9BU0VSRVJrVkZod0NVaUlpSWlvOEtBUzBSRVJFUkdoUUdYaUlpSWlJd0tBeTRSRVJFUkdSVUdYQ0lpSWlJeUtneTRSRVJFUkdSVUdIQ0ppSWlJeUtndzRCSVJFUkdSVVdIQUpTSWlJaUtqd29CTFJFUkVSRWFGQVplSWlJaUlqQW9ETGhFUkVSRVpGUVpjSWlJaUlqSXFETGhFUkVSRVpGUVljSW1JaUlqSXFERGdFaEVSRVpGUlljQWxJaUlpSXFQQ2dFdEVSRVJFUm9VQmw0aUlpSWlNQ2dNdUVSRVJFUmtWQmx3aUlpSWlNaW9NdUVSRVJFUmtWQmh3aVlpSWlNaW9NT0FTRVJFUmtWRmh3Q1VpSWlJaW84S0FTMFJFUkVSR2hRR1hpSWlJaUl3S0F5NFJFUkVSR1JVR1hDSWlJaUl5S2d5NFJFUkVSR1JVR0hDSmlJaUl5S2d3NEJJUkVSR1JVV0hBSlNJaUlpS2p3b0JMUkVSRVJFYUZBWmVJaUlpSWpBb0RMaEVSRVJFWkZRWmNJaUlpSWpJcURMaEVSRVJFWkZRWWNJbUlpSWpJcUREZ0VoRVJFWkZSWWNBbElpSWlJcU1pTW5RQlJFUkV4a2lwVkNJbUxnbGg0VkdJamtuQW85aEVTT0tTa1NPVlFTck5neXd2RjRXRkNrT1hTVFdJU0NTRXBia0ZyS3pNWVcxbENVOTNaOVQzY0lXM1Z6MjBiTm9RWHU0dUVBZ0VoaTZ6VmhBVTVqeFFHcm9JSWlJaVk1Q2ZYNERBb0ZzSURMcUY0SkJ3Q0V4RThQZHJpUWIxdlZIZnl4TmVuaDRRaTIxZ1pXa0pLMHNyaUVRbWhpNlphcERDUWpta01pbWtNaG15c3JJUkk0bkZveGdKSGo2S1JzaXRNQ2dWaFdqWHVpbTZkUEJEbHc1K01ETXpOWFRKTlliSXVyRmE4bWZBSlNJaXFxVHcrOUhZZi9RQ1RsMjRqbWErdnVqZG96dmF0L0dIcDRlN29Vc2pJeUtKamNQVjZ5RTRkZlljd2lNaTBLdExBSVlONklxbVB0NkdMczNnR0hDSmlJajBKUFQyQTZ6ZmRnU1BZcE14YXZoUURPemJHODVPam9ZdWkrcUFwSlFVSERsK0NydjNIMFFEVDJkTUhqc1FyVnMwTm5SWkJzT0FTMFJFVkVtU3VHU3MrR3NISkFucG1EUitMQWIzN3dNVEUzWTNvT29ubDh0eCtOaEovTHQxT3p6cjJlT2QxOGJBMDkzWjBHVlZPd1pjSWlLaUNpb29LTVMvTzQ1aTkrSHptUHppT0l3Yk9RSkNJU2NrSXNOVEtCVFl0bnN2Tm16ZWhwR0R1MkhTbUFFd05hMDdjd2t3NEJJUkVWV0FKQzRaWHkxWkF3OTNiN3cvWXpxN0lsQ05sSnlTaXA5Vy9vNzRlQW0rbkQwVm5tNU9oaTZwV2pEZ0VoRVJsZFBwQzlleGJQVTJUSDE1TWtZTkcyTG9jb2pLdEd2ZkFheGR2eEh2VHgrSG5sMENERjFPbFhzMjROYWR0bXNpSXFJSzJMcjNKSFllUEkrbDMzMERYNSs2TzRpSGFwZFJ3NGVpVmNzV21EdC9JZUtUVWpGK1JCOURsMVN0MklKTFJFU2tnVUtweE9wMWUzSHAyajBzL2ZacnVEalhqVWU5WkZ5U2tsUHd3ZHg1ZUs2dEw5NThlUVNFUnJwUXhMTXR1T3daVDBSRXBNSHFkWHR4NDNZMFZpNWR4SEJMdFphTHN4TitYYm9JTjI1SDQ0OTErd3hkVHJWaHdDVWlJbnJHMXIwbmkxcHVGODZIV0d4ajZIS0lLa1VzdHNIU2hmTVJlQzBjVy9lZU5IUTUxWUlCbDRpSXFKZ3pnVGVLK3R4Kyt6WERMUmtOc2RnR1AzNzdOWFljT0ljemdUY01YVTZWWThBbElpSjZUQktYako5V2JjVzNYMzdHYmdsa2RGeWNuZkRkVjU5ajJhcHRrTVNuR0xxY0tzV0FTMFJFaEtKRkhPWXZYWXVwTDAvbWJBbGt0SHg5R3VQVktSTXhmOGthRkJRVUdycWNLc09BUzBSRUJPRGZIVWZoN3ViRmVXN0o2STBhUGhSdWJwN1l1UE9Zb1V1cE1neTRSRVJVNTBuaWtySDc4SG04UDJPNm9Vc2hxaGF6Wmt6SHJrUG5qTGFyQWdNdUVSSFZlU3YrMm9ISkw0N2o4cnRVWnpnN09XSHloSEZZOGVkMlE1ZFNKUmh3aVlpb1Rnc051dzlKUWpyR2pSeGg2RktJcXRXNFVTTWdTVWhINk8wSGhpNUY3eGh3aVlpb1RsdS8vU2dtalI4TG9aQy9FcWx1RVFxRm1EUitERFpzUDJMb1V2U08vNXFKaUtqT3Voc1JqVWV4eVJqY3Y0K2hTeUV5aUVIOSt5SXFKZ25oOTZNTlhZcGVNZUFTRVZHZGRlRFlCWXdhUGhRbUppYUdMb1hJSUVRbUpoZzFmQ2oySHcwMGRDbDZ4WUJMUkVSMVVuNStBVTVkdUk2QmZYc2J1aFFpZ3hyWXJ6ZE9CMTVIZm42Qm9VdlJHd1pjSWlLcWt3S0RicUdacnk5blRxQTZ6OFhKQ2I0K1RYRHhhcGloUzlFYkJsd2lJcXFUQW9OdW9YZVA3b1l1ZzJxSm0wSG5jZVZzNllPeDBwSVRjUHJnZGtpaUl2UjJYNWswRzNtNU1yMWRUNXMrUGJ2aFF0RE5LcjlQZFdIQUpTS2lPa2VwVkNJNEpCenQyL2hYNlgwSzh2T3dlZlZpckZ1K0FGZlBINi9TZTFYR2d6dWgrR3ZwRndnTk9xZjFtUFNVSlB5eVlCYU83OTFVNmZ1dC9tRU92dnZ3MVJMYmYvenNmMWk3N0t0eVhTc3ZWd2FaTkx0U2YzUUprQWUyL29VdHE1ZVVlc3p0RzVleGI5TnFoRjIvVks3UG9UUmZUQitOWmZObTZPMTYyclFMOEVkd1NEaVVTbVdWMzZzNmlBeGRBQkVSVVhXTGlVdUNVR1FLVHcvM0tyM1A5cjkveHRYelJjdWhDZ1FDdE8vV1Q2L1gzN0htNTNJZEw3Wnp4TURSVTBwc3Z4WjRFcmV2WDBKVHY3WmF6dzBOT29lbzhGdHdjSEl0ZDUzUFNrdE9RRXBpYkludHNZOGVvS0FnWCtNNUdXbkpTSWg1aUthdDI2dHRYelp2QnBMaVlpcFZqNHU3Rno3NTRlOUtYUU1BSXNOdkFRQWFOMjlkNm5HWmFTa29sQmZxZkYyRlhJN1U1QVNkam5WMHJxZnpkWXZ6OHZTQVFDaUNKQzRaWGg0dUZicEdUY0tBUzBSRWRVNVllQlJhdDJ4UnBmYzR1bXNEcnA0L0JrY1hOOWpZMnVIRzVUTncyYjRXZzhlK1d1YTVrZUUzc1hMQkIxcjN1M2syd096di8wRGdpUVBscXNuRjNhdEV3SlVYRnVMRzVkTXdOVE5IaHg0RHRaNGJjdVVzQUtCdGw3NDYzU3ZzMmlVa3hqM1N1RStXblZYbStRcUZBakdSNGJnVGNnVmgxeTVDRWhVQkU1RXA1aTNmQ0NzYjJ4TEhUNTR4VjZlNm5yVmg1YmNWT3U5WkNvVUNFYmV1d2R6Q0VnMmFsUDZ6OWVlU3p4RDdTUGZGRlZJUzQvRHRySkp2VERSWnNyN2ljOXI2KzdYRXJmQklCbHdpSXFMYUtEb21BUTNxZTFmWjlVOGQySWIvZHE2RHVZVWxwbjN3TmF6RmRsaisxYnM0dG1janpDMnQwR2ZvK0ZMUHQ3RzFSN3V1VDROazhJVVRzTEMwUXN1Mnp3RUE3SXUxb2o3Yityam80MmxJaW9zcEVYUm1UOUVjWG04RkIwS2FuWVhPZlliQTB0cEc0ekVwaWJHSUNyOEZLeHN4dkJ2N0lpY3JRK054RnBiV01CR0pIdGQ4RE5jdm5pNzE4OVFrSnlzVC8vejhOU0xDcmtNbXpRWUFPTmZ6d0hOOWhzSzNWVnVZbXBsclBNL08wYm5jOTlLbis3ZXZJeXNqRGY2ZGVrQWtNaTMxMk9FVDM0UXNKMGVuNjY1YnNRQzJEazRZT2ZsdGZaUlpxdnJlWG9pUkpGYjVmYW9EQXk0UkVkVTVqMklUMGI5dk83MWZWNmxVNHRDMk5UaXhiek5NemN6eDJvZmZ3TTJySVFEZ3pVKyt3MjhMWitQQTVqOGh6YzdDa1BIVElCQUlORjdIeGMwTEU5LzZWUFU2K01JSmlPMGQxYlpWMXNKWlU1Qlc3TEgzcFpNSGNlbmtRYlZqbm9Ua3k2Zi9nMUtwaERRN0MvTm52cWoxbXRNK1dJQ1diVHNEQUNiUCtBeVRaM3ltOGJnbklWd1RhWFltSkZIMzBLcDlWL2kwQ0VDVGxnR3FRSC9xNERhRTN3eEd5N2JQbGZqYWxkYmlYUjJ1Qlo0RUFLUWt4R0hqYjk5clBhNVYrMjd3NzlSRDlWcVgvci9tNXBabzV0OUIrMzRMeTNKVXFsMTlMMCtjT0hWTEw5Y3lOQVpjSWlLcWN5Unh5ZkR5OU5Eck5YTmxVbXhadlFTaFFlZGdZV21GcWJQbXEvWEZkSEh6d3YvbUxNYXFSWi9nNVA0dGlJK0p3a3ZUUDlMNHVMMDZpZTBjU216THpreFhEVFlxeU05RDRJa0RFQWdFY0hiejFIaU50T1JFRkJia1F5UXFQVllvNUhJa3hENUVmbDZ1MW1OSzZ3OGJkT1lJMGxJUzhjM3EzU1gyemYxcGZhbjMxa2JUby8rUXkyZXhic1VDamNkcmFnbi82dGR0dUJaNENnQWdlUmdCeVVQdHN5ZzR1cmlwQmR6UDNuaWh6QnFUNG1OS1BhNHkzUktLOC9MMGdDUXVXUy9YTWpRR1hDSWlxbk55cERLSXhab2Z4MWZFdzRqYjJQVDdJaVFueE1MTzBSbXZ6LzRHN3Q2TlN4em42dUdOZDc5YWpqOFhmNDdiMXk5aHladzNNZnJWZDlHcWZkY0szenNwTGtaajZOTFdKZUZaWC82eXBjUzI0cTI3bDA0ZGdqUTdFLzRkZStEbGQ3L1FlSTJmNTgxRWRHUTRURXlmUHBxWFptY2lMaVlLOFRGUmlJK09ndVJoQkdJZlBVQ2hsa0ZrUUZGTFpFNVdKaFJ5T1lUUHJDNG56YzVDUXV3ak5HblpWbVBMOTkyUUt6cDl2cnF3c0xTQ2k3dVgycmJVcEhqSUN3dExiQWVBczRkM29pQS9EelppTzN6MTZ6YTFmU0ZYem1MZDhnVVlNbjRhK2c3WDNQcmRxa00zakpxaWVhYUVCZTlOaEpPckI5NytyT1FNRHJ2V3I4VE5vUE82ZmxwbHNoV0xrWk5UOVZPU1ZRY0dYQ0lpcWpFVUNnVnk4d3VRbTVzSG1Td2YrUVVGa012bGtNc1ZSWDhybEpBcjVKRExsWkRMNVZBb2xHcjdGVW9sQ3VXYTl5dVVpcUxqRkhKa1pPYkF5ckx5ajNYemNtVTRzbXM5emg3ZUNZVkNBVisvdHBnMFl5NXN4SFphejdGemNNYTdYLzJNSFd1V0kramNVYXhkOWhXYXRlNkFJUk9td2JOQmszTFhZR1VqUnNlZWcxU3ZyNXo1RDlMc0xQUWFNbGJ0dU5NSHQ1Zjcycmt5S1k3djNRU2hVSWhCWTEvUmVweENvUUFBVlF1dTVHRUVmdnBjdmMrb3VZVWx2QnMzaFhlanBnaStjQUxabWVrbHJ0T2dTUXVFM3d6R2I5OStoUG8rellESFFmYkpBQzZsVW9uV0hicHByR0hIbXVYbC92eTBhZHE2ZllsVzVDZmRLcDdkbnAyVmdlOW52d29BeU1uT1JHRmhnVm9mM1BTVUpBQkZMYmZhbUptWmw5cUhXR2dpMUxqZlRFdC81SXF5c3JTRVZKYW4xMnNhQ2dNdUVSRlZXRjUrQVRLemNwQ1JtWTFzcVF3eVdYNVJPTTNMaHl3M0Q3bDVCY2lWNVJhOWx1VWhOeThmdVhuNWtENzVPRGNQdWJsUGpzMUhYalV0RlNvUUFGYVdWaFUrWDZsVTR1cTVZemkwZlEweVVwTWhFQWhnWVdXTnRKUkVyRnd3UytmckNJVkNPTHQ1NG01b0VNSnZYa1V6L3c0WTl1SWJxbjY3dXJBVzIySDRTMitxWG9kZHV3aHBkcGJhTnFCaUFmZnErV1BJeWtoRGowR2pVTStqdnRiam5nWmNNd0NBdTNkaitMUUlnSnRYdzZKUTI3Z1pYTjI5VlMydnQyOWMxaGh3eDA1N0h6dlhya0RVdlZ1SURGZGZkTURLUm94dS9VZWdjNS9uMWJiWDg2Z1BVMU16ZkxEdzl4TFhpN29YaGdPYi84VFFDYStoWVZNL2piWC8rTm4vU2cyZlpUbXc2US9rU25NZ0VwbWlzTEFBNlNsSmNLNzN0UHZMazVad2gxS203d3ErY0FMQkYwNW8zYSt0bFY3ZkxLMHNJYTJHUlNXcUF3TXVFUkZCcVZRaUx5OGY2Vms1eU1yS1FVWm1Eakt5cE1qSXpFWld0aFRwbWRtcUlKdVJKVVZtVmpZeXM2VEl6ZFArdU5tWTNRME53dWJWaXdFQVRxNGVtUERHaHpoNVlDdHVWMkNDLzFrTGZzWHU5Yi9pMHFsRGVIVC9EbXhzN1FHZ3hFQ2xyUFJVMWJhR1RmM1F0ZC93U240V1pldldmd1JjM2IzZzV0VVEremYvZ2U0RFJzTGVxZVFVVW9ySGM3byttVUZCS0JUaXJibUx0VjVYV3g5YlJ4YzN2UDdSUXAxcWk0dU9SSUxrSWRvODF4c0FjUDNpcVJMSEpNWkZJekw4Sm5iK3MwSnI5NEFuMjUrYy8rUjZ1a2hOaWtmUXVhT3dzYlZIditFdllzKy92eVAyNFgyMWdCc1RkUTlBVVI5c1RkdzhHNkJ4YzM5MEh6aFM0LzRmUG5tdDZPc3l1K1RYNWR5UjNYaHdKMFRuZXVzU0Jsd2lJaU9tVUNxUmtabUQ1SlEwSktWa0lERWxIY25KYVVoTVRrZHlXZ1l5TW5PUWxTVkZlbFkyQ2dwMG4zaStxZ2dGQWxoYW1NUEN3Z3lXbHVZd056T0RpWWtRSmlaQ0NJVUNtSmlZUUNnb2VpMHlNWG02N2ZIZkprSmgwUjhUQVlSQ2s4ZC9DNS9aSjhTMmZhY2dsVWxoS3haWHFNN20vaDBSMExrWG5PdDVvUDhMRTJGcVpsN201UDZsR2ZmYUxMVHQwZ2M1MlptcWdQdHNpMTZ1VEtxMnJUb0NMZ0Q0K3JYRDFmUEhjZXJBTnR5N2RRMHp2L2lweEZSZDhzY0JWOXYwV0pWdGZYUnk5Y0NjcFd2VnR0MjRkQnJIOW16VTZmellSdzkwbnUrMlBBSFgwY1VOUXllOERzK0dUV0JsVS9TejlPakJIZFVnc3FLNWZPL0J4YzFMdGYrSndzSUM1R1JtNEkyUHZ5dnpQZ0tCVU9OTUNmMUd2SVIrSTE1Q1ZrYWF4c0dDNVNXVHltQ2xweGtaREkwQmw0aW9sbElvbFVoTHowSnlTam9TVTlLUWxKengrT09pUDhtUC94UVV5cXVzQmxPUkNleHNiV0FydG9iWXhncFdsdWF3c0RDSHBibFpVVkExTjRXRnBVWFJhMHR6V0ppYndjTGNyT2c0Y3pOWVBQN2J5cUxvYjFOVGtkYXBzL1RweU9rcmtNcGtGUTY0QURCbHB1WXBzQ3FxU2NzMmFxK0xqNHlmUFdXZzF0a0ZLanZJYk5ISDAwcHN5MGhUSDBuZnZscy9oQWFkdzgyZzg5aXhaamxlblA2UjJuNjV2T2huVEdTcWZmNVhTeXNidGJsOWRYWCsyRjZOMjNzUEhZOHVmWWVWKzNybFVmeHJrNW9VWDJJYjhMUTFXbDVZQ0ZNemM5eTdlVTIxNytHOU1CVGs1NkdCYjhtRkh4N2VDOE52MzM1VVlyc21LWW14V1BEZVJLMzc5YlVTbTFRbWc1V2xmdnYxR2dvRExoRlJEWmFWSTRVa05nblJjVW1ReENZaEppNFJDY2xwU0U3T1FGSnFPdVJ5aGQ3dVpXRnVCbHV4Rld6Rk5yQVRXNm1DcTcydERjUTJSYS90eEZhd0ZWdkQxdFlhZGpZMnNMQXdyWlpBcW0vV1ZwYkl5c3FHbTJ2bGw1MDFORXNyRzdSNXJwZnE5ZldMcHlHVFpxTkwzNkZxeDJsYjlVelhaVzdIdi9ZQm91L2ZSZEM1bzJqWTFBL1A5Um1pMmlkWGRWSFFIbkJ0N093eDZwV1pPdDJyT0cwQjE4TFNDaGFQKzFFSG50aGY3dXNXNStwUkh6N04vVXRzMS9TMTBmYjFNaEdKMEtoWks0U0hYa1ZLWWh5Y1hOMVYzUjU4L1VyT3VlenUzUWpUUHRBOEZWbHhmLy80QmV3Y25USG0xZmUwN3RlWHpLd3NXRnV6QlplSWlQUWdOemNQa3Zoa1JNY21JU1l1Q1RHeGlZaUpTMFNNSkFrWldicXRkbFFhTzdFMVhKd2Q0T0prQjJkSGU3ZzQyOEhGeVI0dWp2YXd0eXNLc2JaaWE1aWJsYjc2a2pIeGRIZEdqQ1FXdmo0bHAvS3FpTW8rZ3Evb1BLWURSMDJCdGRnVzNRWThuU00xNHZZTnlLVFpHRE5WUFJDSjdSeGhMUzQ1NTY2bWV6KzdDQVJRTk1ocjNHdXo4T2VTejdCNy9hOW8yTlFQYnA0TkFBQ0ZCVVdEQTAxTnpiVFdtcE9WaVNNN0t6WlhiVmtxTzROQ3AxNkROUVpjUUh2cnFLYkZLdnphUG9mdzBLc0lPbnNFZlllL2lPdVhpcFpBMWpRTm5KV05yV3BSakxLWW1Wdm9mR3hseEVoaTRlbHUyQlhoOUlVQmw0aW9Hc2psQ2tqaWt4QlRMTVJHeHhhMXlpYWxsaHhOcmd1QlFBQkhlekdjbmV6aDZ1UUFaeWZieHgvYnc4WEpIczVPRG5CMnRLMVR3VlZYOVQxYzhTaEdvdGRyQ2sxTTRPVHFYcTV6VWhMam9KQlh2QXZKd05FbEZ5blF4N0hhTkEvb2lMWmQrdUJhNEVtY09yQVZMNzVaOUlqOXlkeTJwWFZSa0dabjRzaXVxZ200UU1VZTAwZUczOVRyQ21odHUvVEIzbzJyY083b0hnaUVRdVJrWmFETmM3MUw5Si9WOUFhaU5HWE5vbEI4L3dmZi9BYVBCajRWcXY5UmpBVDFQV3IvVXcyQUFaZUlTTyt5YzJTNEh5VkJSSlFFRDZJa3VCY1ppNmpvdUFvTjRySzJ0SUNuaHd1ODNCLy84WFNGdTRzVFhKenQ0ZVJnQjVGSVdBV2ZnZkh6OXFxSG9KQm92VjdUenNHNTNBR3J2RUdudUxPSGR5STZNcnpFOXF6MFZBQWxaMkY0b3JMTC9iNHc1ZTJpd1hVako2bTJGZVRuUVNBUVFGUktDMjVGKzRucTJqcWVuNWVMTytWYzdDRWg1bUc1NnltTmxZMHQyajdYQjBIbmp1TG9yZzBRQ0FUb08yeENpZVA2ajNnSk1wbHVUMmYyYi9vRE5tSTc5QjQyWHFmOXRxWE1wMXVXUjlFeDZPRHZYZUh6YXhJR1hDS2lDbElvbFlpTFQ4SDlLSWtxME42UGtpQWhLYTFjMTdFd040T0htek84UFYzaDVlWU1Udy9Yb2pEcjRRcDdXK3RhMmNlMXBtdlp0Q0hXYk5iUDhxYUdrSk9WZ1lqYkliZ1ZmRUhyTWRybVZhMXN3TFVSMjJIUW1LZUxQaFFXRmtDcFZKYVlXYUc2WmFRbTQ4L0YraDM0VnhFRFJrMUM4SVhqVUNnVThPL1VRMk5yYXVkaS9aZkxzbi9USDdDMEVhUDNrSEVWMmw4ZUliZkM4TXJZbnBXK1RrM0FnRXRFcElQY3ZIdzhlQmhiRkdRall4RVJKVUhrSXdsa010M21nUlVJQlBCeWQwRjlyM3J3Y25lQnA3c0x2RDJML25aMnNHT0lyV1plN2k1UUZCWkFFaHNIVDQveWRTc3dsRHlaRlBzMy9ZRmJ3WUd3dHJYRHpDOSswbmpjazc2aEZlM1hXNUc2QUpRWmNLdHlzUUtoVUFnblZ3Kzg4VW5KS2JmK1dEUUhTZkV4bVB0VHllNFJNWkhoMlBETFFnaUYrbnNTY2l2NG9tcmhpN2pvU0Vpek0yRmxVN0x2ODgyckY3QjIyVmM2WGJNNkZucUlrY1JDcVNoa0gxd2lJbU9sVkNxUmtKeUdzTHRSdUhVM0VyZnVSaUlpVXFMempBWFdsaFpvM05BRFBnMDk0ZFBRQTAwYWVxSmhmWGRZbUd0L2ZFdlZTeUFRb0oxL1UxeTlIbElqQTI1K1hpNGVSb1Rod1oxUVBMZ1RDZ0RJVEUvRnFZUGJJQktaVnJpUFpWV1FTWXNldFp1Wlc1UjZuSldOTGJvWEd3eW5LMTM2N2Y3d3oyRUFnRUl1eDlYeng2Q1F5MVd0cENZbUpnQUF4OGNyaWQwTU9nL0p3d2kwNjlZUC9oMTdxTTdWaHpPSGQyTGZ4bFVRQ0FRUTJ6c2lLUzRHcTMrWWc5ZG5MMVROYi95RVJ3TWZqSm42YnBuWDNMRm1PY1IyRGxyN1VPdHJpZUxnR3lGbzU5L1VhTjVzTStBU1VaMVhVRkNJZXcraWNmTnhvQTI3RzRYazFBeWR6dlYwZDBiakJrVmh0a2xEVC9nMDlFUTlGd2VqK1NWaHpMcDA4TVArNCtjd1lzZ2dRNWRTd3ZXTHA3RDF6eDlWcjEzY3ZOQzhUU2MwYTlVZVBpMzg5ZG9kb0xJdGd3bVNvbjZzVnRZMnBSNW5MYll0OTBBM2hVS0JJN3ZXbzZ4L1RnWDVlYmh5NWdoT0hkeUcxS1I0T0xtNm8zMlBBUm9YbmpoOWVBY2k3OTdFMGQzL29yNVBNN1R2MWg5dHUvUXRzUkRERTdxMG5zcmxoZGkzY1RYT0hka05vWWtKSnJ3eEcwMWFCR0RsZ2xtSWlieUhGZlBmdytTWm44RzdVVlBWT1k3TzljcWN4MWNobDJQSG11V3d0TGJSZXV5Vk0wZmc2S0o5R1dCZG5UeHpIaU1HdEsvMGRXb0tCbHdpcW5PU1V6TlVyYk0zNzBiaDN2MUhaUzZHSUJJSjRkdllHNzZOdk9IVDBCMU5HbnFpVVgxUFdGcXlWYmEyNnRMQkQwdC8zNExrbEZRNE96bFcrbnBweVFsNmU0emNxbjAzQkY4NGdSWUJuZEN5M1hOcXk3em01Y3EwRGlBRHloNWtCcWozdzNWeEw3bUVyS2JaSGNKdkJnTktKWnpkUEdGbExZYVpoU1VTNDZKeGVQdGFBRVh6dWxaVVFYNGU4dk55WVc1cHBRcWxTcVVTMXdKUEFnQ3N4ZllhejB0UFNjU0Y0L3R4OGVSQlNMTXpZZS9rZ2xFdnowRG4zczlESkRKRlFYNGVNak5TMWQ1d3Z2M1pVank0RzRyTHB3N2h4dVd6ZUhSL0pmWnRYQTIvZGwzUXNlY2dOUFB2b0hhOGhhVVZXclo5VG12dFNmRXgyUFQ3SWp5NmZ4Y2lVek84L003bnF1Tm56bHVHdjVaK0FjbkRDS3lZL3g1NkR4bUhmaU5lMHJncUdWRDBac0ZhYkFjTFN5c0loU2E0ZXVINDR4cXN0ZDcvM2E4cTM0S2JsSktDZS9jajBHWE95NVcrVmszQmdFdEVSaThwTlIzQk44Sng5Y1pkaE41K2dQaWsxRExQY2JTM2hWL3podkJyMWdpdG1qV0diMk5QbUhHNkxhTmlabWFLM2wzYjRNaUpVNWc0Ym5TbHI2ZlBhY0tzYk1UNDM1d2ZOSjVUV0pDdmRRQlpjYVVkVXp6Z2FwclpRTlBzRHZkdVhjUEovVnMwWGs5b1lvTHVBMGVXV1pNMjhaS0grSG5lMDBVZ2hDWW1nRktwNnN2cTE2NWt3THg5NHpMVy9EZ1BDb1VDTHU1ZUdQYmk2MmpmclQ5eXNqTHc5YnNUWVdsbEE1azBHOUxzTERpN2Vhck9Fd2dFOEdudUQ1L20vaGc1WlFZdW4va1BGNDd0dzQzTFp4RDc2QUUrV3ZTbkt1QzZlVGFBbzZ1NzFvRjVvVUhuc0hUdS8xQllrQTkzNzBaNGFmckhhdDFIYkIyY01IUGVUOWk5NFRkY09ua1FKL1p0aGl3blcydlhoSCtXZjQzRTJKS3plN1FJNktURFY3SGlqaHcvaFY1ZDJzRFUxSGhpb2ZGOEprUkVqMGx6ODNEalpnU3UzcmlMb0J0MzhUQW12dFRqaFVJaGZCcDZvdFhqUU92WHJCRzdHZFFSd3daMHhiekYvMkRDNkJkVWZUVXJxcnFtQ2JNVzIxWDVBREluVi9jU2M5cDZOMm9LNTNvZXlNL0xSVUZCUGhSeU9VU21adkNvNzRQK0w3d0U3OGJOS253L0QrL0dhTkNrSlFvSzhpQXZMSVJDTG9jU1NvanRITkNxZlRmMDBCQ2VmZjNhb3BsL1IzVHVOUmgrN2J1cS9yM2FPamhCSVM5RVNtSXNBS2hhZFRXeHRMWkJyK2ZIb09mZzBiZ1ZIQWd6TTNPMUFXZXp2LytqMUxxYnRlNEE3OFpOMGREWEQ0UEh2QUlUVWNsWVpXcG1qbkhUM29kL3grNDQrOTh1REh2cERhM1g4Mm51RDRWQ0FlWGpQK2FXVnZCcjF3VjlSN3hZYWgyVlVTaVhZOWUrQTFqdzhhdFZkZzlERUJUbVBGQWF1Z2dpb3NxUXl4VzRjKzhSZ2tMdTRPcU51d2dManlwMVFKaXQyQnArelJyQ3IzbGorRFZyZ09ZKzlXRmhZUnpycjFQNWZmejE3K2piWndDR0R1cGY0V3ZzV1BNenJHeHM4Znk0cWVVNjcvamVUWkRtWkdINFMyOVcrTjZrbVZKWkZHK3ErbzJxVXFtczFXK0dEL3gzRkNkUEhjT2lMLzVuNkZJcVJXVGRXTzJid0lCTFJMV09VcWxFZEZ3U3JsNi9pNnNoZDNFOTlCNXlaTGxhajdleU1FZWIxcjdvRU5BYzdmeDlVZCt6WHEzK2hVVDZGWHI3QVg3NGRSczIvUEdyWHFlTElxcnBGQW9GSnIveE5qNTVlenhhdGFoNEgrcWE0Tm1BeXk0S1JGUXJ5T1VLM0x6ekFHY3ZoZUQ4NVZERUoycnZSMnRpSWtUTFpvM1EzcjhwT3ZnM1IzUGYrakF4WVhBaHpWcTNhQXpQZXZiWXRuc3ZKb3l1ZUQ5U290cG0yNjY5OEt4blgrdkRyU1lNdUVSVVkrWGxGK0RxamJzNGR5a0VGNjdjUkVhVzlxVXRHM3E1b1gyYlptanYzd3dCclpyQWlsME9xQnplZVcwTVpzeFpobjY5ZXVwbFJnV2ltaTQ1SlFVYnRtekR5dTluR2JxVUtzRXVDa1JVbzJUbnlIRHg2aTJjdlJTQ3k5ZnVJRGMzVCtOeER2WmlkQXhvam5ZQlRkSGV2eG1jSGUycXVWSXlObXMzSDhLRG1IUXNuRGZYMEtVUVZiblB2djRXUHQ0T2VHWENZRU9Yb2hmc29rQkVOVTV5YWdiT1g3NkpzNWR1NFByTmUxb0hpSG02TzZOSHB3QjA3K3lQRnMwYVFNaCt0S1JIazhZTXdJdzV5N0JyLzBHTUdqYkUwT1VRVlpsZCt3NGdQbDZDTDk0YloraFNxZ3dETGhFWlJHWjJEazZldTQ0anA2OGc3RzZrMXVPYStuaWplK2ZXNk5FNUFBMjhPRGlNcW82cHFRaGZ6cDZLZHo3OUNhMWFOSWV2VDJORGwwU2tkL2Z1UDhEYTlSdXg0dnRaUmpYdjdiUFlSWUdJcWsxQlFTRXVCdC9DMFZOWEVYZzFGSVdGSlZ0cWhVSWhBdng4MEwyVFA3cDFhbzE2TGc0R3FKVHFzak9CTi9EclAvdnc2NDgvd01YWnlkRGxFT2xOVW5JSzNwcjFFV2E4T2dJOXV3UVl1aHk5NGpSaFJGU3RsRW9sYnQ5N2lDT25MdVBrdWV2SXpDNDVVTXpNekJTZDJyWkE5MDZ0MGFXREgyekYycGVsSktvT1cvZWV4S0VUVjdGeTZTS0l4VGFHTG9lbzByS3lzdkgyaDU5Z1NOLzJHRCtpajZITDBUc0dYQ0txRm5FSktUaDZKZ2hIVDE5QlRHeFNpZjBDZ1FBQmZrMHdzSGRIOU93U0FHdExDd05VU2FUZDcvL3N3WTNiMFZpNmNENURMdFZxV1ZuWitQQ3pMOUdtUlgxTWYyV0VvY3VwRWd5NFJGUmxjdlB5Y2VMY05SdytlUW1oWWZjMUh0UFF5dzBEZW5kRS8yakd5NjhBQUNBQVNVUkJWSjRkNE9wc1g4MFZFdWxPb1ZUaWozWDdFSGd0SEQ5Kyt6VzdLMUN0bEpTY2dnL216a09YdGszeHhzdkRqWFp3TGdNdUVlbWRKQzRaZS80N2kwUEhMeUU3UjFaaXY0T2REZnIxN0lDQnZUcWdTU012RGhTaldtWHIzcFBZY2VBY3Z2dnFjdzQ4bzFybDN2MEhtUFBWTnhnN3RBZkdqZWh0NkhLcUZBTXVFZW1GUXFIQXBlRGIySDNvTEM1ZnUxMWl2NW1aS2JwM2FvMkJ2VHVpUTBCenJpUkd0ZHFad0J2NGFkVldUSjB5Q2FPR0R6VjBPVVJsMnJuM0FOWnUySWhaMDhjWjNZQXlUUmh3aWFoU01yTnljUERFUmV3OWZCNXhDU2tsOWplcTc0NVJRM3FnYjQvMjdGZExSa1VTbDR6NVM5ZkN6YzBUczJaTWg3TVR1eXhRelpPY2tvS2ZWcTVDZkx3RVg4NmVDayszdXZGenlvQkxSQlZ5TnlJYXV3K2R4WW56d2NqUEwxRGJaMklpUk04dWJUQnFjSGUwYXRHWVhSRElhQlVVRkdManptUFlkZWdjSms4WWgzR2pSa0FvNU5NSk1qeUZRb0Z0dS9aaXc1WnRHUFY4ZDB3YzNkK281N2w5RmdNdUVlbE1vVlFpOE1wTmJOeDVER0hoVVNYMk96bllZdmlnYmhnMm9DdWNIR3lydjBBaUE1SEVKV1BGWHpzZ1NVakhwUEZqTUtoL1g0aE1UQXhkRnRWQmhYSTUvanQyQXY5dTNRSFBldlo0NS9XeGRhYlZ0amdHWENJcWsxeXV3TW56d2ZoM3gxRkVSY2VYMkIvZzF3UWpuKytCN3AzOElSS3g5WXJxcnREYkQ3QmgreEU4bENSajVMQWhHTml2TjF6WWRZR3FRVkpLQ280Y1A0VmQrdzZna2JjckpvOFppRll0R2htNkxJTmh3Q1VpcmZMekMvRGZxY3ZZdE90NGlmNjFGdVptR05TbkkwWU83b0dHOWQwTlZDRlJ6UlIrUHhyN2p3YmlkT0IxK1BvMFFaK2UzZEF1d0I5ZW5oNkdMbzJNU0l3a0ZzRTNRbkR5ekhuY3V4K0JYbDNhWU5pQUxtanE0MjNvMGd5T0FaZUlTcERKOHJIdjZIbHMzWE1DS1dtWmF2dkUxbFlZUGJRblJnL3R5UlhHaU1xUW4xK0FpMWZEY0NIb0pvSkR3aUVRaXVEdjF4TDF2YjFRMzhzVFhwNGVzQldMWVdWcENVc3JTNWlLNms0ZlNTcGJRV0VoWkZJWnBESVpNck95RUNPSnhhTVlDUjVGeHlEa1ZoaVVpa0swODIrS3JoMWE0Ym4yTFdGbVptcm9rbXNNQmx3aVVzbk16c0hPQTJld2MvOFpaT1ZJMWZZNTJ0dGkvQXQ5TUh4UU4xaFptQnVvUXFMYVM2bFVRaEtYakZ2aGtZaVJKT0pSYkNJa2Njbkl5WkZCS3N1RE5GZUd3a0tGb2N1a0drUWtFc0xLd2hKV2x1YXd0cmFFcDdzejZudTR3c3ZURlg1Tkc4SFQzWm1EZUxWZ3dDVWlTSFB6c0hYUENXemRld0l5V2I3YVB2ZDZUbmhwVkQ4TTZ0MkpyUU5FUkZRclBCdHcrV3lFcUE0cExGUmcvN0VMV0xmbEVOSXlzdFgyTmF6dmpzbGpCcUIzMTdaY2xJR0lpR28xQmx5aU9rQ2hWT0xNaGV2NGMrTitTT0tTMWZiNU52YkdxeE1HNDdrT2ZrYTdSamtSRWRVdERMaEVSdTVhNkQyc1dyOEhkeU9pMWJaN3VEbmp0WWxEMGJ0Yld3WmJJaUl5S2d5NFJFWXFJaklHcTlmdng1WHJ0OVcyMjRtdDhmTDR3UmcrcUJ0TVJaeVlub2lJakE4RExwR1J5Y3pLd2VyMSszRHcrRVVvbFUvSGtGcVltMkhjOEQ2WU1Lb3ZyQzB0REZnaEVSRlIxV0xBSlRJU0NxVVNoMDljd3FwMWU1R1psYVBhTGhRS01iUi9GN3d5WVRDWDB5VWlvanFCQVpmSUNOeVBrdURIVmRzUWRqZFNiWHZYanEwdy9aVVhVTi9EMVVDVkVSRVJWVDhHWEtKYUxFZVdpN1diRDJIbi90TlFGT3VPNE9icWlIZGZINHN1SGZ3TVdCMFJFWkZoTU9BUzFVSktwUktuemwvRHlqVzcxSmJXTlJXWjRLVlIvVEZ4ekFDWWM1RUdJaUtxb3hod2lXcVpwSlIwTEY2NXVjVHNDQjNhTk1kN3I0K0ZsNGVMZ1NvaklpS3FHUmh3aVdvSnBWS0pZMmV2NHVmVjI1QWp6VlZ0ZDNHMHg5dlRScUZYbHdDdVVVNUVSQVFHWEtKYUlUMHpHei8rdmdWbkw0YW90Z2tGQW93ZDNodXZ2UGc4ckN6TURWZ2RFUkZSemNLQVMxVERuYnNVZ3FXL2JVRjZaclpxbTZlYkUrYTgrekw4bWpjMFhHRkVSRVExRkFNdVVRMlZuU1BETDMvdHhIK25McXR0SHptNE82YS9QQUlXYkxVbElpTFNpQUdYcUFZS3VYVWYzeXhiaDZTVWROVTJGeWQ3ZkRKekl0b0hORE5nWlVSRVJEVWZBeTVSRGFKUUtyRmx6d244dVdFL0ZBcUZhdnVnM3Awdzg3WFJzTEcyTkdCMVJFUkV0UU1ETGxFTmtaVWp4ZmZMLzhXRkt6ZFYyK3pFMXZqdzdRbm8wVG5BZ0pVUkVSSFZMZ3k0UkRWQStQMW9mTFZrRGVJU1VsVGJXclZvaEhrZnZnb1hSM3NEVmtaRVJGVDdDQXB6SGlqTFBxem15cEhsWXV2dUV6aDNPUlN4Q1NuSXpjMHpkRWxFVkV0WVdKakRvNTRUdW5kcWpmRWorOExhMHNMUUpSRVJVUVdJckJ1clRRUmZxd1B1MVpCd0xGNjVFUWxKYVlZdWhZaHF1WG91RHZob3hrUzA5MjlxNkZLSWlLaWNqQ2JnWGcwSngreXZWaHE2RENJeU1rdm56MEM3MWd5NVJFUzFpVkVFM0J4WkxsNTcvM3RWeTYycml6UGVlbjBxMnJSdUJTZEhCd05YUjBTMVJVcHFHcTZIM3NTdmY2eEJVbkl5Z0tLVzNMK1dmY3J1Q2tSRXRjaXpBVmRvcUVJcVkrdnVFNnB3NitMc2pMOS8vUm45ZXZWZ3VDV2ljbkZ5ZEVDL1hqMnc1cmVmNGVMc0RBQklTRXJEMXQwbkRGd1pFUkZWUnEwTXVPY3VoNm8rZnZ1TnFiQVZpdzFZRFJIVmRyWmlNZDUrWTZycTlmbGlVN1VSRVZIdFV5c0RibXl4cVpUYXRHNWx3RXFJeUZnRXRQSlRmUnlia0dUQVNvaUlxTEpxWmNBdFBoVVl1eVVRa1Q0NE96bXFQcGJKOGcxWUNSRVJWVmF0RExoRVJFUkVSTm93NEJJUkVSR1JVV0hBSlNJaUlpS2p3b0JMUkVSRVJFYUZBWmVJaUlpSWpBb0RMaEVSRVJFWkZRWmNJaUlpSWpJcURMaEVSRVJFWkZRWWNJbUlpSWpJcUREZ0VoRVJFWkZSWWNBbElpSWlJcVBDZ0V0RVJFUkVSb1VCbDRpSWlJaU1DZ011RVJFUkVSa1ZCbHdpSWlJaU1pb011RVJFUkVSa1ZCaHdpWWlJaU1pb2lBeGRBQkVSa1RGU0twV0lpVXRDV0hnVW9tTVM4Q2cyRVpLNFpPUklaWkJLOHlETHkwVmhvY0xRWlZJTkloSUpZV2x1QVNzcmMxaGJXY0xUM1JuMVBWemg3VlVQTFpzMmhKZTdDd1FDZ2FITHJCVVljSW1JaVBRa1A3OEFnVUczRUJoMEM4RWg0UkNZaU9EdjF4SU42bnVqZjk5MjhQTDBnRmhzQXl0TFMxaFpXa0VrTWpGMHlWU0RGQmJLSVpWSklaWEprSldWalJoSkxCN0ZTQkFVRW8yL04vMEhwYUlRN1ZvM1JaY09mdWpTd1E5bVpxYUdMcm5HWXNBbElpS3FwUEQ3MGRoLzlBSk9YYmlPWnI2KzZOMmpPMTU5K1RWNGVyZ2J1alNxUlVRaUU5aUt4YkFWaStIbTZncGZuOFpxK3lXeGNiaDZQUVQ3ajUvRGo2dTJvbGVYQUF3YjBCVk5mYndOVkhITnhZQkxSRVJVUWFHM0gyRDl0aU40Rkp1TVVjT0g0cDlWYjhMWnlkSFFaWkdSOHZSd2g2ZUhPMFlNR1lTa2xCUWNPWDRLOHhiL2d3YWV6cGc4ZGlCYXQyaGM5a1hxQ0FaY0lpS2ljcExFSldQRlh6c2dTVWpIcFBGak1iaC9INWlZc0xzQlZSOFhKeWRNR2o4R0w0NFppY1BIVHVLSFg3ZkJzNTQ5M25sdEREemRuUTFkbnNFeDRCSVJFZW1vb0tBUS8rNDRpdDJIejJQeWkrT3dhT1FJQ0lXY2tJZ014OFRFQkVNSDljZnpBL3BpMis2OW1ERm5HVVlPN29aSll3YkExTFR1eGp6K3F5UWlJdEtCSkM0WmIzLzZFeUpqTXJEbXR4V1lNSG9rd3kzVkdFS2hFQk5HajhTYTMxYmdRVXc2WnN4WkJrbDhpcUhMTWhqK3l5UWlJaXJENlF2WE1YUE9UeGcrZEJpK21UZUgvV3lweG5KMmNzVENlWE14N1BraGVPZlRuM0FtOElhaFN6S0l1dHQyVFVSRXBJT3RlMDlpNThIeldQcmROeVZHdFJQVlZLT0dEMFdybGkwd2QvNUN4Q2VsWXZ5SVBvWXVxVnF4QlplSWlFZ0RoVktKMy8vWmcwTW5ydUxYSDM5Z3VLVmF4OWVuTVg3OThRY2NQSEVWdi8rekJ3cWwwdEFsVlJzR1hDSWlJZzFXcjl1TEc3ZWpzWExwSXJnNE94bTZIS0lLY1hGMndxOUxGK0hHN1dqOHNXNmZvY3VwTmd5NFJFUkV6OWk2OXlRdVhidUhwUXZuUXl5Mk1YUTVSSlVpRnR0ZzZjTDVDTHdXanExN1R4cTZuR3JCZ0V0RVJGVE1tY0FiUlgxdXYvMmE0WmFNaGxoc2d4Ky8vUm83RHB5ckV3UFBHSENKaUlnZWs4UWw0NmRWVy9IdGw1K3hXd0laSFJkbkozejMxZWRZdG1xYjBVOGh4b0JMVlVxaFVCaTZoRm90TFRrQklaZlBsdXNjaFVLQkl6dlg0OXFGRTRpSnZJZUMvTHdxcXE3aTRtT2lFQmwrRTVIaE55R0ppakIwT1VRQWloWnhtTDkwTGFhK1BKa0R5c2hvK2ZvMHhxdFRKbUwra2pVb0tDZzBkRGxWaHRPRVVaVTZ2SDB0YmwrL2hOWWR1c08vYzArNGVUWXdkRWtxT1ZrWitQTHRjYXJYMHovOUhyNSs3YXJzZm5tNU1vUmNPWXVPUFFicWRPenh2WnR3NXZCT0NBUUMxUGRwRG5zbkY1M3VJM2tZZ1NPNzFxdGV2elYzTVh4YUJGUzQ3cXF3YitOcTNBME5BZ0E0MS9QQXAwdldxdTJQZlhnZkhnMThERkFaMVdYLzdqZ0tkemN2akJvMnhOQ2xFRldwVWNPSEl1amFEV3pjZVF5dlRCaHM2SEtxQkZ0d3FVcUZYYnVJdU9oSUhObFYxS0pZVmFUWm1UaTZhd01LQy9LcjdCN0ZaYWFsNE5TQmJUb2ZYNUNmaDc5L25JY3RxNWZnMzkrK0w3TlZ0YUFnSDRISDk2T3dJQjhGK1hrNHNPVlBuZS8xNEU2bzZtT1J5QlFObXJUUStkenFZbXB1cnZwWUlaZXI3YnQrOFJSKy9Qd3RyRnV4QU5Mc3pPb3VqZW9vU1Z3eWRoOCtqL2RuVERkMEtVVFZZdGFNNmRoMTZKelJkbFZnd0MwSGFYWW03b1Jjd1pVei8rSFV3VzA0c1c4ekxwMDhpTHVoUWNpVlNRMWRYbzJUa2hpSCtKZ29BSUNKaVFqZCtvK29rdnZrNWNyd3h3OXo4ZC9PZGZqNXkzZFU5NndxY2RHUldENy9YZXpmL0FkMnJQa1pTaDNtRmR5ejRUZmN2MTNVcWYvYWhSUDRaY0VzcEtja2FUM2VSbXlIUVdOZVZyMitGbmdTais3ZjFhbSs0Z0hYdTNFemlFek5kRHF2T3BtYlc2ZytsaGNMdUkvdTM4SG0xVXNBQUNHWHoyTEozT200ZHl1NDJ1dWp1bWZGWHpzdytjVnhYS0dNNmd4bkp5ZE1uakFPSy83Y2J1aFNxZ1M3S0pRaE96TWRGMDhleFBYQWswaUlmYVExekFpRlF2aTBhSU0rdzhhamFTdmRIM1BQbmxMMjQyb0FFSm1hd2NMQ0VyYU96bkNwNXdtdnhrM1JwR1ViZURYMGhVQWcwUGwrMWVsYTROT3BTTnAxNndkYmg2b1pzTEZudzYrSWpnd0hVQlErZi83eUhZeWM4alk2OTM1ZTcvZTZjK01LTnF4Y3FIcERFM2ppQU1SMmpoZzRla3FwNXcwYy9US2k3b1dwd3Jja0tnTEx2M29Icjg5ZXFQVlJmTmYrSTNEcDFHSEVSVDhBQVB5MzR4Kzg4ZkczcGQ1SFhsaUlCM2RDVksrYitYZlE5Vk9yVm1acUFmZHBIekJiZTBkNE4yNkt5THMzQVJTMWxLOWVOQWU5aDR6RDgrT21RbWhpVXUyMWt2RUxEYnNQU1VJNkZvMnNtamZoUkRYVnVGRWpzT2ZnWVlUZWZvRFdMWXlyM3psYmNMWEl6OHZGbm45L3h6ZnZUY0xoN1dzUkwzbFlha3VkUXFIQXZWdkJXTDNvVTJ6Ni9RZms1K1hxdFo3Q2dueGtaMlVnOXVGOTNMaDhCZ2MyLzRtZjU4M0VOKzlOd244NzF5RXJJMVd2OTlPSEoxMFNCQUlCK2c2YlVHWDNlV0h5MndqbzNFdjF1aUEvRDl2Kytna2JkZWdLVUI2bkQrM0FYMHMvVjJ1dGIrN2ZFVDBIank3elhGdDdSN3o5MlZMVTkybXUycGFabm9xVjMzeWc2b3Y2TEtGUWlCR1QzbFM5dmhzYWhLaDdZYVhlSit6NlJjaWsyYXJYcmRwM0xiTTJReWdlY0FzTEMxUWYyenU1NHEyNVM5QjMrSXVxTjI1S3BSSW5EMnpGeW04K0xMWFZtNmlpMW04L2lrbmp4MElvNUs5RXFsdUVRaUVtalIrRERkdVBHTG9VdldNTHJnYkpDYkZZOWYwblNFdE9xTkQ1Vjg4ZlEzcHFFdDc4NUR1WW1GVHRsemdqTFJsSGQyM0FxUVBiME92NU1lZzM0aVdZbXBtWGZlSmpDMmROS2ZmbnVXUjkwVCtFMU9RRWZEdXI5SlpMb0NpZ0xQcDRXcm51OGV5OVNtTnVZWWtwTXo5RG82WisyTGR4dGFwRk1QakNDY1JGUitMVjk3K0VrNnRIaGU0UEZBWG1yWC85VktJUGNaK2g0ekZrd21zNnQ2QmIyWWd4L2RORitQdkhlYXJ1Q25tNU12eTE5QXRNbWZrWlduZm9YdUljWDc5MmFOS3lEU0xDcmtNa01rVjZTaUxnMjFMclBZTE9IbFY5N0Z6UEEyNWVEWFdxN1ZueE1WRllNdWZOc2c4c1JXbmZPN1VXM0VMMVVieENvUkJEeGs5RGZaL20yUGpiOTZvM2l3OGp3dkRURjI5ajBsdWZvbW5yOXBXcWplaUp1eEhSZUJTYmpNSDkreGk2RkNLREdOUy9MOVpzMklUdys5Rm82dU50NkhMMGhnRlhnK1FFU1luUTUxelBBLzZkZXFKeDg5YXdkM1NCbFkwdFpOTHNvaGJWUzZkeEt6aFFyWVgzL3UwYjJMLzVUN3d3NlgvbHVuZVRsZ0dvNTZFKzA0QlNxWVJNbW8yYzdFeGtwYWNpUGlhcVJHdHlRWDRlanUzWmlCdVh6bUR5ekxud2JOQ2tuSjkxN2RkOTRFaDRObWlDZFNzV0lDc2pEY0RUTGdzdnZ6TVBUVnFXZnlhQnBQZ1lyRnYramFxYkFGQVVxQ2U4TVJ2K25YcVUrM3JtRnBaNDdjTUYrSFBKWjZxK3NnNU85ZEN3bE5BNlpQdzBiRi96TXliKzc1TlNBMnRPVmdidTNMaWllcDJjRUt0ekY1Z25YdjlvSVpyN2R5elhPUlZoWm1HcCtsamJ3TUJXN2J2aW5TK1g0YStsWDZoYWJuT3lNcENkbFZIbDlWSGRjZURZQll3YVBoUW03UDVDZFpUSXhBU2poZy9GL3FPQitJQUJ0KzV3Y2ZmQ2lJblQwYUpONXhMN2JPMGRVYytqUHRwMjZZUHdtOEg0NStmNXlNdVZxZlpmT0xvWDNRZThBQ2RYZDUzdjE3Wkwzekw3anVaS2N4QjFMd3pYQWsvaStzVlRhbjBZaytKajhNdlhzekR4clU4MHRnZytTeWcwMGR0ak9Uc0haNDNiRlFxRldoY0tiY2RwT3JhOEdqVnJoZmZtcjhDZlN6NVg5WGVWWm1kaDV6L0xNZnZiMWVYcXd4a1gvUUMvZkQxTDdYdGF6N01CWG5sM0hsdzlLdjZmZ0ptNUJWNmZ2UkIvTEo2TDVQaFl2UG5KZHhEYmFSL1lVdCtuT2Q3L2VtV1ozNmZBRXdmVWZoWnFzdUl0dUVxbEVuSjVvY2FuSGU3ZWpmSHVsOHZ4MTlJdklIa1lnWUdqcDZCZDE3N1ZXU29ac2Z6OEFweTZjQjMvcktyYzB3cWkybTVndjk2WStyL3RtRGx0Rk16TVRBMWRqbDR3NEphaS93c1RNV0RVWkoyNkdUUnQxUTdqWC84QTYzOVpxTm9tbHhjaStQeHhEQmcxV2E5MVdWaFpvM2xBUnpRUDZJaWhFMTdEa1YzcmNmSGtRZFgrZ3Z3OHJQOWxJU2JQbUF2L2pxVzNNczVadWxadmRYMnhmS1BHN2M5MlpaaXpkSzNXa2YyNmRuc29qYjJUSzJiT1c0Wi9mdjRhOTI0Rnc5YmVFYS9QWGxqdUFVcnUzbzNScm1zL0JKN1lEd0JvMjdVdnhrNTlEK2JGV2g4cjZrbklUVTlOZ3BPcmU3bGJXb3R6ODJ5QUdmTit3dW1EK2hzSjYramlocmZtTGk3WE9jRVhUdURTcVVNQVVHWTNHWE56OWE5aFlVR0IxbjludGc1T21QSEZqN2gwNmhCNkRCcFZycHFJU2hNWWRBdk5mSDA1Y3dMVmVTNU9UdkQxYVlLTFY4UFFzMHZObWplOW9oaHdOVEEzdDhTVWR6NUhRS2VlNVRvdm9ITXZITm0xQVFtU2g2cHQ0VGVEOVI1d2k3TjFjTUxZYWUralJadk8yUExIVXRXOG9RcTVIQnQvV3dRSDUzcndidFMweXU1ZklkVXc2NE9GcFJWZW03MEFPOVlzUjYvbng4RFJ4YTFDMXhuOTZqc0FBSThHamRHbDd6QjlsZ2h6QzB2VTg2aXZsMnVkT2JSRGJYRFp0QSsrUnN1MnoxWDRlbWJtRnVWZUhDSzRXQjlsNTNxbDkzazJ0MVFQdUFVRithVytjVEF6dDJDNEpiMExETHFGM2ozS2Z0SlZteFFXNUNNbk83UFVKMlZFbXZUcDJRMFhnb0tNSnVCeXlLZ0dqWnExS25lNGZhTFpNNE5mVXBMaTlGRlNtZnphZGNHYkgzK25QanE5SUI4YmYvMisyaFkvMEVhcFVKL0lYeWlvbmg4N2tjZ1VFOTc0c01JRHJZQ2lHU0RHVEgxWDcrRlduM0t5TTNIMnYxMnExNTRObWxRcTNGWlVVbnlNNm1NWE42OVNqeTNSZ2x2S2JCZDV1VElrU0I3aXpvMHJDRHl4SHdlMy9vMS9mL3Nldnl5WWhjVFk2TW9WVFhXV1VxbEVjRWc0MnJmeDE4djFEbTlmaTgrbjYvNG1iUGFVZ1JVZWZGdWFXOWN1NHB2M0p1SDhzYjNsT3UvQm5WRDh0ZlFMaEFhZDAzcE1la29TZmxrd0M4ZjNiaXJYdFZmL01BZmZmZmlxenNkLy9NcGdMUG4walhMZG95cEpzN09xN05yUmtlRzRYMnhxUjExOE9uVW9QcDA2RkFxRlFxKzF0QXZ3UjNCSXVFNXp1OWNHYk1IVk13Y25WN1hYT2RVNElNYXJrUyttdlBNNS9scnl1V3BiVW53TVRoM2NqdjR2VEt5Mk9wNGxMMVFQdUlKSzl2bXR6T1A4MHF6Ni9sTzlYT2VGU2Y5RGoyZW1Ea3ROaWkrMUZibjRqQU9aNmFuNCtwMFhWYSsvV2IwYkZwWldXcy9kc0hJaHJsODhyWG85ZU55ckZhaGFNNlZTaVpETFo5QzZRL2N5dTNna3gwdFVIenU3ZVpaNjdMTXR1RkgzYmtONC95N1NraE9RbHBLSXRPUkVwS2NrSWkwbG9kUmZMa254TVpYcUQwMTFWMHhjRW9RaVUzaDY2RDVHNGxsNXVUSVVGdVREV215SGdvSjg1RXB6VlB2U1V4SmgvOHp2Zy9KZWU5bThHVG9mLzhrUGZ3TUFibHc2RGFWU2lRWSs1VnZCOEZyZ1NkeStmZ2xOL2RwcVBTWTA2Qnlpd20rVitEMVhsclRrQktRa3h1cDh2RUtoZ1B5WmhoRnQ5UDM3d01YZFMvVzFCSUJqZXpiaXpPRWRlR3Z1WXJoN2w1d245czhsbnlFbHNmU0dMQ2RYZDd3K2UyR0o3YW5KQ2ZodDRXd0F3SnNmZjRlR1RmMTBxbEUxdGFLZWc2aVhwd2NFUWhFa2Njbnc4dEJ0YWZpYWpBRlh6NFFpOVMrcGFUV3ZJdFVpb0JOYXRlK0ttMWN2cUxhZFByUWRQUWFOMGt2ZjBZb29QaGV0U0dSYVl4ZW1xQ3EzZ2dPeGJ2a0MrTFh2Z2pHdnZndHJzVjJweHl1ZmVWZGUydUN5bTBIbjFjSnQwMWJ0MENLZ1UrVUtmaXcrSmdyYi8xNkdxSHRoR0RoNkNnYU8wdDQzT2lzakRabnBUd2NIdXJvWGhVNXBkaGJTVTVPUW5wS0k5SlFrcEtjbUlTMGxFVWx4NmkydkcxYVcvTTlmRnhXZHlvOG9MRHdLclZ0V2ZCbHJ1YndRQzJkTlJvZnVBekRpbWRseU1sS1RzWERXRlBRZC9tS3ByWjFKY1RFYUExcXZJV1BSLzRXSlNJcUwwWENXZHZsNXViaDkvVExxZWRTSFZ5TmZuYytURnhiaXh1WFRNRFV6UjRjZTJnTmp5Sld6QUlvR1ErdkRwWk1Ia1pPZGliN0RYeXo3NEZLWWlFUVY3b1pXbkthdmQzWm1PcVRaV1ZqMS9hZVk4Zm1QY0hGWGZ6cVZraGhYN3UvVEU0N085ZEJqMENnYzM3c0pmeTc1RE5NL1hRVHZ4czBxZEMxOThmZHJpVnZoa1F5NFZGSld1dm9NQUZXMWVsZHBCbzk5VlczYU1sbE9Oa0t1bkVYSFV2N2owZ2RkM2trWEZoWlUraDIzaFpWMWhjOVZLaFJxc3lJVVoyWnVvWmVWc2t4TW40NUFqWTRNeDdvVkN5Q1hGeUxrOGxsRTNyMkpjYTk5Z0padFM4N0s4WVRpMlM0ZFdnS3VORHNMTzlhdWVIcWNpUWxpSDk3SHg2OE1ybERkUC94eldPMzE3dlcvcWhhV09MWm5JMXEwNmF5MVAzZE0xRDIxMTU0TmZSQVRlYTljTFZDbEVRZ0VFTnM3d3NHcEhoeWNYV0R2NUFvSEoxZjR0R3lqbCt0VDNSTWRrNEFHOVN2ZSttOWlJa0xqNXY2NGZ2RVVoaytjcnJidjV0WHpVQ3FWYU5JeVFHdkR3c0d0ZjhOR2JJZWV6NDhwc2ErK1R3dFlXdG1vUGRsWk1mOTlSRCs0ZzA4Vy82MTFYdSt3YTVkUWtKK0hqcjBHbGV0enVSVWNDR2wyRmpyM0dRSkxheHVOeDZRa3hpSXEvQmFzYk1Ud2J1eXI5ZW1raGFVMVRFUzZSWXRUaDdZaktTNm0wZ0hYMGNWTnJkWDFpYUJ6UnhFZWVoV0R4cnlpMDJ4R21uNDN2VEQ1TGVSa1plQmE0RW1zL21FTzN2bnlaOWphRnh1VStMZ1JWZHU4MzJYOXZudCszRlJrcENVajZPeFIvTEY0THQ3K2JHbWx1dFZWVm4xdkw4UklFZzEyZjMxaXdOV3o2QWZoYXE4Tk1jREx6YXNodkJzM3hhUDdkMVhiUWk1WGZjQ3RMdCtzMmxYMlFSckVSVWRpNDIvZkl5NDZFa0RSUUtqa2hLZVB6YWJPK2dxTm1yYlNPc05EUlhnMTlFWGZZUk53Yk05R0tKVktaR1drNGU4ZnYwQ1h2c013WXRKMGpiTU5sQXk0bWtPM1VDaUVxN3VYYWxxMW5vTkhJenowcXQ3bWlSMzMydnRZT3ZkL3lNL0xoVUl1eDZiZkYySFdnbDgxMWh4VDdPZmV6TndDOVR3YlFsNVlBSUZBb0ZOL0xqTnpDemc0dWNMZXlSWDJ6a1hoMWNIWlZSVms3UnlkcTN6UkZLcGJIc1Vtb245ZjNaZFYxNlJWKzY2NEdYUWU5MityOTZFTXZuQVN0ZzVPYU5LeUxYejlOTi9qNE5hL1lXa2oxaW5jU1I1RzRHRkVHQUk2OTFLRjIrUjRTWW11UUUrV1J6OTNaSTlxUmhOTlhueHpOaG8wYVZsaW9aOUxKdy9pVXJFWmVZQ253ZTN5NmYrZ1ZDb2h6YzdDL0puYWE1NzJ3WUpTMzhCWGxFeWFqZXNYVDZOWjYvWTZ0ZGJHUlVkaXg1cmxFTnM1d01SRXBEWUl0emloMEtUVXA1c0NnUUFUM3B5TnRKUkVSSVhmd3RuL2RtSG9oTmRVKzNPeU15cjlkSFRjdEZsSVRpaDZBM0VuNUlwaEE2NlhKMDZjdW1Xdysrc1RmMlBva1RRN0N4RzNyNnR0MHpSL2JuVm8wckt0V3NDTnZCc0twVkpacGQwRG5uMTA4MFNlVEtwNmZHMXFaZzU3SisyUFBoUnllWm45bWNwTHFWVGk3SCs3Y0hETFg2cStTNzUrN1RCMjJudjQ3c05YVk1kbFoyYmcydzlmZ2F1N0Z6cjNlaDZ0TzNhdmROZ1ZDQVFZTk9ZVnVIazN3dVpWaTFYZE5RSlA3RWZrM1ZCTWVlZHoxUE5VWDlpanNOaktYZ0tCUUd1cnNvV1ZOZDc0NUR1c1c3NEFpWEhSR0RUNlpZU0hYcTFVdmNVNXVYcGc2SXV2WTljL3Z3QUFFbU9qY1dETFh4ZzU1ZTBTeHo2TXVLMzYyTE5oRXdpRlFnak56T0hnWEErcFNmR3dzaEhEd2JrZUhKM2Q0T0RzaWx4WkRpNmYvazkxem9MZmQrcmM2a09rRDVLNFpIaDVWbnlGUTZDb1M1aEFJRURJNVRNd05TOTY0eGNYL1FBUEk4TFEvNFdKRUFnRWlBeS9pWlVMUHRCNHZyWXVDcysyQnA0N3NnY0NnUUQ5UnJ3RW9DZ2NuOXkvQlI4cy9CM3UzbzBBRkMzc0VuWXRFRUJSLzkvU1BMdVV2TmpPb2NReDJabnBxamVuQmZsNUNEeHhBQUtCUUd2LytyVGtSQlFXNUVPa3gzL0hDcmtjZDBLQ2NQWGNVZHdLRGtSaFlRRSsvUGIzTXM5TFMwN0FINHZub2lBL0Q2bEo4ZmptL1VsYWozWHpiSURaMy85UjZ2VkVJbE84K3Q2WHVIejZNUG9VVzNaZThqQUMwdXdzMVBlcFhMY0NFNUVJTDcvekJTTERiMVo0Z0x1K2VIbDZRQktYYk5BYTlJVy9VZlRvM0pIZGFzdU9XbHJid0s5ZEY0UFU0dFBDSHlmMmJWYTl6cFZKa1pvVXAvWm9LK1R5V2F4YnNhQkMxOWYwT0ViVEl5SUF1SEJzSDNiK1UvUW92VVZBSjd6ODdoZGFyNnVQZVhDTFM0eU54cTUxditEZXJXdXFiWjM3RE1Ib1YyYXFEUWdCZ0gyYlZpTXpMUVdaYVNtSUNMc0JxL1ZpdE8vV0g1MTdQMS9wZDlRQm5YckN5Y1VkZi8vNGhTcnN4MHNlWXRtOG1aais2U0sxbGN5Sy93eVppRXFmY0Zza01zVXI3ODFEYWxJOFRNM004Y0hDc3YvekI0cCtWbmV2LzFYMVd0dlBhZGQrd3hGNjVSd2l3b3JldUowL3VnZCs3WjVUYTVXU3l3dng0RzZvNm5WOW4rYXFqOSthdXhoV05yWWxXamlpN29XcEJkeWM3RXoxeDM1RVZTeEhLb05ZclBseHZLNnN4WFpvNk9zSGN3dExLSlJGZmVmVGtoTmhZV1dONS9vTUJRQTRPcnRoeVBpU3N5V1Uxa1dodVBTVVJBUmZPQTYvZGwzZ1ViOW9rTk9ULzk4UGIvOEhVMmQ5QlFBNGZYQTdsRW9sT3ZkK0h1TmVtNlYyaldYelppQW04aDYrL20wSHJHekVKZTd4NVM5YlNtd3IzcnA3NmRRaFNMTXo0ZCt4aDliL3YzK2VOeFBSa2VGcVhiUXE0a21vemtoTnh0ZnZ2b1RzekhTMS9hYW1wYyt4blJRWGc5VS96RUZtV2dyYWQrdUh4czAxekpLaFZPTDQzazFJVFU1QS9TYTY5Y08yc2JWWGEyMVhLcFU0dUtYb2Q1NWZ1NjVhenhNSUJNaEtUMFZtNHBzT2xRQUFJQUJKUkVGVVdrcXBYUlp0N1IwTkhtNEJ3RllzUms2TzVtNTh0UTBEcnA2a3B5VGk5Q0gxaWZaN0RocGQ1b1QzVmNYT3NXUXJhVXBpdk5hK1cxVXBQVFZKOWJGZEthMjMrcFNkbVk0ak85Zmo0cW1EVU1pTEh2bUxSS1lZOWZJTWRPNHpST001L2gxN0lDWXlYTlh2VkpxZGhiUC83Y0xaLzNhaFFaT1dlSzd2RUxUcDNLdkMzMU92UnI1NDk2c1YrSFBKWjZwVjFobzBhUUh2eHVyZFdPUlBSc2crL25qK3pBblFwdSt3Q2VneGVIU1owM0lWRjNUMktQWnMrRTMxdWxuckRuajVIYzIvdEFRQ0FTYTg4U0dXekhrVGVia3lLSlZLYlBualI4eiticlZxWm9kSEVYZlVXb1I4aXYxQ2NYQ3VwL0c2ejdZWTVXU2xseHB3WmRKcy9QUHpmUFFlTWg3TkE2cCtLV0VBU0UzUFZIMHNnSVluSHhxZWhtaDZRS0xwcVluRzV5ZzZucXV0SG8zSDZscVBVdFAxdEhRdDBmaDU2L1k1YXE1UjA3bGFQbS9kVHRkeVRYVlNhUjZzTENzLzhIYjZuRVVRaVV5eGI5TnFBRURMdHMvaGk1ODNxdDdVMlRrNmEreUdvR3NYaGVON04wTWhsMlBRbUtkUG01cTE3Z0EzcjRhNEZYd0JqKzdmaFpPckc0TE9IUVdBRW9FUUtCcUhJUlFLdGZhdkxVMnVUSXJqZXpkQktCUmkwTmhYdEI3M1pNcXFKeTI0eC9ac3hPSHRhOVdPS2Q1YVhieVJKQ010R2ZkdVhrUDR6YXVxeG9qOHZGeVltWm1qYS8vaGFOdWxEdzV2L3dmM2I5OG85Zi9mOEp2QjJMRHlXeWdVY2pUMGJZbXdhNWZRYmNBTGFtKzY1WVdGMlBiM1QwaE5Ua0NyOWwweFp1cTd1bjh4bm55dWNqbDJyZnNGZDBPRElMWnpRTmYrdzdVZTYrcFJId21TaC9qNjNaZFUyOTc4NUhzMGJWVzU3akZWeGNyU0VsS1o5bWtiYXhNR1hEMVFLcFhZdkhxSjJ1QWxSK2Q2NkRWa3JNRnFzcmF4TGJIdDJlbVdCRUpCaVFGTVNxVlNyYytrUHBieHpVaDkrcmlqdk5QTGxGZXVOQWZuanU3QnlmMWJTaXl4TytudE9hb1dFRTM4MmoySGtWUGVSbHgwSkFLUDcwZndoZVBJbFVrQkFBOGp3dkF3SWd4N052eUc5dDM2bzB2Zm9SVnExYlYzY3NITUwzN0NtbVZmUVpxZGlWZmYrN0pFMzlLQy9LZnpGai9wdDZ1TlhLN2JWRHBQaEZ3NWk2MS9MbFY5ajV1MERNQ3I3MzlaYXZjQUIrZDZHREZ4T3JiOXZReEEwWnU1ZlJ0WHFWcUo3b1lHcVk0MUVZblFSSWVCWDgrRzJaeXNUQzFIRmptNmF3TWl3bTRnSXV3R2ZGb0U0S1hwSDFWcUNpWmRqSm1tL1VrRDFYNENBV0JWeXZSN1pjbkp5c0Q1bzAvbm1vMEtMM3BqZkdUbmV0VzJUcjBHcVMyQThpeFpkcGJhazdiaStnNS9FWGR1WE1IRmt3ZmcwY0FIc1k4ZUlQTHVUZVRLY3BBcms2cUMzckU5RzFEZnB3VUs4dk5nWWlMU0hIQ2wyYkMwRmxlb2k5clY4OGVRbFpHR0hvTkdsYm93emRPQVc5U3R5OTJyb1dwWjdiQnJGNUVyazZvdHN4MFRlUSs1MHFML1h4ZTgrM1FhU3hkM0wyUmxwTUhKMVIyZkxGNmoraDMwWkd5Q3Fabm1ibU1acWNsWTg5T1hzQmJiNGJVUEY4QzVuZ2RXTDVxRDM3NzlDS05lbm9GT3ZRWWo5dEVEYkY2OUdMRVA3NlBiZ0Jmd3d1UzN0UDZPVy9McEc0Z3Z0bWdUVUJUS2MyVlNyUHIrRTBRL3VBdFRNM05NbnZrWkxLMjB2M0VZLy9vSE9MRGxUN1V1SHc3T3JnZ05Pb2YxSzc1Uk85YkIyVTIxdXVpT05jdExkSGw4MXVJNTJ1Y0sxdlpFdFN5V1ZwYVFhaG1JWGRzdzRPckI0ZTFyVlk5d2dhSldpckhUM2xkYmRLRzZhWG9NVlZDZy9xNnNkWWZ1SlViT2IxNjFXTlVTMEtIN0FMdzQvYU5LMTVJVS8zUktLTGRuK3B2cVMySnNOTTRkM1kycjU0NnBCVnVoVUlqdUEwZGl5UGhwT3ZlbmRmZHVoTkd2dm9OaEw3MkJxK2VQNDl5UjNhclY2WEtsT1RoL2RBL09IOTJEaGszOTBMWGZjQVIwNmxtdS9xTVdWdFo0OCtQdklNM0owamdqeExQZnA5S1U1NzUzUTRQdzc2L2ZxWDRSTldyYUN0TStXS0JUaTNUblBrTnc0L0laaE44TUJsRDB5TksvVXc4MGE5MEJvVmVlVGd6ZnVKbS9Uai8zcG1ibU1MZXdWSDJ2TXArWmZhUzQ1SVJZdFVuclV4TGp5cHhxamFpcTVXUmw0c2l1OVNXMkY5L20wOElmQjdkcUR4clpXUmxhOS9jWk5nR2JWeStHVXFtRUpDb0NtMzVmcExaZmFHSUNFeE1SYmwrL2pPZjZERVBUVnUxZ0xiWXJzV2pBLzltNzc3Q216aThPNE44UVJzTGVLMHhCQkZGdzRONTc3NjNWMXJxcTFiYTJhcXVkdHRaT3RVTmJyZmFudG1yZGV3OXdnZ01RRVVTUm9ld1Jab0F3TW41L0JDNkVES1lFOEh5ZXgwZHk3ODNORzVSdzdudlBlNDVJVkFaaFlRRlR1cSt1K2d3ZEQyczdCOWc2dU9Ec3daM29PMnlpMG5VVUVyRXN0YXJpTThtN2EyOTRkNVhkdXY5aHpkc29GaFpoOWxKWnJmRWI1NC9LVlZqcE5YZ00zTHg4NGVibEF5TVRjNnlhT3h4YWJMWmM4Rmx4WjB2VjU1V0p1U1VXci9rT1ZuWU9NRFEyQlFBcytlUjdITnY5R3c3djJveWJGNDRoSXpVUkhIMUR6RjMrS1h4N0RGRDd2czJ0N1poYXZObVphVXpxR0llckQ5OGUvVkZjVklqWnl6NnBjU0c1czdzWGxuMjZTV0Y3VmtZcXpDeHRxenhPa1Z0Z25KdWRXV1A1c2ZxV0ozdGRVSURiUUNGM3JpblVPUnd5ZmhZOHFuVTBhMnJWRnhFQXNsdjBOWW1PcUZ5azFLbm53RVlaUzNweUF2TzFuWm9aMUxvcUt5MUIxS1A3dUJ0d0hzOGpRaFZXNnp1NHRzWFUrUi9VcVI1a1ZicDZIUFFhUEFhOUJvOUJkRVFvYmwwNmdhZVA3ak92OHlJNkVpK2lJM0Y2MzUvb1BuQVVlZzBlby9LV2ZIVnNiVzJsQ3pzQStYODdPMGRYZkxSeGg5eituVCt1WTJaTnRXdVo3eFlmSFlFOXY2eG5QcVNkM05waHdhb05kYm9JbTdwZ0pYNytaQkV6dnNPN05tUGVpcytRbmxMNTcrdnA0MWZyODVsYjJTRTFNUTZBK25xMkovL1pKcGVYUEc3V29pWkovYkUwcnd5aXEvL2ZVbFlZUW9wcUc1VWNWSDJUc2dvVENsdVV2VmIxOFNnNVNPSGN0VGdQQUVoWjFkK3JrbGsvaGU5SHplOURhVFdOV3IwUDlZK1ZuMGZaSWZKYnRiVFlLQklXd2RoSWNUS2dOcXp0SFpuYjdCS0pCTis4Tnh1Q3ZHeUY5UW1xeWtmVlJ2K1JrNUdSa2dnN1IxY1ltMW5JL3BpWXc4RElCRndEUXdTY1BZVHpoLytIME1CcldMVG1PMXc5dVI4UGd3SlFLTWhqTGdMNTZTbVFTcVd3YmtCYjhMYmVYUkJ5NXhxdW56dUM1NUVQc2Z6ekxRby9nK0x5QUxjMnYyZGMyM1hFbUJrTGNPZnFhZVJtWldMSy9QZHJmRTVKY1RGWUxKYmFuMzNYZGgyWXI0c0s4dkhrNFQzazVjanVJRmJNeHJKWUxEd05ENFpJSklKTFd5K1lXOWtwbmRsKys4T3ZtYTkvV1BPMlhEQTVjUFEwcENXOVFOQzFzd2lxY2VReVZyWTh1UVZxbmo3ZG1ObGFRTEdjMklLUFZLK1BxVGoyeHowWEdxVzBaVlhDSWlIME5WUXp2N0ZSZ05zQU1VL0NjSGlYL0pXWnAyODN1VndwVFNrcVVMemxxOGRSZnpzdU5UR09tVWt6TURLcGM0NlFxbHpScWpPcW16OTlSK2t4RldwcVBWaFNMRVJVMkQyRVA3aUZxTEQ3Y2swa0twaGFXR0hrMUxmUXRjOVF0YmZrdE5oc3VSbGxYVDNWUDlRZUhickFvME1YOE5OVGNQUENNZHkvZVlscGdWd2d5SVAvbVlPNGZ1NHcybmZ1aWI3REo4RzlmZjE3ZVZla1JRREtaeXRFVlhKMGF6TXJYWkNmaTc5Ly9vejVYdkdjM2JGbzlYZHF1Nk1wWTI1cGcxSFQ1alA1dTNuWmZQeTk2UXU1WXpyNHFWNXNVWjIxblFNVDRLcGE5UjF5NXhxZWhqOWdIcmZ4N0ZqanpFdGpPYkxyNjVvUElpM1d6Q1Zmb1Vnb3JIZUFXOVh6eUZDbVhKOHlkYW45WGJXVFZ2WDgzRisvWElITXRDU21WR0tQZ2FPUWxaR0t2c01uZ3NWaXdhcDhsallsSVE1dHl6dVM4Y3NETTNYcFdjcGFCbGNFaGhXNjlobUN4OEczRVJGOEI4ZDIvNlp3ZDY4aVhhbzJGOTFPYnUzZzVOWU85MjllcXZIWUNzSkNnZG9MY21GaEFWN0dSQ0UrT2dJeFQ4S1FHUGNNRW9rRXRqeG5qSjI1Q0g3OWhpRXAvamxDQXE4aC9QNU5QQ2gvYlE1WEg5YjJqaGcvWjJtdHh3TEkxakxVaFl1SHQxeUEyMXdWQ1lYUTUycG03VkJqb3dDM25oSmluMkwzbGkvbFpwWjRMdTZZdS95elp0R3BxMUNnMk43VXpGSjl6bUpVMkgzbWE1OXUvYURGWmtNaWtTRHVhVGlLaXdyUndhK1AydWVyeXhXdHl6SHEvTHQxQTU0K2VxQjBuNm1GTlFhT25vcWVnMGJYS3ZEajZodldXQjZtT2tzYmUweCthd1dHVDU2TFc1ZE9JUERxR2FhK29rUWlRVVJJSUNKQ0FqRmcxQlNGNHUrMVZWSWx3TlhWVXhMZ2xsVUpjR3N4VzFKVUlKQUxtaGQvL0YyOUZwc0FRTi9oRXhGMjl6cFRGcXpxaFpTemUvczZMV0tzV2xZdUt6Tk5ZWCtoSUErbjkxZFdoV0N6dFRGcDN2TDZESnNRQlFiNlhBZ0VCYkMxYm5ndWQ5V0tJSmVPL3dNdjMrNXlDNXNBUU4vUUdIMkhUVkI3SG1VcEQxVVZDd3ZscXI4WUdKbklWVXh3TFcvMUd2YzBuQWx3WDhUSWNvUFZCYmkxdmRVOWZjR0hTSXg5aHVEYlYrRGk0WTJlVlJic2lwa1VoWVpWVVZBbUt5TVZncndjbUZ1cGJ0WVFmT3N5VHBWL1h0Zzd1MkhvaERtd2Qyb0RqNDVkbWNEWTA3Y2JQSDI3UVNRcVEyelVJendMRDBiTWt6QmtaNlRCd2NXOVRtUDYrZC9MT0hkd0Z3TE9IY2E3bjIrR3EwY0hwY2ZkdVhvYUovWnVoYnRYL1NjOW1sSytRQUFEQTVyQmZXMmxKTVJoNTAvcjVHWW1aYjJtTjJpc0hXNTFpZkhQNUI1cmFXbkIwa1o5OFBIazRWM202NjU5aDBLUWw0T2ZQbG1Fb29KOEdCaVp3TE5UOTFvRlZLL1NwSG5MOGZQYXhYSXp0eTV0MjZQWGtISG8xSE5BblpvQlpLUWs0dnI1STh6amdhT253ZHErZG5scWhzYW1HRFZ0UGdhUG00bkFhMmR3L2R3UnByT1ByaDRIL1VaTXF2VTRxaXNxckx3NDBkRlZuTEVRaVNvWG9kVTJSYUdxaHVTdnNsZ3NURi80SVRaL3RsVHU0ZzZRemZEVWhWV1ZuTUQwYW9zNUFGa0tSTlZ1U1VNbXpHSnFmaExTVUR3N1N5UWxwNkN0VzhQU3B2S3krWGdjZkJzbTVwYkl5K1lqNk5wWkJGNDlnL2UrK2xYdWdzL0F5QmpESjZzdmdWaFRnRnNURTNOTFdGamI0ZkdEMjh5ZHhPaUlVTEMxdGRWMi9WT1dSbEc5Q1FRZ1c5c3hiY0ZLN1ByNVU1ejg5dys0ZUhnemQ4RXFMcndic3ozOXZtM2Y0bVhNVXhRSzhpQ1ZTdUhtMVZIbHNiMkdqb08ra1FrOE9uU0drWWs1SkdJeHZsdzJEY1hDUWhpYldjRGF6Z2sydlBJLzlzNXdkdk5DdTQ2eWxDcXhTRlN2T3R3OUJvM0c5Zk5IY1BuNFBpejU1SHVGL1NYRlFsdzdKYXVvMFgraytuSnd6VVZTY2dwNGRwYWFIa2Fqb0FDM2psSVQ0N0hqKzQ4aExLenNpbUpxWVkxMzF2NElJNVBtVThjek51cVIzR003cHpacWM1Y0tCSGxJaUgwS0FMQzA1VEYxV1kxTXpGQlVrSTlDUVI3Q2dxN0RyOTh3bGVlby9pR1ptNVdCalIvT2cwUWlnWmR2ZHl4WXRVSEZNeXZWVkFmWHd0b093eWJPUVpEL09majI2SSt1ZlliV08raEppSHVLK3pjcUY5a05uVEJiemRISzZYRzRHRFJtT25vUEdZYzdWMDdoeG9WakdEeHVwdG9WL29LOGJOeTRjQXc5QjQxUmV0RlJ0ZHFGZ1pGaU5ReHhsUm5jaXBxUWRXblBxKzVZQ3h2N0dsZmYydkNjTVhUOGJGdzYvZyt6amMzV1JxZWVkVXNkNEZXWk1jbkw1cU80cUpCWmRIZm42bWxFaGxabXQ5azd0V0dLM0JQU0dKenNyWkdRbE56Zzg5eThkQnhjZlVOMDZOb0hkNjZjd3RzZmZvTS9ONjdDcnA4L3czdGYvY2Fzc0JjV0NPUXVxR3REVldwRDllMzlSa3pDaERka3Q5ZzcrUFhCamZOSGtab1lCdzdYQUtrSmNmRDA3VjdubENSVlBIMjdvWE92UVhnWUZJRHI1dzVqNW1KWnFrSkZ5bFo5THJwVk1UVzNSaGovQmxnc0Zsdzh2REZ5Nm55VngycHI2OGhkWkplVmxXTDRwRGVRa1pxSWpKUkVwQ2JHNFhsa0tMTi8zb3JQNGRPOUg0QzZMZGF0eXRMR0hsMTZEMEhJbmFzSURmU1hxeElCQUtjUDdFQitiamJHelZxc2RPRjNjNVNRbEF3bisxZGJvYWFwVUlCYkIybEpMN0RqdXpWeXMwckdaaFo0WisyUHRWNWMxQlJrdDEva1Y5SldYS21xRWhsOGg4bC85ZXRiR2NUNjl1alBsTDI1Yy9XMFhJREw1UnFvTFlVV2VPMHNjODYrSXliV2F1eG1GdGI0WnNkeHRjY01HanNEZzhiT2FIQXFDRCt0OHBlYnJoNm5RZitHZWh3dUJvK2JpVDdESnRTNEFDb2g5aG11bnp1Q0crZVB3cVd0TjZZdi9GRHVkbjFCZm1VYWg3R3BZbUh3c2pMRkhOeWFjcGVyVW5lc1JGeTc4M2gzN1MwWDRFb2tZcVNuSktpOFRhZU1qYjBUT1BvR3pDM1gxS1I0dUhwMFFNckxXSnc1OEJkekhGdGJHek1XcjZKV3ZhUlJPVHJZSURnOHNlWUQxUkRrWlNQdzZoa01HRFVGWmVVQm5wTmJPOHhjdkFyL2J2MFcvMjMva1Ztc1ZDREl3OW4vNnBZU1ZiMDdaTVZxL3VyYnF5NVk5ZXM3RERmT0g4WGw0L3RnYm1VRHFWU0t6cjBHMWVmdHFUUmg3akpZMnRoajZNVEtEbUZscFNWZ3NWaU4ydXA4N0t4RkdETnpJZk5aSC8wNEJCZVA3a0hQUVdOVWRnOHJLeTFCU2JFUWhzYW02RGR5c3R5Ky9OeHNwQ1RFSXVWbGJLTXRCQjgxYlQ0aVF3TnhiUGV2NExtNE02WFU3dCs0aEhzQjU4RnpjVy9RSGIybWxwQ1lCRCtmK2xYY2FHN29OMFl0cFNlL3hQYnYxcUNnU25CcmFtR0ZkOWIrVk9PdC82YjI0T1lsdVNBY0FEcjNHcWoyT1k4ZTNBSWd1d1V0SCtBT1lBTGN4TGhuU0g0Unc4eThjUTBNTVc3V1lxWG5LeTRxeE4yQWN3QmtIOUpSWWZlWjNOa1JrK2N4TTNYWFR2K0h5TkJBK1BZWWlLNTloOExReUVSdFRVRlpMM1QxTlZOcnEyTEdHcEROU2piV2VVVmxwZEEzTkZZWmdDZkd5ZEpIcEZJcDRxTWpGT282VmkyWnBhejVRZFV5WXFwcVFyNXExMDRka0hzc2xVcHg5TzlmOE9HMzIyczlHOEppc2VEazVzbTBGNDUvRmdFck8wZnMvdVVyWmpZSUFNYk5XZ3llYzkzeTR3aXBTWHNQRit3K1dQOEtCd0J3NmRnL2tFcWw2RE5zZ3R6c3JHK1BBVWhQU1lCVG04bzgzS3FMeDFTcFBqTmIvZmlLMWZ6cXptUG42QXFQamwwUkVYSUgyanE2c0xaM2JMU0tPQlVNalV6a0ZsT0xSR1dRU3FVMVh0em44Tk1SR3VpUDROdFg4T0dHUDlVZVc2SHE1MmhHYWlMdTM3Z0lIVjA5bFFIdXc2QUFITjYxR1J4OUExalo4R0JweTRPVnJRT3NiSG13Y1hDQmUvdE84UFNwZjdNWXFWUXFXMURjcFJkczdKMWdhbUdGU1crdXdIL2JmOERPSDlkaDZicWY4REltQ2tkMy93S3VnU0htcmZpODNwVU9KR0l4aWdvRlRObXpwaEFlK1FSdlR0VjhSN1hHUUFGdUxXU2tKTXFDMnlvRnRNMHRiZkRPdXA5Z2JtV3I1cGxOVHl3V0llRHNZYmx0Ymw2K3NITlVuV2NteU10QlRIbjNHRS9mN25JMURtM3NuV0RMYzJaS3JOd05PRityemkvWFR2L0gzR29mT21FMi90ditJN052NE9ocDRPZ2JRQ0tSSU1qL0xIS3pNcEh5TWc0KzNmb0NOZVNIRmdzTDhlV3lhVFcrZmwwbHhqMXIxUE4rcytPNHlrQTlLZjQ1ODdXcGhaVkNPa01PdjdLaWdMTFdqbFdEdjRwOE4zV2xpREpTRXZIanh3dVl4dzBwV3dUSXFtMkVsMThRVlpXZWtnRC9Nd2N4Yk5JYnRUNlhxMGNISnNCOUhobUdwK0VQNVBMK2ZMcjFROS9odFp2OUo2UXVIT3lzSUJHVklUa2xGVHg3MVl1WFZFbUtmNDU3MXkrZy82Z3BTa3YrRFo4a24ycFZueFNGK2hvemZRRzJQQTVCV1drSkJvMlozaWdOZTlTcFdCaXJMTUROemNwQWFiR3N0T0RHRCtkQktwWEN3dHBlYVFXY21sUXNobFBYY01MSTFCeTlCbzlCWmxvU01sT1RrUmdmTGJkZmk4MkdsUTBQdGc0dXNIVjB4WkR4czJyOS9lR25wK0RRWHo4alBqb0NqbTNhTWVQbzJtY0kwcEplSU9Ec0lmejY1WElJQ3d1Z3E4ZkIyeXUvaG9WMTNmOXZBYkk3ZlVmKzNvSyt3eWVneDhCUjlUcEhYU1VscDBBcUVWRU83dXNpTXpVSmYyNWNMYmY2MzhMYURrdlgvZlRLT3luVng2bDlmeUs3Mm9yMGtUV1VMUXU5YzQyNWJkMXI4QmlGL2Q1ZGV6TUI3c01nZjR5ZnMwVHRsWHBXUmdwdVhUNEpRUFpCMUtYM0VMa0F0MEpFOEIza1pzbmErUFlaTmg1bWxqWklpSDJLdkJ3K092cjFWVHZtbHF6cUI2NXJPL2xGRXlKUm1WekpMR1cxSzZ0Mk90TkVLK2lMUi8rUnF5bXFvNnZIL0xLNmR2by9kT281VU9FV3FpcmVuWHZpMHJHOUFDQ1hId2ZJOHR1bUwvcW9rVVpOaUR3V2k0VXVQaDRJQ1F1dlY0QXJGcGVCbzIrQUlUVzAycTFRbnhTRityb2JjSjc1T3VEY1lYajZkbGRaZDdzeENNdlRqS3FXOFFvTjlFZlF0Yk40OFR3U1Vxa1Urb2JHNk5SakFMcjJIUUpuZDlrYWo0clpXWWxZTERmTHFlb2lQQ1ZCVmxiUXprbjF1Z3N2Mys3dzh1M09QQzR1S2tSNnlrdWtKYjVBOHN0WUpMK01SVXBDTE5KVEVwQ2JuWWxoVmRJc1ZMNi84alUzbTlZdFFWbHBDYng4dThPbVd0TWlOeThmM0w1OGtwbllhZGZScjE0MTJJVkZCYmh3WkRlQ3JwMkZWQ29GaS9WcUwwNnFDbjBVamk0K0hzMmlFbFJqb0FCWERYNWFNdjc4YnJWY2ZVTkxXeDZXcnYwSkp1Yk43d3JuL28xTENMeDZSbTZiWDc5aGNzV3ZxNU5LcGN5SG9abWxEVHlyZkRCVThPN1NtMmxtVVN3c3dxTjdOMVV1TnBOS3BUaTQ0MmRtbG5IVXRQbEtmMWlrVWltdW50b1BRTmJaYThqNDJUaC8rSC93UDNNUVhBTkRlUGwyYjlSY3J1WWlJeVZSTG4ya29xeFBoZlRrbDB6d3FNVm13OHFXSjdkZktwWEt6ZUEyZGJlODZNY2hpQXdOWkI2MzllNkNMcjBINGRCT1dUMW9rYWdNUi8vM0M5NVo5MU90UGlUdG5kMWdZVzJIckl4VXVlMWNBME84L2VFM2piWXdoaEJsZXZsNTQreTEyeGcvZWtTZG4rdnMzaDV6bHEyRnZwSzI2TXJVSjBXaGdrUXNSbjV1TnJQQU5PRGNZZVJsODVHYmxZR2NyQXdVQ3ZMeDJTLzdJQ29yeGFHZG0vQXdLQUQyVG0xZ1ltYUpxRWYzc2ZYckR6Qi81WHFWN2NYclVxZFhtWW9xS1BwVnlnK21KYjFBUXV4VHRPL2NDOTM2RFlOWDV4NEtlZlFWZDdsQzdseEZ0LzdxL3cwaWd1L2d4Zk5Jc0xXMTY1U3l4TkUzZ0xON2V5YW9CbVRmejdTa0Y3Sit6VFdJZW5TZnVYdXJyYTJES2ZQZmswdmpleDc1RVA1bkRqRVg2SjYrM1pBUSt3emhEMjRoSWU0cEJvMlpqbTc5UjZqOXJLNm95RlFveU1NUHE5OUdRWDR1TEt6dE1QbXRGVFd1bjJsTUFUZnZZUHd3elRhcGFrd1U0S3JBVDAvQm54dFhJejhuaTlsbVkrK0VKV3QvVkpvWHFVbXlZUEVBTGxkWjlBUElPdTNVVkRmMFNXZ1FNdE5rdDMzNkRwdWc5RmFOWXhzUEdKdWFNN21oSVhldXFneHdyNTgvZ3Zqb0NBQ3lUaTJxYXVlR0JRVXdWK1BESnI0QmZVTWp0Ty9VQS81bkRrSllXSUN3ZXpma1BrUXFjUFVORzN5TFhWaFlnSTBmem1QcTExYmw2T3FCZDcvWThzcktvVlY4YnlwVVg1VDE4bmtVODdXVkRVL2hGMEpaYVluYzdHbFRCcmhscFNVNHV2dFg1akdMeGNLNDJZdGg1K2lLK3pjdU1lOHQ5bWs0UW02ci9qOVNuVWVITGdqeVA4Yzhack8xOGVaN1g2b3MyVlpTTE1UWi8zYWk1K0RSbEp0TEdxU1huemMyYlQ4RWZsWTJMQzNxL3JuZWtGek82aXFhbmxSODlpVEVQc09KdmI4akw0Y1BRVjZPM00vOXVZTzdBTWgrQm8xTkxXQnViWXZFK0dnYzNya0pxWW54c0hOMHhhSTFzbVl1dTMvNUN0R1BRL0RybHlzd2N1cGI2RDl5c3NMRnA3STdMbGtacVpDSXhYTGJvaU5DQWFrVWxyWTg2QnNZUVpmRFJVWnFJaTRlM1FNQWNoVnQrbythZ3Y2anBzQlFUZHFaZDVkZWVCa1RoVU03TitIQzBUMHF5MndXRlFpWWlZSHUvVWNxZk81bFo2WXBiVmJSR0xTMWRjQmlzZERHMHdlejMva1lKdWFXeU0vTnhzTkFmenk0ZFZrV0tBT3dkWERCMkZtTDRPblREWUs4SEp6OFp4c2UzYitKRS85c3c0VWp1K0hkcFRjNitQV0dhN3VPQ3QrVGluYm5wU1hGRUpXVll0Q1k2UmcrZVc2VDNxSEx6TXJDODlnWTlGbzdyOGxlODFXakFGZUpySXhVL0xseGxWd25GMXNIRjd5ejlzY21UZmF1amRURWVKdzd0RXVoK1lHeG1RVVdmUFNOMnJxOFlwR0k2WVBPMXRhR2s1c25vaDdkUjI1V0p2SnorTWpMNFNNdk93djV1Vmx5cGF0aW5vUWhMNGNQRXpQNVdlem9pRkJjS0QrZnRvNHVKczU3RjhvVUNISngrb0NzL2F5VnJRUDZEcGNWUDNmeDhJYWxMUS84dEdUYzlUOEh2NzdERUg3L0ZwemNQSlgyUHErdmdIT0g1WUxidnNNbjRuWjVTa1ZpZkRTTzcva2QweGQrMkdpdlYxWDhzOG9BbDZ0dnFEQ2pVclc4bTNOYkw0WG5WMi9CM0pRQjdxVmovOGlsdi9qMUhjWVVqNTh5L3oxcy9td3A4d3Z4N01HZDhPN2FTKzJDUVVBMksvUGdwdndGeTRTNVM5VjJnc3ZPVEVXUS8xa0UrWitGRGM4WlU5NTZEMjA4VmRmSEpFUVZYVjBkRE96ZENaZjlyMlAydE1rMVA2RVIvZlR4UWdpTENxQ2p5d0dMVlpsN1gxR2kwZERZQkVrdm5zUFEyQlNPYlR4Z1pta0xNMHRybUZ2Wnd0elNGaGJXZGpDenNrRlphUW11bk5pSHJlcy9nRmdzZ2xlbkhwaXpiQzF6OTJQQlI5L2c1RC9iRU9SL0RtY083TUQ5R3hjeGJ0WmllUHBXQnVmS1pwYVYxY0Y5SHZrUUFXY1BLWDAvV215MlhMNjh1c0Myd3NBeDAxRmFVb3dIdHk0alB5Y0wrVXI3TU12cXVKdFoycUJMNzhFS3VjMkE3SGRaYlp0VjFGVmI3ODVZOHNrUGNQUHlSVko4TlBiOHVoNUo4ZEhNQlllenV4ZjZqNW9DbjI3OW1Bc0hJeE16ekYzeEdmckhST0hLeVgxNEZoNk1rRHRYRVhMbkt2UTRYS3orZnFkY2lpTS9YVmJSeDg3UkZUTVdyYXAzZS9tR3VIenRPZ2IwNmdRZG5kWVRGcmFlZDlKSXNqUFQ4T2ZHMWNqTHJneHU3WjNkc09Uajd4dFVJTDh4RmVUbklqYnFFVUlEL2ZIazRWMkZIdXNXMXZaWXVIcERqVjJsN3QrOGlQU1VCQUN5RDRodEcyb1gxRW1sVWp3TUNzREEwWldMc2pMVGt2RHYxZzFNTHUrb3FXK3ByQzZ4Yjl0R0pxZlp3TWdZaDNkdVFxRWdINFVGK1NnbzMvN2krUk5rWmFUaSt2bkRTSXAvam83ZCttSGFncFVOdm1XZEVQc01OeThjWXg3elhOd3hjZTR5bEpZSW1XNUU5MjljaEltNUpVWk1idndyMmFvenVDNGUzbkl6S1ZLcEZISFBIak9QMjdUelVYaCsxUUJYaTgydWQvM0d1bm9aOHdRM0wxV1diK01hR0dMVTlNb1pFMXNIRi9RZk1abFpSRk9RbjR1TFIvWmcwcHVxN3lBOHVIVVpSM1p0VmloYlZsTzN1K3lNeWlBN1Bma2xTa3VMMVJ4TmlIcGpoL1hHRnovdHhZekpFOEN1NTJyMyt2RHc4VVBza3pEbXNiMnpHNXpkdlRCeTZsc0FBSE1yVzN6Mzk1a2FVN1d1bnp1Q214ZVBRMGRYRCtObUwxWllsTWxtYTJQSy9QZmgzcjRUanUvZGl1ek1OS1gxdGF1enNMWlRxR25yNk9vQlN4dDdsSllVbzZ5c0ZCS3hHTm82dXJCM2NzUFFDYlBnMkVaNVpRTlZ0TFMwTUhMcVc4eDdycS9hcEgvVWhxcFVEZmZ5SmhuMnptNFFpMFV3TkRhRGI0Lys2TlovdU5xN1NNN3VYbGk0Nmx0a3BpWGh3YzNMQ0w5L0V5T212S213Zm1mNHBMa3dORFpGcjhGam0rd3p2U3FSV0l3VFo4N2htelZ2TmZscnYwb1U0RmJ6NThiVmNvdDhBTURhenBFcGxWVWY2bjdKVi9jd3lCOHBMMlBsdGtra1loUVZGcUNvSUIrNTJabHFyMVM5T3ZYQXJDV3JhNVVYWm1aUmM5MVhGb3NGUTJNem1KcGJJdmxsREJPTWhOKy94UVM0MlpscDJQN2RHaVlSMzZOREYvUWZwYnByQzRkVEdhUytlUDRFTDU0L1VYcGMyTjNyS0JRSUlKRkk4T2plalFiUHFoYms1K0tmMzcrR1NGVEd2TGV4TXhjQ0FNYk5Yb0xZcU1mSXlrZ0JBRnc1c1E5aWtRaWpwemZlYmE5c2ZycGNybW4xL052bmtRL2xncnMyWG9vQmJ0VTJuVTNWTmE4Z1B4Zi8vTFpCN25ibHhMbkxGRkoxaGsxNkE2R0IxNWhVbHNCclo5Qjk0RWlGWHdCU3FSUlhUKzdINVJQL0tseWNBY0NkSzZjd1lOUlVsUmN6L0dyNXVyYjVjVmxHQUFBZ0FFbEVRVlE4bC9xOExVSUFBQjV1am5DeXQ4VEZxd0VZTTJKb3ZjOHpkUHhzOUZIUmlsZFpXdFdFT2UvVWVNN2FyRU1ZTW40V3hLSXk5Qmc0U3UzQ1o5OGVBOURXdXd2U1UxNHlnZWluVzFUL1hudG5yZUxDWUovdS9aam1DTTNGKzE5dmJiUmIrVFdkaTgzV3h0SjFQNEhETmFqVFFpd3JXd2VNbnY2Mnl0OG4xV2UvYTlMUU5MM3FMbDMxaDR1REZUemNXa2Y5MndvVTRGWlQvWllNSUF1MEdxSXVBVzdNazBlSWVmS281Z09yTVRHM3hLaXA4MnVkOXdoVWRwTFM0M0RsYWdXYVc5bkN6TklHWnBZMk1EVzNZcTRvdDIzNGtMbkZuaGozRFBrNVdaQkl4TmorM1JwbXh0dkl4Qnd6bDZ4Uis4UGZxZWRBRkFyeVlHbm5BQXNyV3hpYldzRFkxQnlHeHFZd05ESEY0WjJia1o2U2dJZEJBY3dDUDY2QllZTUN1bXgrT25iK3NKYXAyZ0RJY3NUYWVuZVJuVi9mRUF0WGJjQnY2OTlqQW5YL013ZVJtWnFFR1l0WE5jcGlwK2ZsNWJBcVZGLzhkNi9LeW1kN1p6ZVlLMms4VVZ4ZWpnY0E5RGl2ZmdHV1JDTEJ2MXUvbFV2WDhlN1NDMTM3S0FZQ2Vod3V4czVhakFOL3lscFdTcVZTWER5NkZ3cysrb1k1cHJTa0dBZi8rZ25oOStYTGpQbjJHSUJIOTI0QWtPWGJYVDcrRDhhckNBQXlVaXVMODNNTkRCczFmWVc4bnVaT0c0NGYvemlDVWNNRzE3dWtGdGZBRUZ3RDlTazVyd0tMeFpLclNhdU92cUZSblpxeHRBU09yaDVOZXE2YTBxNWFHb2xFZ3YySGorSGpaZE0xUFpSR1J3RnVDOGR6Y1VldndXUFJ0YytRT2wvRkdwbVlZZDJXZjJGbVlWMnJxMUh2THIyZ282dUg5cDE2d0t0VGR4UVc1R0huVDU4eUMvRzBkWFF4ZitYNkdoZmhkUjg0VW0wSHRNNjlCK05oVUFBNmRPMk5xK1VOQmVwYlN4Q1E1Ylh1Ly9ON3VRV0RyaDRkRks2bXJld2M4UGJLcjdIcjUwK1pWYTJQZzI4ak5URU9VOTllcVRZdnREYWl5MnNOQTdLYzU2b2ZwcmxabVlpb1VwMmdVdy9sYlc4RlZicWNjY3ViWmJ4S1p3N3NrTXNMTmpRMnhkUzMzMWQ1ZkpmZWd4SGtmeGJ4enlMZzA3MGZKcjlWV1RNNVBTVUIrN1p1WkJiVEFMSmZ6bFBudjQ4ZWcwWWpOeXNETDJOa2kreHVYemtGM3g0RDRPeXVtSWVja1p6QWZNMXpkbXZRK3lNRUFEcDZ0UUhQeGhSSFRwN0dqTWxVZDVtOFBvNmNPQTJlalNrNmVOV3Y1WDF6UmdGdUM4QmlzYUNqcXllYnJUSzNoZzNQQ1U1dW52RG8yRlhwTEY5ZDFPWDVBMGRQWTlJU29pTkM4Yy92M3pDM3pGa3NGbVlzL0ZCbGR4a1dpOFhjamhZV0ZhcTlDaDQ0WmhxR1RwaU5oTmluVElDcnJyQzNLc1ZGaFRoLzVIOU1QY0VLcnUwNllPR3FiNVcyZm5WdDF3SHZyUHNKZi8vMEtkTzFqcCtlZ3UzZnJZWnY5LzRZUGVQdEduT2JsWkZLcFlpcGttL240TkpXN3ZianVjTi9ReXdTQVpCOXJ6cXBhSzFaZFpHYW9YSHQ2bHBLb1h6aFJrMnVuTmlIVzVkT01JKzEyR3pNVy9FNWpFelVYOEJNZm5NRk1sSVM0RnNsU0EveVA0dlQrM2ZJRlhmWDF0SEY3SGMrWm01NWpwbXhFSDk4SzZ0N0t4R0w4ZS9XRFhoLy9lOEtyNWVhRk05ODdlaGF0NXcvUWxSWnNXQUszbDM3QzRZTTZGK3ZpZ3FFdERUOHJDenNPM1FFMjc1ZnFlbWh2QklVNEZiVDJMa3R6ZTMxR2tvcWxTTGc3Q0ZjUExwSGJuSFFoRGVXb25QdndTcWZwOGZWWjRMaG1NZ3dkQitndXVaaFJabWN4OEYzbUczVmkycXJVMVFnd0sxTHgzSHI4a201bkZWQU5nczlaOWxhdGRVSEhGMDlzUHpMWC9IdjFnMUlmaEhEYkg5MC95YkNIOXhDUjcrKzZEOXlNbHlxNWRDcWt4ajNUSzcrYmRYbkpzUStSVmhRQVBPNFk3ZStNRFkxUjJacUVneE5US0dyeTRGRUlrWlUySDI1QXU0MnZOb0YvVG1abFdrM3RXMFplZXZpY1Z5cVZuWnV3cHgzYWxXdHdNN1JsU2tYbEp1VmllTjdmOE9UaC9ma2pqRXlNY2Y4bGV2bExvamFlSFpFajRHamNPLzZCZWE1ZjI1Y2pTV2YvTUJVN0VoNUdTdjNiMXF4NHB5UWh1TFpXV0xpeUQ3WXNtMDd2djFpbmFhSFE4Z3J0MlhiRGt3YTFSYzhXOFdPbWEwQkJiaWsxZ29FZVRpeWF6TWlRNFBrdG8rWnNhREdCSGs3UjFkbTl2SE1nUjBBcEV4M25hcnBFU0pSR1hMNUdRZ0p2SWJyNXlwYkRpdTdWVjJWV0NUQzAvQUhUR1dKNm0wZ3RYVjBNVzdXSXBXTFFLcXp0TEhIZTEvOWhvdEg5K0w2dWNQTURMQlVLa1g0ZzFzSWYzQUw1cFkyOE9uZUg5NWRlOEd4VFR1MXRYT2ZQTHdyOTlpMXJTekFMU2tXNHIvdFA4ck5NQThjUFIxU2lRUS9yMTBNc1ZpazhwemVYWHJLUGI1My9RTFkydHF3c0xLRHZxRVI5RGo2eU0vTndvVWp1NWxqYXRQTnFFQ1FoM09IL3BiYjFtUGdxRnAvN3dCWlh0ZnR5eWR4NmRoZUp0MmpncE5iTzh4YjhZWFMzTmx4czVjZ1Bqb0NHU215UE51TWxFVDg4dmx5VEp5N0ZKNiszWEg1Uk9XaUdDMHRMYVVMOFFpcHJ6bFRodUhkdGIvZ3hObnptRFIydEthSFE4Z3JjK0xNT2FTbEplUHo5eHV2UlgxelF3RXVxWlhJa0VBYytkOHZURWNYb0x3S3dhekZHS0NtWWtLRmJ2MUdNQUd1c0tnQWgzZHRydlZyVzlrNW9JMm5mQ0JUVmxxQzFNUjR4RDE5akppb01NUS9pMUFJcENwNGQrbU5zVE1YMXJwOWJBVTJXeHRqWml4QWw5NkRjT2JBWDdJaTUxVms4OU54L2Z3UlhEOS9CTnJhT25CbzR3R25OdTFnWmVjSUsxc2U3QnhkbWRKeTFRUGNpaG5jd3pzM01ZMDJBTmtxNVlwWlRYdW5OZ3A5MUN0NGRPakNMSkNyRUJWMkR4RWhnVXFQcjlEV3UzT043OXZReUFSalppekFxZjNiQWNnV2dFMlpyenJ2VnBuMDVCZEtnOXQrSXlkajdNeUZTdE5EQUlERDFjZjhsZXV4OWV1VnpJeTNJQzhiLzI3OVZ1RllkKy9Pclc3QkI5RXNIUjF0ZkxscVBsWjhzZ1VkdkR6UjFxMk5wb2RFU0tON0hodUhQZjhld08vZnIyeFZkVytyYTczdmpEU2FvZ0lCVHZ6N2gxeHd5MlpyWS9xaWo5QzF6NUJhbmFOYi8rR0llZklRb1lIK2RYcHRmVU5qdkxGc0haUEQrOS8ySC9BeTVpbXlNMU9WbHBpcXdHS3gwTmE3TTRaTmVxUEJxNGJ0SE50ZzhjZmZJem9pRk5mUEg4SHppRkNGMXhhSnl2QWlPaEl2b2lNQnlCWmp2Yi8rZHhnWW1TQTNLNVBwMmdiSVpvY05qVTBoRXBVaHM3ekFOeUNyUWpEaGphWE1Zd2ZYdGdvQnJyYU9McnIyR2FLMHdvQ1ZuZm9TTDF3RHcxcjFYUWVBdmlNbTRXbDRNTmphYk14ZStuR2RWNWJiT2JiQm90VWJzZU9IVDFCV1dnSmpVM05NZlhzbDJuZnVVZU56cld3ZHNPeXpUZmpyKzAva3FqZFVWNXNMSzBMcWltZHJnUStXVE1PNjlkL2lqODAvd3NxeWRkNitKYStuVEg0VzFuNjFBUjhzbWRacVV4TXFzRVNGY2ZWYmdhSkJneVpYemliZHZIaGFneU41ZmVUdzAvSGJWKzlEa0pjTkF5TVR6RjMrS1ZQOHVpNGVCOTlHeUoxclNFMkloN0JJb0ZEa253VVd0SFYwWUdwaERZOE9YZEIzK0VTNTIrb1hqdXpHdGRQL3FUeS9rWWtadXZZWmlwNkR4NmhzTk5GUW1hbEpDUFEvaS9EN04rVWFnakR2Z2NYQzRvKy9aMlpMSldJeEhnZmZ4dTBycHhEL0xBSitmWWRoNXBMVkFJQzhiRDUrK1dJNUJIblptTEY0RmJyMXF5dzBMaXdxUUdGK0hzUVNNYVJTS2JUWjJqQzFzRkpaRy9QZTlRczQ4dmNXaGUyR1JpYnc2TmdWd3lmUHE5UDNwRUNRQnc2SFc2dGFuS284RHI2TmlPQTdtUERHTXVnYkd0WHB1WUs4SEJ6ZXRSbFJZZmNVOXZVYk1VbnVZcUN4OUI4NW52azY0UGl2YW80a3JkM2gwd0c0NEIrQ2JadCtnSkVSM1NrZ0xaOUFVSUJsSDMyTTBZTzdZdnA0NVF1Wld6SnRnelp5NWFBb3dDVzFWdEdLOTgzM3YxQmJVUHhWS2lvUTROdVZiekMzdmxrc0Z1eWMycFNYTHVzQkp6ZlBPaFhnYmdpcFZJcUUyS2VJQ0FsRWJGUVlrbC9FUWl3V1ljRG9xUmczYTdIUzU2UW14cU9zdEFST2JwN010aGZQbitCeDhHMlZ6NmtyaVVRQ3FWUUNxVlFLTFMxMnZldDZOaGN2WTZJUWZ2OG1NdE9Tb1c5Z2hBNWRlNk9EWDU5WDhsb1U0SktxdHU4OWhVZFJpZGowN1hvS2NrbUxKaEFVNEtOUHYwUW5MeWNzZVhOOHpVOW9nU2pBSlEwaWxVcWJMSUJVNVc3QWVSUVY1TVBKelF1T2JUeWFyS05YVGNwS1M1QVEreFRPN2w0Tm12VWtta01CTHFsS0lwVmk1ejluRVBRd0dwczNmazNwQ3FSRnl1Um40Y04xWDZCWFp3OHNtamNPV2hyK0hmNnFWQTl3S1FlWDFJbW1nMXNBNkRtb2VhNXUxdEhWZzV0WHc1cEJFRUthRHkwV0MwdmVIQTh6c3dBc1hia2EzMzMxR1MwOEl5M0s4OWc0clAxcUE2YU82WWRwNHdkcWVqaE5pZ0pjUWdnaFJJM3A0d2ZCMXNvY0g2MzlEUFBuenNHa2NXTTBQU1JDYW5UODlEbnMyWGNBSzVkTVEvOWVyOS9rQ3dXNGhCQkNTQTM2OS9LRm13c1A2emZ0UWZERFIxajU3aEpZV2xES0FtbCsrRmxaMkxKdEI5TFNrckgxKzVXdHZscUNLaTE3OVFraGhCRFNSSGgybHRqMjNRZHdjelREL0tYdjRkQ3hrd3FWWUFqUkZJbEVna1BIVG1MKzB2Zmc1bWlHYmQ5OThOb0d0d0RONEJKQ0NDRzFwcU9qalRkbmpNVFEvbjc0L2U5ak9IWCtJdVpNbjRJUlF3ZER1NWF0c0FscFRDS3hHSmV1K21QLzRXUGcyWmhpMjJzOGExc1ZCYmlFRUVKSUhmSHNMUEg5WjB2d09Db08rNDVleHA3OUJ6Rng3R2dNSHpJUVZwUzZRSnBBWmxZV0xsKzdqaE5uenNIVjBSb2ZMNXVPRGw2dW1oNVdzMEVCTGlHRUVGSlBIYjNhNElmUDMwRjBiQ0xPWGduQy9IZU9vcTJiT3diMTc0TXV2ajV3NEwyYWhqUGs5WlNVbklMUVIrRUl1SGtIejJOak1LQlhKM3l6NWkxNHVLbnZaUGs2b2dDWEVFSUlhU0FQTjBkODZPYUk1VzlQd3QyUUp3Z01Ec2JlL1FmQTB0S0dqM2Q3T0RrNndNbUJCd2VlUFl5TmpLRFA1WUtyejRXT052MGFKcFhLUkNJSWk0UW9FZ3FSTHhBZ0tUa0ZDVW5KU0VoTVFuamtFMGdsSW5UeDhjRDRZVjNSODVPNTBOWFYwZlNRbXkzNnlTS0VFRUlhaWE2dUR2cjM4a1gvWHI2UVNxVklUdVVqTWpvZVNja1o4TDhlaWVSVVBnb0xoU2dTbHFDb1dBaVJpQmFwa1VyYTJsclE1M0NoejlXRGdRRVhQRHRMT05sYnc4L0hFVzlPN1ErZW5XV3pxRWZmRWxDQVN3Z2hoTHdDTEJZTER2WldjTEMzMHZSUUNIbnRVSmt3UWdnaGhCRFNxbENBU3dnaGhCQkNXaFVLY0FraGhCQkNTS3RDQVM0aGhCQkNDR2xWS01BbGhCQkNDQ0d0Q2dXNGhCQkNDQ0drVmFFQWx4QkNDQ0dFdENvVTRCSkNDQ0dFa0ZhRkFseENDQ0dFRU5LcVVJQkxDQ0dFRUVKYUZRcHdDU0dFRUVKSXEwSUJMaUdFRUVJSWFWVW93Q1dFRUVJSUlhMEtCYmlFRUVJSUlhUlZhWkVCTG9langzeWRsWjJqd1pFUVFsb0xmbFkyOHpXWHE2dkJrUkJDQ0dtb0ZobmcydHRZTUYrSFBZN1E0RWdJSWEzRm80aEk1bXQ3R3lzTmpvUVFRa2hEdGNnQXQyLzNqc3pYZit6Y2pYeUJRSU9qSVlTMGRQa0NBZjdZdVp0NTNLZGJCdzJPaGhCQ1NFTzF5QUIzK3NUQnNMRXlBd0JrOHZtWXYvUjlYTHR4Uys0V0l5R0UxSVNmbFkxck4yNWgvdEwza2NubkF3QnNyY3d4WTlJUURZK01FRUpJUTdCRWhYRlNUUStpUGtMQ283SHFxMjJhSGdZaHBKWFp0UDVkZE9ub29lbGhFRUlJcVFOdGd6YXNxbzliNUF3dUFIVDE4Y0RQWDczTHpPUVNRa2hEMkZpWlVYQkxDQ0d0Ukl1ZHdhMVFLQ3pHNFpQK3VQTWdBaW5wbVJBS1N6VTlKRUpJQzhIbDZzTGV4Z3A5dW5YQTlJbURZY0RsYUhwSWhCQkM2cUg2REc2TEQzQUphWWtpbjc3QXA5LzloVHhCSWJOdHdzZytlSGYrWk9qb2FHdHdaSVFRUWtqTFF3RXVJYzFFY2lvZjZ6YitoWVRrZEdhYloxdG5mTFZxUHFYZUVFSUlJWFZBQVM0aHpVaFJjUWwrL3VNZ0FtNkhNdHVNalF6dytjcDU4T3ZrcWNHUkVVSUlJUzBIQmJpRU5ETlNxUlRIejkzRW4zdFBRaXlXQUFCWUxCYm16eHFGT1ZPR1E0dkZxdUVNaEJCQ3lPdU5BbHhDbXFtSXFIaXMzN1FiL093OFpsdVBMdTN4OFlvNU1ETXgxT0RJQ0NHRWtPYU5BbHhDbXJHY1hBRyszclFYWVpIUG1XMm14b1pZdFd3bStsVHA0RWNJSVlTUVNoVGdFdExNaWNVUy9MMy9MUDQ3ZVUxdSsrZ2hQYkRzN2NsVXlvb1FRZ2lwaGdKY1FscUlrRWZQOE1QdkI1Q1puY3RzczdVMng3cjMza0RIOW00YUhCa2hoQkRTdkZDQVMwZ0xJaWdzd3E5L0hjRzFXNVZWRmxnc0ZtYU1INHkzWjQrbW1ybUVFRUlJS01BbHBFWHl2eDJLTFRzT282QlF5R3h6ZGJMRHV2ZmZnTHVyZ3daSFJnZ2hoR2dlQmJpRXRGQ1oyYm40Y2V0L0NBNTd5bXpUMHRMQzFMRUQ4TmFNMGVCeWRUVTRPa0lJSVVSektNQWxwQVdUU3FVNGRmRTJ0dTg5aFpMU01tYTdsWVVwM2xzNEJYMjZkd1NMNnVZU1FnaDV6VkNBUzBncmtKaVNnVjkySEVIbzQyaTU3YjI3ZGNDS2hWTmdhMld1b1pFUlFnZ2hUWThDWEVKYUNhbFVDdi9ib2RqMnYrUEl5U3RndG5QMGRERnZ4a2hNR3pzSTJ0cGFHaHdoSVlRUTBqUW93Q1drbFNrb0ZPTHYvV2R4NnRJZFNLV1ZQODR1VG5iNGFNa01kUEJ5MWVEb0NDR0VrRmVQQWx4Q1dxbW56MTlpMC9iRGlJbFBrdHMrc0hjbkxKd3pEanc3U3cyTmpCQkNDSG0xS01BbHBCVVRpeVU0ZWVFVy92N3ZMSVRDVW1ZN202MkY4U1A2WU82MGtUQXpNZFRnQ0FraGhKREdSd0V1SWErQnpPeGM3UHIzTEs3Y0RKWkxXOURuNkdIbTVLR1lObllBT0J3OURZNlFFRUlJYVR3VTRCTHlHb21KVDhMMnZhY1FFaTVmYmNIQ3pCanpaNDNHeUVFOXdHYlRRalJDQ0NFdEd3VzRoTHlHZ3NPZTRzKzlweEQzTWtWdXU0dURMUmJOSFlkZWZ0NVVQNWNRUWtpTFJRRXVJYThwaVVTQ0t6ZUQ4YjhENTVEQno1WGIxODdkRVhPbmprQ3ZiaDJnUllFdUlZU1FGb1lDWEVKZWN5V2xaVGgrL2liMkg3Mk13cUppdVgwdVRuYVlPM1U0QnZidUJDMHRTbDBnaEJEU01sQ0FTd2dCQU9RTEN2SGY4V3M0ZWVrMmlvdEw1UFk1Mmx0ajlwU2hHTnF2R3pXTElJUVEwdXhSZ0VzSWtaTXZLTVN4c3pkdzdOd05oUmxkV3l0enpKdzBGS01HZDRldXJvNkdSa2hJeXlTVlNwR1Vtb2tuMFMrUW1KU09oSlFNSktmeVVWZ2tSRkZSQ1lRbHhSQ0pKSm9lSm1sR3RMVzF3TlhqUUY5ZkR3YjZYUERzTE9Ga2J3MUhCeHUwOTNDQmc1MFZyWmRRZ1FKY1FvaFNoVVhGT0hueE5vNmM4a2Vlb0ZCdW40V1pNV1pNR0lJeHczdEJuOHFMRWFKU2FXa1pnb0lqRVJRY2lkRHdhTERZMnZEeGJnOW5KMGM0T2ZEZ3dMT0hrWkVoOUxsYzZIUDFvYTNOMXZTUVNUTWlFb2xSSkN4Q2tWQUlnYUFBU2NrcFNFaEt4c3VFUklSSFBvRlVJa0tYamg3bzVlZU5YbjdlTlBGUUJRVzRoQkMxaW90TGNQWktFQTZkOGdjL08wOXVuejVIRHlPSDlNQ0VVZjNnWkcrdG9SRVMwdnhFeHliaTdKVkFYQThNUTd1MmJUR3dYMTkwN2VRRG5yMmRwb2RHV3BIa2xGU0VoSVhqK3EzYmlJNkp3WUJldmhnN3JEYzgzQncxUFRTTm93Q1hFRklyWldVaVhBeTRod1BIcnlJdEkxdGh2MThuVDB3ZTNSODl1bmpSZ2pUeTJub2NGWWQvajF4R1Fnb2ZrOGFOd2ZEQkEyRnBZYTdwWVpIWFFHWldGaTVmdTQ2VFo4L0RtV2VKTjZZT1IwZXZOcG9lbHNaUWdFc0lxUk9SU0lLQXdGQWNPM3NEejJJU0ZQYmIyMXBpd3NpK0dEV2tCNHdNOURVd1FrS2FYbklxSDcvL2ZReko2Ym1ZTTMwcVJnNGRCRGFiMGcxSTB4T0x4Ymg0TlFEN0R4OEZ6OFlVS3haTUFjL09VdFBEYW5JVTRCSkM2aTBxK2lXT243K0o2NEdoQ290ajlIUjFNR3hBTjB3YTNROXRuTzAxTkVKQ1hxMnlNaEgySDd1Q2t4ZnY0STJaMHpCdDRuaTZnMEdhQllsRWdpTW5UMlBmd1NPWU9MSVA1a3daQmgwZGJVMFBxOGxRZ0VzSWFiRHMzSHljdVJ5SU01ZnVJQ3NuWDJHL2o3Y2JSZy9waWY0OU9vSEwxZFhBQ0FscGZNbXBmSHoxODI3WTJ6bmlnM2VYVUNvQ2FaYjRXZG5Zc20wNzB0S1M4ZVdxK2VEWldtaDZTRTJDQWx4Q1NLTXBFNGx4Nis0am5MaHdFeEZSOFFyN09SdzlET2psaXhFRHU4TzNnenQxU1NNdDFvM0FNUHp5MXhITW4vY0dKbzBkcmVuaEVGS2pFMmZPWWMrL0IvREJrbW5vMzh0WDA4TjU1U2pBSllTOEVzL2pFbkhpL0MxY3ZSV0NzaktSd240Ykt6TU1IOUFOd3daMmd5TlZZQ0F0eU9IVEFUaCsvZzQyZnZrcDJycTl2b3Q0U012elBEWU82OVovaThtaisyRDYrRUdhSHM0clJRRXVJZVNWeWk4b2hQL3RoN2g4L1Q2aW9sOHFQYWE5aHd1R0QreU9RWDA3d2RqUW9JbEhTRWp0U0tSUy9QWFBhZHg3K0J5Yk5uNE5LOHZYNDFZdmFWMHkrVm40Y04wWDZObTVMUmJQRzk5cTc2UlJnRXNJYVRJSnllbTRISEFmbDI4RUl6TXJWMkcvampZYnZidDN4UEFCM2RDdGsrZHJ0U0NDTkgvYjk1N0NvNmhFYlBwMlBZeU1ERFU5SEVMcVRTQW93RWVmZm9sT1hrNVk4dVo0VFEvbmxhQUFseERTNUNSU0tjSWludU55d0FQY3VQc0l4Y1VsQ3NjWWNEbm82ZGNlL1hyNG9udm45clE0aldqVTRkTUJ1T0FmZ20yYmZxRGdsclFLQWtFQmxuMzBNVVlQN3RvcTB4VW93Q1dFYUpSUVdJcWI5OEp3S2VBK3dpSmlJSlVxZmdUcDZHaWpXeWRQOU92cGc5NStIV0JzUkdrTXBPbmNESHFFUC9hZXdSK2JmNlMwQk5LcVpQS3pzSFRsYXJ6NzF2aFd0L0NNQWx4Q1NMT1JucG1EcTdkQ2NDTXdETS9qRXBVZW82V2xCVjl2Ti9UcjRZdStQVHJDeXNLMGlVZEpYaWZKcVh3c1g3c0ZtNzdiUUF2S1NLdjBQRFlPcTlaK2p0Ky9YOW1xU29oUmdFc0lhWmJTTXJKeCsxNDRidDRMUjBSVW5OS1pYUUR3Yk91TWZqMTgwTGVuRHh6dHJNQnFwUXNtU05Nckt4UGgzYlcvWU96b01WUUtqTFJxSjg2Y3c5a0w1N0h0dXc5YXpkb0hDbkFKSWMxZVRxNEF0KzgveHEyNzRRaDkvQXhpc1VUcGNYWTJGdkR6YllldVB1M1EyYWN0VldRZ0RiTG40QVhFSitWaHd4ZHJOVDBVUWw2NVQ3L2VDRGRITTd3NVk2U21oOUlvS01BbGhMUW9CWVZDQklWRTR0YmRSN2dmR29XUzBqS2x4Mm14V1BCd2QwSTMzM2J3OC9XRVZ6c1g2R2l6bTNpMHBLVktUdVhqM2JXL1lQZWZ2MU9ITXZKYTRHZGxZZjdTOTdDdGxhUXFVSUJMQ0dteGlrdEs4U0FzQ3JlQ3d2RWc3Q2x5OHd0VUhzdmg2S0Z6QjNkMDlXMEhQOTkyY09MWlVEb0RVZW1URFR2ZzU5Y1RNeVpQMVBSUUNHa3loNDZkUkhESVhYei8yUkpORDZYQktNQWxoTFFLRXFrVWNTK1M4ZURSTTRTRVBVVjRWSnpTRG1vVnJDeE1aZWtNdnA3d2FkK0dGcXNSeHVNbnNmanh6NlBZdC9NUGFHbHBhWG80aERRWmlVU0NOeFl0dzVwbDA5RFJxMlV2cXFRQWx4RFNLcFdVbHVIeGsxZzhDSHVLNEVmUEVQY3lSZTN4MXBhbThQWnNndzd0WE5IQjB4VnRuSG5RMXFiZzVuVzA1dXZ0R0R4b0dNYU1HS3Jwb1JEUzVNNWR1b0tBNjFmeHcrZnZhSG9vRFVJQkxpSGt0WkNkbTQrUThHZ0VQNVFGdk5tNStXcVA1K2pwd3RQZEdSMjlYT0h0NlFvdkQyZGF0UFlhZUJhVGlDOS8zb3VEdS84Q20wMDUyK1QxSXhLTE1mT3RSZmhtelZ2d2NIUFU5SERxalFKY1FzaHJSeXFWNGtWaUdoNkVQY1hqcURoRVJNV3B6ZCt0NE9KZ0MyOVBWK1lQbFNWcmZUWnZQd1Nlb3dkbVQ1dXM2YUVRb2pIN0R4OURTbElNUG54bnVxYUhVbThVNEJKQ1hudFNxUlFwYVZtSWVCYUh5S2Z4ZVB3MEhpOFQwMVRXM3ExZ2JHU0F0cTQ4dUxzNndNMlZoN1l1UERqWTIxQnFRd3RWV2xxR3FRdS93TjRkZjFEbEJQSmF5OHpLd3Z4M2x1UEl6dlhRMWRYUjlIRHFwWHFBMnpxcSt4SkNTQjJ3V0N6dzdDekJzN1BFaUlIZEFjaktrVVU5ZjRHSXFIaEVQSTNIaytjdlVWeGNJdmU4ZkVFaFFzS2pFUklleld6VDBXYkR4Y2tlN2k3MmNIUGx3ZDJGQnpjWEhnd051RTM2bmtqZEJRVkhvbDNidGhUY2t0ZWVsWVVGMnJxNTQyN0lrMWJUd3BjQ1hFSUlBV0Jvd0VXM1RsN28xc2tMQUNBV1N4Q2ZrSUtJcDdLQU4vSnBQTkl5c3hXZVZ5WVM0M2xjb2tLcllWdHJjN2k1OE5EVzFRRnRYT3pnN3VJQVcydHpTbkZvUm9LQ0l6R3dYMTlORCtPMUpKVktJWlZLVlZhdEtDc3RnWTZ1WGhPUDZ2VTJxSDhmQkFZSFU0QkxDQ0d0R1p1dEJYZFhCN2k3T21EaXFINEFnRHhCSVdKZkpDTW1QaGt4Y1VsNC9pSVpDVW5wa0VnVU82MmxaV1FqTFNNYmQrNC9acllaY0Rsd2NyU0JnNjBWSEhqV2NMU3pnb085RlhqMjF0RG4wQy96cGlTVlNoRWFIbzIzNWkzUTlGRFVTb2g5Q2p0SDExY2U3TVU5Zll5QWM0ZlJmY0FJZFBSVEh2VG5abVZpM3g4YjRlWGJIVVBHejZyeG5Na3ZZc0Jpc1dEdjdDYTNQVEUrR29mKytoazlCNDFHMytHS2RZZlRrbDVnMDdvbDZEbG9ES2JNZjY5K2IwaUozNzVhQVYwOUx0NVoreU1BUUN3U29VQ1FDeE16eXhxZis4T2F0MkZoYlllRnE3NXR0UEdvOHNYU3FiQ3k1V0hGbDcvVytqbWIxaTFCVGxZR051dzRVZS9YN2VMcmc3MzdEMEFxbGJhS0MzRUtjQWtocEpaTWpBelFwYU1IdW5UMFlMYVZscGJoUldJYVlsNGtJeVkrQ1RIeHlZaU5UMFpSdGZRR0FDZ1VGaU1xK2lXaW9sOHE3TE13TXdiUDNncU9kdFp3NE1uKzV0bGJnV2RqMldwNnhUY25TYW1aME5MV0FjL2Vyc0hudW5KeVAvSnorQTA2aDc2aE1VWk5teSszTGVWbExQN2N1QnJtVnJaNDQ5MTFzSE4wVmZwY3NWaUVFcUVReGNWRktCRVdvbGhZaEtJQ0FZb0s4bEZVSUVDQklBK0N2R3prNTJhRHc5WEh2QldmSzV6allWQUFvc0x1d2NPN3M4b3hQZzYralJmUmtUQ3pzSzd4L1pTVmx1RHZUWjlCV0ZTSW1ZdFh3YmZIQUdhZnFia2w4ckw1dUh4aUg3cjFId0U5am53NlQ4eVRNRWlsVWxqYk4rNksvclNrbDNJenhvZDNiY2FUaDNjeFpmNzc2TlJ6Z0pwbkFwbXBTU3IzL2JEbWJiWFAvZmpILzZuY0o1VktzZm5UcGZEbzJBWGpaaTBHQU5tL1c2R3gybk5XVnl3c1FuRlJZWjJlVTUwRHp4NHNMVzBrcC9MaFlHL1ZvSE0xQi9TcFNRZ2hEYUNycXdNUE4wZTU4am9TcVJScDZWbUlmWkVpQzNyTGc5OE1mcTdLODJUbDVDTXJKeC9oa2JGeTI3VllMTmhZbTROblp3VkhleXM0MkZuRDN0WVNWaFltc0xJMGhaR0JmcXVZYldscVQ2SmZvR043cjBZNTE2TzcxNUdXckhqUlVoZG1sallLQWE2NXRSMjhPblZIK1AxYitQWExGWmc2LzMzNDlSdUdSL2R1NFBqZXJTZ3JMWUdvckZUcEhRUlZ0TmhzaGR2L1lwRUlqKzdmZ0k2dUh2ejZEVmY1M1BBSHR3QUFuWHNOcnZGMWRIVDFNSFBKR3V6NTVTdnMyN1lSMlpscEdEUjJCZ0RBeU1RY282YlB4L0U5dnlQdzZtbG1lNFhJMENBQWdGZW5IclYrWDdXaHE4ZEJTYkdRZWV6Yll3Q2VQTHlMZmR1K3hmTW5EekZwN2pKbzYralcrYnpxZ3QrYUpNVkhJelV4RHVaV3RuVjYzcTJMeDhFMU5JSmYzMkgxZm0xbGZMemJJekk2bmdKY1FnZ2hpclJZTE5qYldzTGUxaEw5ZXZvdzJ3c0toVWhPelVSU2FpYVNVaktSbUpLT3hKUk1KQ1ZuS0ozeEJXVEJjbXA2RmxMVHN4QWM5bFJodjU2dURxd3NUV0ZsWVFwckN6TW04TFZpdmphRHNTRUZ3ZFVsSnFYRDJhbHhaZ2hYZmIrelljK2ZxenlvckpodHZYWHhPTTc4OXhjTy92VVQrT25KOFBUcEJsRlpLZlE0K2pBME5vV3VIZ2Q2SEM1MDlUaUlqNDZFcUt3VUEwWlBCWWRyQUgwRFErZ2JHSUZyYUFRall6TVlHcHNxQkhHUm9VRW9LaENneDZEUjRCb1lLaDFMVmtZS1hrUkhRdC9RQ0k1dDJxSlFrS2RpekFaZ2E4dENDNDhPWGJEa2srL3gxdzlyNFgvMkVMcjBIZ0lUYzFrNlFNOUJZeEFkRVlvMm5qNXl6OC9tcHlQbVNSaTBkWFJ4NC93UnBhOHhaZjc3YXUrV3paOEFBQnVoU1VSQlZMOXZGZno2RGNQTXhhdVp4N3A2SEJRVlZOYkRidCs1Qjk1Zi96dDIvZndwN2dXY1IzWkdLcFo4OG9QYWM2cGlabW1EVDdmOEs3ZnQyNVZ6a2NOUFYvdTgwS0FBQUVBN242NTFlcjFUKzdmRHlzNmgwUU5jSjBjSEpDVm5OT281TllVQ1hFSUlhU0tHQmx5MGMzZENPM2NudWUxU3FSUTVlUUlrcDJRaU1WVVc4RmI4blp5V2lUS1JXT1U1UzByTGtKUWlDNWhWMGRYVmtRVzc1bWF3dGpTRmxZVUpMQzNOWUcxaENsTVRReGdiR3NERXhBQUcrbHhvdlNhQmNFSktCb1lPN3FMcFlkUkt2NUdUWWV2b2lvTi8vUVJQMys1d2Fkc2UzKzQ4cGZUWWI5NmJqYndjUG5PN1c1M3FBZGk5Z1BPNEYzQmU3cGlmLzcwTUFMaC80eEtrVWltS0NnUll2M3lteW5PKy9lRTNhTis1Y3ViVjJiMDlGbi84SGFSUzRPcXAvWExIR2htYkl2aldaUVRma3IxR3hZeXFWQ3FGcUt3VVFmN25sTDVHUllCclplZWdkTCtvckF3NS9IU3dJUDkvV1ZlUEE0bEVBb2xFd3FRcVdOcnlzUHpMWDdGNzg1Y1lNbjQyYzJ6d3JTdDRHZk5FN3ZrRmViazR0cnN5TDdaaUhQVlZXbEtNa050WEFRREg5L3lPNDN0K1ovWmxwaVlwRGVBci9qMWVGU2NISHZ5dlI3N1MxMmdxRk9BU1FvaUdzVmdzbUpzYXc5elVHQjNieXkvSWtVZ2t5T0RuSWlrbFF6YmJtNXFCOU13Y1pQQnprY25QcVZYRGl0TFNNaVNuOHBHY3FqNVBWRXRMQzhhRytqQXhOb1N4c1FGTWpNci9HQnZBdVB4dkV5TkRtQmpwdzlqSXNFVUh4Y21wZkRqdzdCdmxYSUs4YkZ3L2Y3UlJ6cVZLVysvT1dMZjVIN0RaamY5cjI4akVUR0ZiUVg0dVV4ZTZyTFFFUWY3bndHS3hZR25MVTNxT0hINEdSR1dsME5aV0hKK3plM3NBd05hdlAxQTdEbDA5RGdLdm5vR09yaDQrLy9VQTlBMk4xQjZ2S3JjMU1qUUl1N2Q4Q1NOVCtmSnZlaHg5QUlDb3JCUzZlaHhtdTZHUkNaWi9zUVVzRmd0RkJmblEwZFZEVEZRWWdtOWRrWHUrc0toQUx1aHVhSUFiZU8wTWlncnlZZS9VQnJZT0xzejIwRUIvY0xqNmFOKzVaNFBPWHg4T1BQc2FQeWRhQ2dwd0NTR2tHZFBTMG9LdHRUbHNyYzNoMThsVFlYOXBhUmt5cy9PUm1aV05ESDR1TXZpNTRHZmxNRjluOG5PUlgxQzd4U2NTaVFTNStRVzFDcHFaOGJGWTVjR3ZJWXlNdU9EcWNjRGg2RUNmSS91Ym82Y0hEa2NYWEk0ZXVCeGRjRGg2NE9xVmY2Mm5CeTYzeXQ4Y1BYRDBkSnNrWUM0c0VzTElTUG50K0RxZlM1Q1BHNjhnd0wxejlUUzhPL2VFYWZtaXJsY1IzQUxBbDFzUEtXeXJPcnQ3Ny9vRkZCWGt3NmRiUDh4N1QzR0JHZ0Q4K3NWeUpNWkhnNjBqYXhLUWw4T0hJRGNIRHE1dG1XTXFaaDlYenhzQk0wc2JyTnY4ajl3NTl2NzZOVVNpTXZRZFBySEc0QmFRL1grTmV4b085L2FkNUxabnBzbHlZcXZPOEVxbFV1am95bEl6SHQyN2daSmlJZkt5K2NqTjRTTS9tNC9jYkQ3eWN2Z1FsWlZpN3ZKUE1YUHhhaWE5NGNuRHUvamY1aTlnWmVlZ2RzRllYUWp5Y25EMTFBSG82T3BoL3NyMU1MTzBZZmFGQnZyRHlOUWNzNWQrMGlpdlZSZkdSa1lvTEJUV2ZHQUxRQUV1SVlTMFlMcTZPdURaV29CbmE2SHltT0xpRW1SbTV5RXpLeGNaL0p6eUlEZ1htVm01eUJNVUlsOVFpTHo4UWhUVTR4ZWJSQ3F0YzFCY0V6MWRIWEQwZE1IbDZvR2pxd3N0dGhiWWJEYlliQzJ3MlN4b2FiSEIxdElDbTYwRjdmTHRXdVdQMlZxeVAxb1ZYMWM4citwK3RoYnk4Z3VoejIyY1poeTJEaTROdW5XczdGWjBaRWdnVHV6ZGluTUhkMkhrMUxmUWI4UWtKbzlhM2FwOVFYNU9qY2ZvR3hqVnVnUlZzYkFJMTA3L0J5MHRMWXlZK3FiSzR5b1d1bWxyYTBNcWxlS2YzNzVCMG92bkdEM3RiZlFmTllVWk8xUC9sczJXZTM1b29EOGVCOStHSG9lTDNLd011VlNBcWpoY0E0eVp1UkFBOE4rT0h4RVdGSUJGYTc2RFI0ZktkSlBrRnpFQUFCdDdaK3o2K1ZOa3BhY2loNThPa2FnTUFIQm81eWE1YytycWNXQnFZWVUyN1RyQTFNSktvV3hZVk5qOUdyOVBkYVd0bzRNK1E4ZkR3dHBlTHJqVk5IMHVGMFZDNWVzQldob0tjQWtocEpYamNQVGdhRzhOUjN2MTVaMUVJZ2tFQllYSUt5aEVmbDRoOGdTRnlCTVVJRTlRaFB6OEF1VGxWend1Ukg1K0FYTHpDMUZZVk56bzR5MHBMVU5KYVJueUJBMHJlNlFPaXdYb2MvVmYyZmtieXF0elR3eWZQQmRYVCs3SDZmM2I4VGo0Tm1hOTh6SE1MVzFxdFdwZjNUSDZoclV2UVJWeTV5b0VlVG5vTjJJU2JPeWRWQjVYR2VEcWdzVmlZZXpNUmZqbjl3MDQ4OTlmaUhzV2dWbExWb09qYndDSldKWlBYbjAyMnJHTkJ5eXM3VEZ1OW1McytlVXJsYTlqWkdMR0JMZ0RSMDlGK0wyYk9QalhUMWkxOFM5bTFqY2g5aG0wdFhYQWMzRURQejBGRXBFSWptN3R3T0hvSStyUmZkanluREY2eGdLWVdsakQxTnhLN1d5eFZDckZrNGQzYS9XOXFvdVEyMWVSdzA5SERqOGRNVThlS3V3WDVHYmp3Si9mSzMzdXE1elo1ZXB6VVZSTU03aUVFRUphRVcxdExaaVpHc0hNMUFoUXZuNUhBUk1VQ3dvaEtDaENjVWtKaE1KU0NFdEtJQ3d1UlhGSkNZcUZwUkFXeXg0TGkwdFFYRklLb2JBWXdwSXlDSVhGS0NrdFl4NVhiNC9jM0VuRVloeFZNZHZZRUZwYVdoZythUzdjUEgyd2I5dEd4RCtMd0lFL3Y4Znl6N2VvblMydVdHVFdXSXVSK2d3ZEQyczdCOWc2dU9Ec3daM29PMndpVEMwVVMwaEp4Q0lBWUNvb3VMYnJnSlhmYk1QdUxWOGlNalFROTI5ZVF2K1JrNWxaMU1MOFhKejU3eS9tK2VhV05sajkvVi9RMXRGVkdMdEVJc0dSWFp2eDROWmw5QjQ2bnRuT2MzYkgwSWx6Y09uWVhoemI4eHZtTHY4VXVWa1p5TXBJZ1l1SE45aHNiWHp5MDI3bStQeWNMSHo5M2l6bzZIRVU4bHRmUkVmS0F0NXE3KzFaZUREeXltc2NpMFVpL1AzeloramFkeWc2OVJ4WTEyK2xuTGluajVteWE4b1VDNHNRR3VpdmRKOG1VaGRhSWdwd0NTR0UxSnRjVU53SUpGSXBTa3RLSVN3dVJWRnhLVXBMU3lFV2l5RVdTeUdXaUNFcC8xc3NrVUFzRmtNaWtVSXNscFQvRVVNc0tkOHZydGd2a1QxWExJWkVLb1ZJTE50MzROZ1ZGQW1MWUd6VXNIRkxKR0xjdjNHeFVkNjdNbTVldnZqZ20yMDR1T01uVEpxMy9KVzlqanB0dmJzZzVNNDFYRDkzQk04akgyTDU1MXNVT3F1Snl3TmNiVzBkWnB1eG1RV1dmYllKSVhldW9lZWcwUUNBc3JKU0FFQ0JJRTh1YjluTjB3ZDloazFRZUcyeFdJUURmM3lQUi9kdll0akVPUmcyY1k3Yy9pSGpadUxKdzd0NGRPOEdmTHIxUlZHaEFBRFFycU9md3JrTWpFd0F5SUxycWtwTGl2SHYxbTlSVkNqQUp6L3Zsa3RSdUJ0d0RwYTJQUERUa2lFcUswVm1XaEwyLy9FZGhFVUY2RFY0TEhOY1hiUEdWZVV5QTdLVWxjYk05NjBMWVpFUStwekdTZDNSTkFwd0NTR0VOQnRhTEpac3NSbEhENHByK3h2UHVTdUJLQklLR3h6Z0twdHhyS3VhNnJtYW1Gbld1ejVyYlNqTDE4MnIxcG10YTU4aGVCeDhHeEhCZDNCczkyK1l1V1MxM0g1eGVlcUJ0bzZPM0hZZFhUMG11QVdBMHZMYjMrN3RmZkhPMnA4QUFKOHRtY1FzVHF0dXp5L3JFUlYyRDRQSHpjU0lLWW81d0Zwc05tWXMrZ2hiUGwrR1kzdCtoMFY1dzRUMlNwcEVzTFcxb1c5b2hMeWNMTGwydEplUC80dThIRDc4K2cyVEMyNVRFK01SR1JxRW9SUG40TXFKZmREajZtUFI2bzM0ZmYwSE9MYjdOeGdZbWFCRDF6NnljU2lwSHRFU0ZRbUYwT2UyanJiaFdqVWZRZ2doaExRdUJ2cGNDQVNOc3pCT0xCSXhKYldxS3hZV1llczNLN0Y3eTFjcW4vL05qdU5ZODhPdVJobExmV1NtSmluOHFjaVZyV3I2Z2c5aFltYUo0TnRYY0xkYXZWd3hrNktnUEZDdFVDd3NBZ0M1TWwyaTBsSzVtZCtxb3NMdXdjTGFIcU9ucTE0MFordmdncUVUNXFDb0lCK0o4ZEd3c25NQXo4VmQ2YkVtWmxZUWkwWEl5WkkxTTNnWkU0V2JGNC9Cd01nRVkyY3VranYyOG5GWjQ0WnUvVWN3Mjh5dGJMRnc5UVowN2pVSTdUdjNSRm1wTEtWR1I2ZDFCSVg1QWdFTURHZ0dseEJDQ0dtUmVIYVdTRXBPUVZ1M05nMDZqN0N3QVAvYi9BVnNIVnd3K2EwVkNoM2prbC9HNEVWMEpOcDZLMjhxSVpWS2NXVFhGdWdiR21IU204dVZsZ0lUaTBXNGMrVTBlZzhkeHdTQ1A2eDVXKzFDTWxXendzcG1tNVZ0VTlhRlM5L1FDTk1Xck1TdW56L0Z5WC8vZ0l1SE4yeDV6Z0JrelJVQVFLZGFsN1NYTVU5d04rQUMrZzJmQ0h0bk42WURHbGUvY3VaY0xCWkJSMGVYeVIrdUxpc2pSZTc5clBuaGIxamJ5M2VoR3p4dUJrSURyeUV6TlVucDdHMEZjeXNicENiR0lUM3BCZlQxRGJGLzIwWklKQkpNZm1zRkRJMU5tZU9lUjRiaWNmQnRkUERyQS9OcVZRNTR6dTZZczJ3dEFDQXZXelplZzNyZUNWRDE3NlNxMGNPM08wOUI3eFdtRUNRbHA0Qm5aMW56Z1MwQUJiaUVFRUplTzA3MjFraElTbTd3ZWJUWWJJaEVaUWp5UHdzdE5odVQ1cjBydC85NVJDZ0FJRE10RWFVbHhYSXpsd0J3NHArdENIOXdDOWIyamlndExsYmFLamNoNWlsTzc5K08yNWRQWXUybXZYSkJ0S3B1WHRWbFo2WkJMQkxWOWUwcDhQVHRoczY5QnVGaFVBQ3VuenZNMUlvVmxlZldWazlSaUkwS3g0T2JsMkJoYlFkN1p6Zms1MllEQUl6TG16Q0l5a3JMYTlUcW9XdmZvUkNXNTlCV0NQSS9CNjYrSVRyMUhNQnNVL1k5RWhZV01NRm15SjFyR0RweERyajZpc2RWTktxSWo0N0VuU3Vua2MxUFIvY0JJK0hidmIvY2NkZE9Id1NMeGNLSXlmUFVmait5TTFNQnlHYUdhMUkxTGFLcTZ1OVAyWHNPdTNzRHdxTEdLOFduU2tKU01weHFxTGJTVWxDQVN3Z2g1TFhqNkdDRDRQREVCcDlIajhQRndsVWI4UC8yN2p5cTZqci80L2pyc3NrcWlDZ2lTeUtDQVNwdUxaaFpta3FtWTRyYnp6YTFNcXY1MVdpV1RYVW1yYWJwVkRiTjFHVGJyeGtyVzF6S1VySFV6Q1Z6endRVFUwRkR1Ymh4U2NSRTRDNi9QMWdtNFNLbzZKVXZ6OGQveUhkNVg4N3huTmY1M1Bmbi9YbmpyNC9vK3hWZnlxdVp0d2FQdVVkU2VhRDVjY05xU2RKeHl6Rjl0V0MyYnIzOS9xcmZmVG5uVGEzL1pyR0NXcmJTZmROZWNCcmNKR25QenZLUTNDYWlYWTJBVk4rTlNIV3QrSjZMVys5OFVDR2hiZFgvZHh1K3lrcExaREtaNUZGakJYZVhKQ2s2TGxHU1pEbVNKMGxxR2RxMjRyN3lZT3pwNWVXMERXSER0Mm55RHd5cTg5U3dsWXMrVVduSmFRVUV0bEJSNGE5YU92YzlwL2RVcmppdldicEFOcHRWNGUwNktIVmN6YzE3c1luZEZCTGFWbUdSMFdkOTc4RjlleVJKb2VHMWoxQ3J0SFhkQ3YyMDlYc05HbjEzVlIyU2FudytaNTg1YTFmNnBRbTRCM1BWczB0azNSYzJBdlRnQWdDYW5JUzRkdHFSdWF0Qm51VVhFS2g3SDMxZWZnR0JXclZrcnJadlhDT3AvTVFzeTlFOFJVYkhLVFQ4Q24zMzllZEszN3hXa3JUc3MvZTFidmtYYWg0VXJQdi8vRkxWYVdYT1ZNNWg3ZFNqVjRQVWU2SDhBd0tWTW1KY1ZUdUYxVm9taDhOUkk5eEtVczdlVExtNXV5c3FwdndVdnR4ZnlnTmg1ZEcwcFNYbGM1U3JyMnlmQzNOT2xyNy9acEY4ZlAzMTBJelhGQmdjb28ycmx1cmd2dDAxcnEwOFZNRm1zeXFvWlN2ZDg4aHpaOVM5YnZrWEtpekkxMVY5VWpSazdIMTF2bnQzeGxaSjVYTjg2MUw4MjBudDNMWkJlVG5aOWYxb2wxekd6a3dseHAwOTFEY1dCRndBUUpNVEVkWktkbXVaekhtSEd1UjV3YTNhYVB5ZnB1dWF2cmVveTFXOWRlSlhpNzZjODZZa3FmK3cyelZtNGxTNWUzam9remRmVk9hUG0zUnQzOEhxa0pDa0I1NmFXZlcxdVRPRnYrYkwvRXVXVENhVEVyb25OMGl0RGEya1l1Tlk5ZEZoK1lmTk9sbFVxUENvR0hsNk5aUGRadFArM1R2bDRlR3BpSXBOWUNVVlV4WE9OK0JhcldXYSsrNHJzdHRzR3BoNnA0SkRRblhySFEvSTRYRG9pdzlubmJINXozTDBrRDU5WjJiVno1MTc5bGJ6RnY4OUFiQzA1TFMrK0hDVzNuaHVpcG9IQmN1N2pvTkFmczAvb24yN2Q4aXJtYmVpNHpyVldXdFJZZmtwYzRFdGFqOTFzTDVtZnJpOHdjZUk1WnJ6NUxCYkRkT0RTOEFGQURRNUpwTkozYnZFNllmdEdRMzJ6T2lPblRUcTdza3F5RCtpTi8vMm1Jb0tmMVczWHYyVTJEMVpVVEZYYXVUZGsyV3pXVFg3bnpPMGJmMUtUZnJ6UzJyVjV1dzl0Qm1ieXc4RGFCZWJLUCtLT2E2WG0rSlQ1U2ZPVlErcHUzZVVyMjVlRVpzZ1NjcmN2a25GcDA0cXVtT25xbFhUeXEvZHZYMzh6dXZkbjg5K1RYazUyV3AvWldmMUhqaE1rdFRscXV2VnNYTlA1V1R0cWxyOVByaC9qLzcxN0dRZHR4eFY4NkJnK2ZvSGFOUHFyNnI2ZGlVcHY2SjlvazFrdTNxOWUxWGFQRGtjRGlWMHU5YnA2blYxSnlvMjBEazdLT05zN0RhYmlrK1c5eWE3dVYyODJMWXRQVVBkdThRNTdSTnVqT2pCQlFBMFNjazlFN1ZrNVRvTnZTV2w3b3Zyd1dhMWF2M0t4ZnA2d1d5Vm5DNVdiR0ozalprNHRlcjNWMTAvVUNhVFNRdmUrNGVXenZ1MzBqZXQxYURSRTlTeGM4OWFRMFZsdTBOaWo0dTNlbHZYSE42NkhESG5TSko4cS9VUS81eStSVko1T0pla1ZVdm1TZElacDRCbDcwcVhKUGtIbnZ2VTQyOFhmNnJOYTViSkx5QlFZeWROTytOdk9QeXVQeXA5ODFvbGRMdFdXOVl1MCtmdi8wdGxwU1VLaTJ5dmU2WStxKzJiMW1qSkorL3FrN2RmMU1ScEw4amQzVU9IYzMrUkpJVzNpNjN6M1FleWQydmp0Mm1TcE90VGhqbTl4czNOWFpKMDRuaUIvQUthYS8rZW5YSnpkMWRRY1AwMmNhMU9tNjl0NjFlcStOUnZPbGxVcU9ZdFd0WllKYTlVT2NYaVFxeGErNzJHRHVoeHdjKzVYQkJ3QVFCTlVuTFBSTDN5MWx6bFd3b1Uwakw0dko3aGNEaVUrOHRlWld6K1RsdS9XNkdpd2dLWlRDYjF1VGxWZy8vbjNocGp2M3IySHFDd3lHak5mV2VtekRsWityK1huMUxMMW1IcWZGVnZ4Y1FuS1N3aVdvSEJJVEtaVE1vL2JGWk9WcVlrVlIwb1VOMkZobFBKK1NRR3k5RkROV2JoN3ZscG0rUndLS1JOdUh6OUF1VGw3YU9qaHc3cTZ3V3pKZW1NRFZuV3NsSmxWWVRYZHJIeDJySjJtWEt5TXVYcjMxeGV6YnoxL0pRN1pUS1pWSERzc0V3bWs2Nm82TkhOeWRvbGIxOC9CWWVFNmtCRkQ2Mno5b1gwVFd1MGRONi81ZTd1b2JzZS9rdFZiMjJsa0RiaFN1NDNXQi9OZWtIYk42NldWUDYzSHpIaFlYbDZOVk9mbEZTbGIxeWpyTXgwL2VmdjB6WDYza2UwODRmMWtsUm51MEZoUWI0K2VQMVoyZTEySlhidnBTczZKRGk5cm5WWWhDeEg4elR6aVlueThQRFVpZU1GNnBEUXRlbzQ0N29FQkxWUTNvRjlrc3BYZlZQSFBWVDF1Nk41QitYZlBFamV2bjdLMnZtamlnb0xhdDJrV0IvSExCYnR6YzVTOGhObm54clJtQkJ3QVFCTmtwZVhwMjdzMVZYTHYxMnQyMGFsbnRPOW1UOXUwbmZMRmlwMy81NnFyOWxOSnBQaWs2N1d6U1BIMTNyUWdGUStSM1h5YzdPMDlic1ZXdlBWQWgweDUyaDEybnl0VHBzdms4bWsrNTk0U1RIeFNkcThkcG1rOHAzL0lSVlRCNnByaURGaHpubzVuYzNCM2J2elI2MWFNdGZwTTl6YzNhdGFCQ1FwKytjTWxaV1dLTEJGaVB5YkIrbkxqOTZTSk4wMGRLeWk0enBWUGRzdklGRDloNDZ0NmtQKzZZZjFOZDdoTEhCMlNPaXFvSmF0TmV5T0J4UnpaUmVuTlIzY3YwY1ptOWZLTHlCUXFlUCtWMG5YL0hmc2xwdTd1OFpQbnFFM1gzaE1QMmRzMGJNUGo1VWtCUVMycVBWNWxUNTQvVGtkdHh5VGY4Vnphek5vOU4yeUhEdFVOYjBpTERKYXc2dGQzM2ZJbURQbTcvNWVqK3Y2cTF0eVA1bE1waG9yL0orKzg3SU9aUDk4eHI5MTdIeitxNi9MVjY3V0RjbGQ1ZWxwbkZob25FOENBTUE1R2pLZ2w1NSsrWDJOU2IxVjd1N3U5YjZ2ZmNkT1d2Q2ZmNmlrcEZpUjdUc3FzWHV5dWw1N1k2MUJ0RG8zTnpkZGZVT0tycjRoUlFleWY5YU9MZXVVbGJsZHNaMjZLeVkrU1pMVTY2WWhzcGFWS3VBc1g5OWZyREZoTFZ1SDFaaHBHeGtkcDVEUXRpb3RPYTJ5c2xMWmJUWjVlSHFwYlZTTSt0ODZWcEh0TzFaZEd4T2ZwSUdwZDhweUpFOGVubDY2WWRCSTdjN1lvdXRUaHN2TnpVMHpQMXd1dTkxZW82YzBJanBXb1cyalpIZlkxY3piUisxaUUzWHp5UEUxNnZNTENOU2pmM3RiM3I2MTkrNTI3TnhUNHlmUFVMdllSUG42MXp5SUlUQTRSQTlQZjAxcDg5N1RqaTNyMU16YlI2UHVtVkxuQ212S2lIRjYvNS9QYU55ZnBpc3d1UFlOV1cyajJtdmFpKytkOVZtVkkrVnFVMXZQYlV4OGtrNmVPQzQ1SERLNXVTdXlmWnlHVlp2QlhGOVdtMDBMRjZmcHVXbmp6K3YreTVYSit0cys1K2NMQWdEUUJFeDc5aTMxNnp0QWcxUDZuOU45eHkxSDVSY1FXR3RmNU1Way9pVkxwYVduNjdWNy8zeXVieWlWSWRadXM2bjQxRW41WGFZYjVjNVZZVUgrV2NOdFk1SzJiSVZXcmY1R0wvN2xmbGVYY2tFOC9OcWZzY3hOd0FVQU5HazdkdTNUUzdQbWE4NjdzeTdxTG5YZ2NtTzMyM1hIeEFmMStJT2oxU20rY2MrL3JSNXcrWjhNQUdqU09zZTNWM2hva09aL3NjalZwUUNYMVB5Rml4UWVHdFRvdzYwekJGd0FRSlAzMEQwak5PZlQrY3EzRkxpNkZPQ1N5TGRZTkdmdWZEMTA3MGhYbDNKUkVIQUJBRTFlZUZpSWh0MThuVjU5NHkxWGx3SmNFcSsrOGJhR0QrcXQ4RFlYZnJMYTVZaUFDd0NBcE50SERORGh3Mll0WExMVTFhVUFGOVhDeFdrNmZOaXMyMUxQYldObFkwTEFCUUJBa3Flbmg2WS9Pa0d6UC9oSWU3UDN1Ym9jNEtMWW03MVBzei84V05NZm5XQ291YmZWRVhBQkFLZ1EzcWFsSms4YXBTZWZlVjdIOGkydUxnZG9VTWZ5TFhwaXhsODFlZElvdzdZbVZDTGdBZ0R3TzMyU2s1UjZ5M1dhK3VUVEtpbzY2ZXB5Z0FaUlZIUlNqeno1dEVZTTdxMCt5VW11THVlaUkrQUNBRkRONktGOWRVMjNXRTE5YWpvaEY0MWVVZEZKVFgxcXVwSzd4V24wMEw2dUx1ZVNJT0FDQU9ERWZYY05WZGY0S0QwNDlYSGFGZEJvSGN1MzZNR3BqNnRyZkpRbTN2VUhWNWR6eVJCd0FRQnd3czFrMHFSeFEzVkx2eDU2WU1wamJEeERvN00zZTU4ZW1QS1lCdmZycVVuamhzck5aS3I3Sm9QZ3FGNEFBT3F3ZGtPNlhuMTduaWJjZWJ1Ry8yR3dxOHNCNnZUNW9qVE5udk94cGt3YTFTUjZicXNmMVV2QUJRQ2dIc3lIOHZYTUs3UFZwazI0cHZ4eGtrSmFHbnNYT2hxbmZJdEZyNzd4dGc0Zk5tdjZveE1NUHkyaEVnRVhBSUR6VkZabTFjZWZmNk9GWDYzVEhXTkdhZFR3b1hKem85c1BybWUzMnpWLzRTTE5tVHRmd3dmMTFtMnAvUTA5NTdZNkFpNEFBQmZJZkNoZnI3LzNtY3hIanV2MjBTT1UwcitmUE56ZFhWMFdtaUNyemFabDMzeXJqK1o5cHZEUUlEMTA3OGdtczJyN2V3UmNBQUFheUk1ZCt6Um53WExsbVBNMWJNZ3RHbmpUaldwRjZ3SXVnV01XaTVhdlhLMkZpOU1VSGRsYWQ0d1lxRTd4MGE0dXkyVUl1QUFBTkxBOTJRZTFaTVVHcmRtd1hiRXhIZFMzejNYcW50UkZFZUZ0WFYwYURDVFhuS2R0NlJsYXRmWjc3YzNPMGczSlhUVmtRTExpWWlKZFhackxFWEFCQUxoSVNrdkx0UEdIVEszZitwTzJaZXlSeWMxRFhSSVRGQlVab2FpSWNFV0V0MVh6Z0FENSt2akl4OWRIbmg1TnAwY1NkU3V6V2xWOHFsaW5pb3Qxb3FoSXVlWThIY2cxNjhEQlhHWHN6SlREYmxYM0xuSHExYk9UcnUyUklDOHZUMWVYZk5rZzRBSUFjQWs0SEE2WkQrVnI1NTc5eWpVZjFZRzhveklmeXRkdnZ4WHJWSEdKVHAwdWx0VnFkM1dadUl4NGVMakoxOXRIdmo3TjVPZm5vL0N3RUVXMWJhMkk4TlpLakl0V2VGaUlURTFvbHUyNUlPQUNBQURBVUtvSFhHYWJBQUFBd0ZBSXVBQUFBREFVQWk0QUFBQU1oWUFMQUFBQVF5SGdBZ0FBd0ZBSXVBQUFBREFVQWk0QUFBQU1oWUFMQUFBQVF5SGdBZ0FBd0ZBSXVBQUFBREFVQWk0QUFBQU1oWUFMQUFBQVF5SGdBZ0FBd0ZBSXVBQUFBREFVQWk0QUFBQU1oWUFMQUFBQVF5SGdBZ0FBd0ZBSXVBQUFBREFVQWk0QUFBQU1oWUFMQUFBQVF5SGdBZ0FBd0ZBSXVBQUFBREFVQWk0QUFBQU1oWUFMQUFBQVF5SGdBZ0FBd0ZBSXVBQUFBREFVQWk0QUFBQU1oWUFMQUFBQVF5SGdBZ0FBd0ZBSXVBQUFBREFVQWk0QUFBQU1oWUFMQUFBQVF5SGdBZ0FBd0ZBSXVBQUFBREFVQWk0QUFBQU1oWUFMQUFBQVF5SGdBZ0FBd0ZBSXVBQUFBREFVQWk0QUFBQU1oWUFMQUFBQVF5SGdBZ0FBd0ZBSXVBQUFBREFVQWk0QUFBQUFBQUFBQUFBQUFMZ0UvaC93bkRLeGpBUjYvQUFBQUFCSlJVNUVya0pnZ2c9PSIsCiAgICJUeXBlIiA6ICJtaW5kIiwKICAgIlZlcnNpb24iIDogIjEyIgp9Cg=="/>
    </extobj>
    <extobj name="C9F754DE-2CAD-44b6-B708-469DEB6407EB-3">
      <extobjdata type="C9F754DE-2CAD-44b6-B708-469DEB6407EB" data="ewogICAiRmlsZUlkIiA6ICI4NDAyMTI2NDYzNiIsCiAgICJHcm91cElkIiA6ICIyNTU3MDQzODMiLAogICAiSW1hZ2UiIDogImlWQk9SdzBLR2dvQUFBQU5TVWhFVWdBQUJYMEFBQUxPQ0FZQUFBRDFGckNWQUFBQUNYQklXWE1BQUFzVEFBQUxFd0VBbXB3WUFBQWdBRWxFUVZSNG5PemRkM3hWOWYzSDhmZTkyWnVRUUJJU1JvQ3c5NUM5UlVTR0lJcGFkMXRMRmR1ZkxiYW9iYTIxTFZaYnJhM1ZGclhVTFNJQ0loc0N5RXFZWVNVQkFnRXlTQUlFQ05tNTYvZEg0RXJJaGtDU3crdjVlUGd3OTV6ditCeDlLT0hOTjU5anN1WW5Pd1FBQUFBQUFBQUFhUEJjZmRxYXFodGp2aG1GQUFBQUFBQUFBQUJ1RGtKZkFBQUFBQUFBQURBUVFsOEFBQUFBQUFBQU1CQkNYd0FBQUFBQUFBQXdFRUpmQUFBQUFBQUFBREFRUWw4QUFBQUFBQUFBTUJCQ1h3QUFBQUFBQUFBd0VFSmZBQUFBQUFBQUFEQVFRbDhBQUFBQUFBQUFNQkJDWHdBQUFBQUFBQUF3RUVKZkFBQUFBQUFBQURBUVFsOEFBQUFBQUFBQU1CQkNYd0FBQUFBQUFBQXdFRUpmQUFBQUFBQUFBREFRUWw4QUFBQUFBQUFBTUJCQ1h3QUFBQUFBQUFBd0VFSmZBQUFBQUFBQUFEQVFRbDhBQUFBQUFBQUFNQkJDWHdBQUFBQUFBQUF3RUVKZkFBQUFBQUFBQURBUVFsOEFBQUFBQUFBQU1CQkNYd0FBQUFBQUFBQXdFRUpmQUFBQUFBQUFBREFRUWw4QUFBQUFBQUFBTUJCQ1h3QUFBQUFBQUFBd0VFSmZBQUFBQUFBQUFEQVFRbDhBQUFBQUFBQUFNQkJDWHdBQUFBQUFBQUF3RUVKZkFBQUFBQUFBQURBUVFsOEFBQUFBQUFBQU1CQkNYd0FBQUFBQUFBQXdFRUpmQUFBQUFBQUFBREFRUWw4QUFBQUFBQUFBTUJCQ1h3QUFBQUFBQUFBd0VFSmZBQUFBQUFBQUFEQVFRbDhBQUFBQUFBQUFNQkJDWHdBQUFBQUFBQUF3RUVKZkFBQUFBQUFBQURBUVFsOEFBQUFBQUFBQU1CQkNYd0FBQUFBQUFBQXdFRUpmQUFBQUFBQUFBREFRUWw4QUFBQUFBQUFBTUJCQ1h3QUFBQUFBQUFBd0VFSmZBQUFBQUFBQUFEQVFRbDhBQUFBQUFBQUFNQkJDWHdBQUFBQUFBQUF3RUVKZkFBQUFBQUFBQURBUVFsOEFBQUFBQUFBQU1CQkNYd0FBQUFBQUFBQXdFRUpmQUFBQUFBQUFBREFRUWw4QUFBQUFBQUFBTUJCQ1h3QUFBQUFBQUFBd0VFSmZBQUFBQUFBQUFEQVFRbDhBQUFBQUFBQUFNQkJDWHdBQUFBQUFBQUF3RUVKZkFBQUFBQUFBQURBUVFsOEFBQUFBQUJvb3U5MnU4OW5ac3BTVVZIcmY0WERjdEhvc0pTWEt6OHU3YWZzQkFLNk5hMzBYQUFBQUFBQUFLcGFiazZPL3ZQaWlIcDR4UTkzNzlDbHp6MnF4NkRmUFBLT3BEejJrZ2NPSE82L1BuakZEazZaUDE5QXhZOHF0bDVTWVdLTjlmZjM4RkJZUlVlNzZ4dFdydFc3Wk1yMDJkMjR0bndRQWNETVIrZ0lBQUFBQTBFZ1U1T2NyUFNWRmttUzMyU1JKWnpJenk0VzVaN0t5eWx4cjM2bVRUQ2FUUG5qcnJScnQwNmw3ZHozeHpET2FQV09HeGsrZHFwRjMzbGxIVHdBQXVCa0lmUUVBQUFBQWFDUk9aMlRvcXc4L0xITnRkMHlNRHV6ZVhlYmEzaDA3bExodm4vUHo4NisrS3BQSnBKZmVlRU9TOU1xc1dSb3hicHhHM0hHSGM4d3JzMlpweEIxM2FNUzRjWEp4SlM0QWdNYU0vNHNEQUFBQUFOQkl0R25mWGkrKzlwcWs3OXM3M0RsMWFybjJEbU1uVGFxd3ZZT1ByNit6QjdDN3U3dDhmSDNMM0hlcjRCb0FvUEVoOUFVQUFBQUFvSUg1M2M5L3JwTGlZdWZuVDYvb29ldnNwMnN5eWQzRFF5NHVMbVhtVm5RTkFIQnJJZlFGQUFBQUFLQ0J1ZmZSUjJXMzJSUy9kNjhPN05taklhTkhxMldiTnBLa3RKTW45ZmFjT2M2eEN6LytXQXMvL3JqTS9DVmZmS0VsWDN3aDZmdVFPRzc3ZGttUy9kSkozOHowZE9lMXk2NjgxcUZMbDdwL01BREFUVUhvQ3dBQUFBQkFBOU96WHo5SjBxNXQyeVJKa1ZGUjZ0Nm5qNlRTMEZlU3BqM3lpQ0xidDY5MGplMmJOMnZ6dW5YT3ovUG56U3R6LzhDZVBUcXdaMCtaYXdmajRuUXdMazZTOU5TdmZuV2RUd0VBcUMrRXZnQUFBQUFBTkVBRitmazZucFFrU2NxN2VGSFpwMDhycUhsejUzMVBUMDk1VjlGLzE5M0RvOHpueXlkKzAxTlM5TTgvLzFtUFBmMjB1dlRzNmJ3L2U4WU0zVDV4b3NaT21sU1hqd0VBcUFlRXZnQUFBQUFBTkVEN2R1NlUyV3lXeldiVDJtWEx0R250V3MxOC9ubm4vYy9lZi8rYTF0MjdjNmRNSnBOYVJVWldPL2EzZi8yclBLNEtqd0VBRFIraEx3QUFBQUFBRFZEc3BrMks2dEpGQ2Z2MmFjeUVDWXBldGt5ZnpwMnI4ZmZjSTBsNjZNa24xYTVUcDBybmIxMi9YdEhMbDVlNWxuYmloTGF1WDYvT1BYckkxOSsvMmhwOGZIMWxOcHNsU1RhclZTbkp5YzdQQUlDR2k5QVhBQUFBQUlBRzVraDh2RExUMHpWeTNEZ2w3TnNuLzRBQVRYN2dBVzJOamxaUllhRWtxYWlvU0FWNWVaV3VVVkpjWE9aelZrYUcvdnZQZjhyRnhVVVRwazJyVVIxcmxpN1Z4bFdyNU9ycUtwdk5KcnZkcnZaVkJNMEFnSWFCMEJjQUFBQUFnQWJFNFhCbzlUZmZxR2x3c0NJN2RIQmU3OVcvdjdyMzZhT010RFJKMHRlZmZGS3JkWnNHQlNrNEpFU2p4NDlYY0VoSXVmcy9mdlpaRlJjVktlZjhlUVVFQmtxU09uYnRxc0tDQXNuaGtObkZSWUZObTZyLzBLSFg4WFFBZ0p1QjBCY0FBQUFBZ0FZa1B5OVA2U2twbWpSOXVreFgzWE54Y1ZGUXMyWjY5S21uMUxwZE8vbjYrVW1TWWpadTFOSXZ2OVNjZDkrVnlWUTY2K3pwMDhvNmRjbzUxODNkWFUvLyt0Zk8rMWVMNnR4WnMyZk0wSURodzNYUFF3OUpraUtqb2hRWkZWWDNEd2tBdUtFSWZRRUFBQUFBYUVCOC9melViL0JnM1Rac1dMbjJEZWV6czJXMVdOUThORlNGK2ZrcXpNK1hKR1drcDh2THgwZG5zN0xLakc4ZUdxb3ptWmxxRmhvcVNUcDM1b3hlLzkzdnF0eC8rNlpOMnI1cFU2WDNINTg1VTUxNzlMaVdSd01BM0NTRXZnQUFBQUFBTkREM1BQeHdoUzlNKy96OTk1VnkvSGlsOC83Mis5OVhlUDIxdVhNbFNUNysvcHA2NlJSdlJSWi85cGtpbzZMVTY3YmJLaDBURmhGUjZUMEFRTU5BNkFzQUFBQUFRQU5UVWVBclNUT2ZmNzdjdFRYZmZLUG9GU3ZVS2pKUytmbjVldnBYdjVLdnYzK0Y4ejA5UFRWdytQQks5MTM4MldkcUhoWlc1UmdBUU1OWDhhOGlBQUFBQUFDZ1FiUGI3VnF6ZEttaVY2eFFuNEVEOVpOZi9sS2VYbDU2OS9YWGRTbzF0YjdMQXdEVUkwNzZBZ0FBQUFEUWlGZ3RGdTNmdlZzYlZxM1M2WXdNOWVyZlgvYys4b2hjWEYzMW81Ly9YUFBlZmx0dno1bWoyNFlOMCtCUm94UVNGaVpKaXEyaVQrK1ZUbWRrMUdoc3YwR0Q1T3JtZGwzUEFnQzRNUWg5QVFBQUFBQm9CRExUMDdWbTZWSWxKU2FxcExoWUFZR0J1ditKSjlSbjRFRG5HQjlmWHozMTNITmF0V1NKdHE1ZnI5anZ2bE53OCtiNitXOStvOFdmZlZhamZZNG5KZWw0VWxLMTQ3cjM2VVBvQ3dBTkZLRXZBQUFBQUFDTlFOUGdZS1dkT0tFMjdkcXB6OENCNnRHM3IxeGN5LysyM3RYTlRSUHZ1MDhEaGcvWDVyVnJaVEtiNWVIcDZYeVpHd0RBK0V6Vy9HUkhmUmNCQUFBQUFBQ3E1M0E0WkRLWjZyc01BRUE5Y3ZWcFcrMHZCTHpJRFFBQUFBQ0FSb0xBRndCUUU0UytBQUFBQUFBQUFHQWdoTDRBQUFBQUFBQUFZQ0NFdmdBQUFBQUFBQUJnSU9WZjh3a0FBQUFBQUtxVWs1dXY3WHNTbEpHVkxmRjY5RnJyMmEyZGVuV05xdTh5QU1Dd0NIMEJBQUFBQUtnaHE5V3V6NzVlbzA4V3JwYk5acS92Y2hxdHh6V2UwQmNBYmlCQ1h3QUFBQUFBYXVCaWJyNmUrOE8vbFh3eVhRL2NQVm9EKzNaVFpKc3crWGg1MW5kcEFBQ1VRZWdMQUFBQUFFQU52UFgrUXAwK2MwNy9lWDJXMmtkRzFIYzVBQUJVaWhlNUFRQUFBQUJRamMyeCs3Vmh5eDQ5TzJNNmdTOEFvTUVqOUFVQUFBQUFvQnJmck42aU5oR2hHam00VjMyWEFnQkF0UWg5QVFBQUFBQ29Sc0tSNDRwcXl3bGZBRURqUU9nTEFBQUFBRUExQ2d0TEZCWVNWTjlsQUFCUUk0UytBQUFBQUFEVWdObk1iNkVCQUkwRHYySUJBQUFBQUFBQWdJRVErZ0lBQUFBQUFBQ0FnUkQ2QWdBQUFBQUFBSUNCRVBvQ0FBQUFBQUFBZ0lFUStnSUFBQUFBQUFDQWdSRDZBZ0FBQUFBQUFJQ0JFUG9DQUFBQUFBQUFnSUVRK2dJQUFBQUFBQUNBZ1JENkFnQUFBQUFBQUlDQkVQb0NBQUFBQUFBQWdJRVErZ0lBQUFBQUFBQ0FnUkQ2QWdBQUFBQUFBSUNCRVBvQ0FBQUFBQUFBZ0lFUStnSUFBQUFBQUFDQWdSRDZBZ0FBQUFBQUFJQ0JFUG9DQUFBQUFBQUFnSUVRK2dJQUFBQUFBQUNBZ1JENkFnQUFBQUFBQUlDQkVQb0NBQUFBQUFBQWdJRVErZ0lBQUFBQUFBQ0FnUkQ2QWdBQUFBQUFBSUNCRVBvQ0FBQUFBQUFBZ0lFUStnSUFBQUFBQUFDQWdSRDZBZ0FBQUFBQUFJQ0JFUG9DQUFBQUFBQUFnSUVRK2dJQUFBQUFBQUNBZ1JENkFnQUFBQUFBQUlDQkVQb0NBQUFBd0MzdVZHcnFkYStSY3Z5NGNzNmZyNE5xVUZzT2gwTm5zN0xxZk4yTXREU2xKQ2ZMNFhEVStkb0FnQnVMMEJjQUFBQUFibUVyRnkzU1AvNzBKKzNidGV1YTF6aVRsYVgzM25oRDgvNzVUOW50OWpxc0RoVzUrcC94N3BnWS9mV2xsNVM0ZjMrZDd2UEZCeC9vbmRkZWs5MW1xOU4xQVFBM25tdDlGd0FBQUFBQXFELzlod3pSNXVob2ZUTi92anAwNlNJdmIrOWF6YmRhclpvL2I1NHNGb3RhdEdxbGJSczJWRG8ycWtzWGhZU0ZYVy9KdDRUTTlIUWxKU2Fxc0tCQStYbDV5cnQ0VVJkemNwUnovcndzSlNWNjZZMDNaREtabEp1VG94V0xGc25OM1Yybk16SjBKak96M0ZvUmJkcW9iWWNPc2xtdFdyZDhlWlg3RGg0MVNuNysvcElrNS9sZWs2bU9udzRBY0tNUitnSUFBQURBTFN3NEpFUkR4NHpSbHVob0hUdDhXTjE2OTY3Vi9LOC8rVVJwSjA1SWt2YkV4bXBQYkd5bFkrOTc3REZDM3hvNm41MnRaVjk5SlJkWFY1bk5abGxLU3RTdVV5ZTFhZGRPZmdFQktpb3NsTHU3dXo1Ny8zM2w1K1pLa2xZc1dsVGhXc1BIamkwTmZXMDJyVit4b3NwOXUvZnA4MzNvZStsRXNkbk1Ed2tEUUdORDZBc0FBQUFBQm5iaC9IbHRYcnUyeWpIRlJVWHExSzJiamljbDZYaFNVcVhqN3BnOFdSNmVuczdQcTVZczBaN1lXUFVaT0ZEVEgzOWNwZ3BPaEI1UFN0Szh0OTlXU0ZpWXV2VHNlZTBQY292cDBMV3IvdkNQZjhqVDAxT3J2L2xHNjFlczBFOSs4UXZuZmJ2ZHJzL2ZmMS9IazVJMC9Za24xSGZnd0hKcmZETi92clp0MktCTzNicEprdHc5UFBUYTNMazFyc0h1Y01oa01sWDQ3eFVBMExBUitnSUFBQUNBZ2VWZHZLZ3QwZEYxc3RiSU8rOTBocjdMdi81YW05YXNVWWV1WFhYSDVNbTZlT0ZDdWZGWkdSbjY1RC8vVWRQZ1lFMS8vSEZaU2txVVUxTGl2QjhRR0ZnbmRSbVJpNHVMWEZ4Y0tyeFhVbHlzenovNFFJbjc5MnZDdEduS1NrL1g4YVFrUlVaRk9jZXNXN1pNMnpaczBOQXhZOVN1VTZjYTd4dTNmYnZtejV0WDV0cnNHVE1xSFB1bmYvMUxibTV1TlY0YkFIRHpFUG9DQUFBQWdJRkZ0RzVkN2VuTzJUTm1xRmxJaUo1NzVaVnExeXNwTHRhQ0R6L1VnVDE3SkVsSDR1UDFseGRmckhKT1pucTYzbmo1NVhMWGEzUHE5RlpUa0ordjRxSWlTVkpSWWFHazBwWVBrcFJ6L3J4T1oyUm8yc01QcS9lQUFmcjB2ZmUwZWQwNjNUVnRtZ1lPSDY1djVzL1h6cTFiMWIxUEgwMjQ5OTVhN2RzOE5GUkR4NHlSSk8zY3VsVldpMFdEUm80c00yYnZqaDNLeTgydE5KUUdBTlEvUWw4QUFBQUFRSTBsSGppZ2czRnhHajUyckRhdFhhdTJIVHJvdHFGRHk0MmJQMitlSXFPaU5HRFlzSEwzdG0vZVhHVWJDVWdydnY1YU83ZHVMWFB0eW5COXpqdnZ5TVcxOUxmMGo4K2NxVysvL0ZMTHZ2cEswY3VYcTdDZ1FJTkhqZEtrNmROcjNZODN2SFZyaGJkdUxVbmF0MnVYWEZ4Y05HbjY5REpqamg0NnBQeThQSHI5QWtBRFJ1Z0xBQUFBQUtpeG52MzZLYnhWS3dVM2I2NU5hOWNxcUZrejlSNHdvTnk0K2ZQbXFXbHdjSVgza2hJVENYMnJNV2pFQ0hXODFJdjMyd1VMbEhQK3ZCNitvczNDNWNCWGtzNmRPYU9pUzZlQ1hWeGQ5ZkNNR2VyZXAwKzVOZi80cTE4cDcrTEZhdmUrZkFMYlVsSWlEdytQY3ZkdFZtdVovUUVBRFEvL2x3WUFBQUFBMUVwdzgrYjFYWUxoWFQ1eGUrSGNPZVdjUHk5SlpZSmNtOVdxdy9IeDJyRmxpdzRkT0NDSHc2R1FzREQ5OE9jL1Y1T21UU3RjYzhpb1VjNldFY2xKU1VwSlRsYi9JVVBrNCt0YmJxekQ0VkJ4VVpIOEFnTEszYlBaYlBUeUJZQUdqdEFYQUFBQUFBeHVTM1Mwc3g5c1pmSnljL1h0Z2dXVjNyLzZSL3d2MjdsMWE3azJCSmZ0am9uUjdwaVltaGVLY3VLMmIzZCt2V2JwVW5YczFrMUJ3Y0g2Mis5L3I4S0NBdmtGQkdqc3BFbUszN3RYV1JrWnNsZ3NsYTQxK3E2N25GLy9jODRjTlEwTzFyUkhIcEhKWkNvM05qODNWdzZIbzhKQW1KTytBTkR3OFg5cEFBQUFBREM0ZlR0M0t1WDQ4U3JIRkJZVWFFdDBkS1gzcnc1OUhRNkhKS2wxMjdicTBhOWZ1ZkhmTGxpZ2lEWnQxUHUyMjhyZGk5dXhRMmtuVHRTZzhsdWJ3K0hROXMyYlpUYWJaYmZiRmJkOXV6YXVXcVhKOTkrdk82ZE1VV0J3c0tJNmQxYk1kOThwUFNWRmt2UzNsMTZxY0syWnMyZXJWZHUya3FTTXREU2xuenlwQ2RPbXlXUXlsWjdxTFM2V3A2ZW5jM3oybVRPU3BLYkJ3ZVhXc25MU0Z3QWFQRUpmQUFBQUFEQzRtYzgvWCtYOTJUTm1xRmxJaUo1NzVaVWFyMm16MlNSSkxWcTEwdEF4WThyZC8zYkJBb1dFaFZWNDcxUnFLcUZ2RGV6ZnZWdm5zN1BWc1ZzM0hUNTRVRE5uejlhOHQ5L1c0czgvMTArZmUwNlJVVkU2ZHZpd2xuLzFsZHAzNnFTT1hidVdXMlBmcmwxS08zbFNYdDdlem11eG16YkozY05EL1ljT2xjMW0wMXQvL0tQQ1c3WFNBei84b1hOTTJzbVRrcVN3OFBCeWE1WVVGOHZieCtjR1BERUFvSzRRK2dJQUFBQUFhcTJvc0ZDUzVPWGxWYytWR0pQZGJsZjBzbVZxMmFhTndsdTEwdUdEQitYcjc2OFpzMmJwd0o0OWlveUtVdHJKay9ya1AvOVIwMmJOOU1oVFQ1VTVxU3RKWnpJenRmcFNTNGhtb2FHU1NrOTA3NG1OVmIvQmc1MUJjSGlyVnRxM2M2ZnVtRHpaZWJJMytjZ1JTVkxyOXUzTHJPbHdPR1MxV09SZXdRdmVBQUFOQjZFdkFBQUFBS0RXY25OeUpFbnJWNjdVK3BVckt4eERUOTlyRi9QZGQ4ckt5TkFqUC8ycHMzV0RKSGw0ZXFyZjRNRTZucFNrRDk5NVIyN3U3bnJveVNlVmR1S0UybmZxNUJ4WFZGU2tqLy96SDVsTXBqS3RPYlpFUjh0cXNXajQyTEhPYThQR2pIRzJqcmpuNFlkVlVseXN3L0h4OHZYelU2dkl5REoxbFJRWHkrRnd5TjNkL1FZK1BRRGdlaEg2QWdBQUFBQnE3WFJtcGlScCtOaXhDZ3dLS25mL20vbnoxU295VXIwSERDaDNMMjc3OW1wN0ROL3E0dVBpRk5HbWpicjI2bFVtOUpXa3ZUdDNhc0gvL2ljZlB6Lzk1SmUvMUo3WVdHMWN0VW9QL3VoSDZ0R3ZuNG9LQy9YZmYveERwek15ZE45amo2bFpTSWdrS1QwbFJkK3RXYU8rZ3dZNS81MFZGUlhKM2ROVFRZT0R0VHMyVnVPbVROSCtYYnRrS1NuUmJVT0dsSHZKVzBseHNTVEpnNU8rQU5DZ0Vmb0NBQUFBQUdydDVMRmpNcGxNR2pOeFlybTJBbEpwNk5zc05GU0RSNDBxZHkvdDVFbEMzMnIwSFR4WW9XRmg1VUpYU1dyV3ZMbWFoNFhwc2FlZlZtQlFrRzZmTUVIcEtTbjY0ci8vMWNXY0hNVnUycVF6bVptYU1HMmErZzBlN0p6MzFVY2Z5VkpTb21PSEQrdlZGMTVRZm02dUxCWkxtYlUzcjF1bnVOaFltYzFtRGFtZ0gzTlJVWkdrMGhQSEFJQ0dpOUFYQUFBQUFGQXJEb2REOFhGeGF0R3FWWVdCYjAzbW8ycDlCdzZzOUY1NDY5YjZ2OS8rMWhrSXU3aTY2djRubnRBYkw3K3NieGNza0p1N3UzN3c0eCtyWi8vK1plWU5HVDFhTzdac1VVQ1RKdkp2MGtRQlRacklMeUJBZmdFQjh2YjIxc3JGaTdWdjUwNWRPSDllQTBlTVVGQ3padVgyVGtsT2xpVDVCUVRVNGRNQ0FPb2FvUzhBQUFBQUdKVGRidGNMVHoxVm83Rm5zckkwZThhTWFzZTlObmV1TXhnY1ZNRXAzb3JZckZhWlhWeGtNcGxVV0ZDZzFCTW41T3JtVnFPNXFOamx3UGQ4ZHJaMmJ0MnEyTysrVTM1ZW5xSTZkOWJVaHg2cU1MRHRQMlNJK2c4WlV1bWFmUWNOMHZ4NTg5UWtNRkIzVHBraVNWcTVlTEV5MDlMazZlVWxpOFdpd3djUFNwSTZkZTkrQTU0S0FGQlhDSDBCQUFBQXdLQk1KcE5HMzNWWG5hNlpuNXVyYnhjc2tJZW5wd1lNRzFhak9hdS8rVWFiMXE2VnE2dXJyRmFySEE2SE9uYnJWcWQxM1VwT3BhYnFTRUtDRXZidFUwcHlzaHdPaDlwMjZLRFJkOTJscU02ZHIybE5oOE9oTGRIUmNuVnowdytlZkZKZTN0NlNKRTlQVHgyT2ozZWV6dmIyOGRIWXlaT3ZlUjhBd00xQjZBc0FBQUFBQm1VeW1UVHU3cnZyZEUySHc2R29MbDNVc2swYlp6QllrZUZqeHlxaVRSdEpVc2R1M1pSejRZTHNkcnZrY0Nnd0tFZ2p4bzJyMDdwdUpZY09IdFRxSlV2VUxEUlVJOGFOVTc5Qmc5UXNOUFM2MWpTWlRIcjA2YWVWa1phbTF1M2FPYStQR2o5ZW84YVBsODFta3h3T3ViZ1NJd0JBWTJDeTVpZlRUQWtBQUFBQVVHTTJtMDFtczduQ2w0d1oxYWg3L2srUDN6OWVqOTEvNTAzZjIycXh5R0t4T0VOMmk4V2l2SXNYRlJnVWROTnJBUURVUDFlZnR0WCtBc3dmMFFFQUFBQUFhc1hGeGFXK1M3aWx1THE1bGVtQjdPYm1SdUFMQUtpU3ViNExBQUFBQUFBQUFBRFVIVUpmQUFBQUFBQUFBREFRUWw4QUFBQUFBQUFBTUJCZTVBWUFBQUFBTjlubTJQMzZadlVXSlJ3NXJzTENrdm91QjdqcDZ1dWxlQUJnQkx6SURRQUFBQUFha0p6Y2ZMMzEzbGZhdURWT2JTSkNOYlIvRDRXRkJNbHM1b2N3YTJ2aHN1L2s3dTRxOXl0ZWNIWWpaWjdPVnZ2SWNBMjlyY2ROMmMvb2VuWnJWOThsQUlDaGNkSVhBQUFBQUc0Q3E5V3VwNTkvVTZmUG5OT3pNNlpyNU9CZTlWMFNhbUhVUGYvSDZWUUFRSVBBU1Y4QUFBQUFhQ0ErKzNxTmtrK202eit2ejFMN3lJajZMZ2NBQUJnWVAwTUVBQUFBQURkWVRtNitQbG00V2cvY1BackFGd0FBM0hDRXZnQUFBQUJ3ZzIzZmt5Q2J6YTZCZmJ2VmR5a0FBT0FXUU9nTEFBQUFBRGRZUmxhMkpDbXlUVmc5VndJQUFHNEZoTDRBQUFBQWNLTmRlbjIyajVkbi9kWUJBQUJ1Q1lTK0FBQUFBQUFBQUdBZ2hMNEFBQUFBQUFBQVlDQ0V2Z0FBQUFBQUFBQmdJSVMrQUFBQUFBQUFBR0FnaEw0QUFBQUFBQUFBWUNDRXZnQUFBQUFBQUFCZ0lJUytBQUFBQUFBQUFHQWdoTDRBQUFBQUFBQUFZQ0NFdmdBQUFBQUFBQUJnSUlTK0FBQUFBQUFBQUdBZ2hMNEFBQUFBQUFBQVlDQ0V2Z0FBQUFBQUFBQmdJSVMrQUFBQUFBQUFBR0FnaEw0QUFBQUFBQUFBWUNDRXZnQUFBQUFBQUFCZ0lJUytBQUFBQUFBQUFHQWdoTDRBQUFBQUFBQUFZQ0NFdmdBQUFBQUFBQUJnSUlTK0FBQUFBQUFBQUdBZ2hMNEFBQUFBQUFBQVlDQ0V2Z0FBQUFBQUFBQmdJSVMrQUFBQUFBQUFBR0FnaEw0QUFBQUFBQUFBWUNDRXZnQUFBQUFBQUFCZ0lJUytBQUFBQUFBQUFHQWdoTDRBQUFBQUFBQUFZQ0NFdmdBQUFBQUFBQUJnSUlTK0FBQUFBQUFBQUdBZ2hMNEFBQUFBQURSZ0JmbjV5ajU5K3FidW1aZWJxOU1aR1hXK2JrWmFtbEtTaytWd09HbzhKeXNqUTlsbnpwUzVsbjM2dEE3czJhUDgzTnk2TGhFQURNRzF2Z3NBQUFBQUFBQ1YyN0J5cFRhdFhhdlg1czZWSkozSnl0TFpyS3hhcmRHNVI0OWFqZCs1Wll0V0xWbWl4MmZPclBYY3Fuenh3UWZLeXNqUW5IZmVrWXRyelNLSmxZc1dLWEgvZmowL1o0NENnNElrU1RIZmZhZk42OWJwcVYvL1dqNStmblZXSHdBWUJhRXZBQUFBQUFDTnlKN1lXSzFmc2FKV2MxNmJPMWRwSjAvcTdUbHpLaDN6c3hkZlZFVHIxcEtreFAzNzVlbmxwYWd1WGFwYzEyYTFhdDN5NVZXT0dUeHFsUHo4L1NWSnp2TzlKbE9ONmk0dUtsSlNRb0phdG1uakRId2REb2NPN05takpvR0JhdDIyYlkzV0FZQmJEYUV2QUFBQUFBQ04wSy8vK0VkSmt0Vm1VMzV1cmdLYU5DazNabk4wdEdJMmJwUWtCUVFHYXZ6VXFaS2tmYnQyNlZScXFtNmZPRkZ1Ym03Tys1SjBQanRiS2NlUHE5L2d3WEt0NWpTdXpXYXJOb0R1M3FmUDk2R3YzUzVKTXB0cjFtMHlZZDgrV2ExVzlSNHd3SG50Y0h5OExwdzdwOEdqUmltdkJ1MGRQRHc4NU83aFVhUDlBTUFvQ0gwQkFBQUFBR2hnTGw2NG9QMjdkMHVTMGxOU0pFbGJvcVBMakFscTNseVN0R250V2kxZnVGQlRIbnhRZzBhT0xEUEd5OXZiK2JXZnY3OUczbm1uSkdubnRtMEtiZEZDWXlkTktyZjM3cGdZT1J3TzdkeTZWVHUzYnEyMHhrZWZla3BkZS9WeXRwMm9DYnZESVpQSkpGTU5UL3B1Mzd4WnJxNnVaVUxmcmV2WFM1SzJiZGlnYlJzMlZMdkcrS2xUbmM4TkFMY0tRbDhBQUFBQUFCcVljMmZQNnRzRkM4cGN1L3g1MXNzdk85c3dGT1RuYS8yS0ZRcHUzbHo5aHc0dHQwN3YyMjV6anIwcys4d1puYzNLMHVpNzdpbzMzbTYzYStmV3JRb01DdExRTVdNcXJPM1k0Y05LMkxldlRLQmNsYmp0MnpWLzNyd3kxMmJQbUZIaDJELzk2MS9Pazhlbk16SjBQQ2xKM2Z2MGtiZVBqeVFwSlRsWlIrTGoxYkZiTi9VZE9GQTd0MjVWVW1LaWZ2RGpIMWU2ZjFoRVJJM3FCQUFqSWZRRkFBQUFBS0NCYWRPK3ZmTUU3ZktGQzh1OHlLMml3TFN3b0VDL21UbXowdld1UEkwYnQzMjdUQ2FUK2cwYVZHN2N2cDA3ZGVIY09VMmFQbDFEeDR5UjFXS1IyY1dsVER1R1BiR3hDZzRKVVdSVVZJMmVwWGxvcUROQTNybDFxNndXUzdrVHlYdDM3RkJlYnE1Y1hGeWMxemF2V3lkSjh2YjFkVjVic1dpUnpHYXpKdDkvdjRLYk45ZXhJMGVreEVUMTdOKy9SclVBd0syQzBCY0FBQUJBbFJ3T2g5SXl6aWpoeUFtbHBtVXA1ZFJwcFdlY1ZYNUJvUW9LaWxWWVhDU3IxVjZyTlYxZHpmTHk4SlMzdDRkOHZMMFVIaGFzVmkyYXEyVkVpTHAwYUtPSXNHWTEvdkZ2NEZaejl3TVBTSkl1bkR1bjc5YXNVVVNiTnVvN2NHQ041am9jRHUySmpWWGJqaDBWRUJnb3E4WGl2T2ZpNnFvTnExYkp5OXRiL1ljTWtTVDk1cGxuTkhUTUdFMmFQbDFTNlNuZjlKUVVUWG53d1JyL054cmV1clhDTDUwMjNyZHJsMXhjWEp6clhYYjAwQ0hsNStVNXcrVnpaODlxZDB4TW1URzd0bTNUOGFRazNUWnNtSUl2dGJZQUFGU00wQmNBQUFCQU9TVWxGc1hzaWxmTXJuanQyWDlFSmhkWDllamFSYTFidGRUdG8vc29JcnlGL1B4ODVlM2xKVzh2YjdtNnVsUy82QldzVnBzS0NndFVVRmlvM053OHBhV2ZVa3BhdW5idFQ5VzhMMWJMWWJlcVQvY09HdFN2cXdiMTZ5cDNkN2NiOUtSQTR6TjQxQ2hKMG9xdnY1WWtUYnozWGtWR1JjbmhjTWpoY0ZUNWtyVDR2WHVWZmVhTXNzK2MwVytlZWFiTXZYc2ZmVlJacDA1cDdLUko4dkQwZEY0dkxpcHlmcjF1MlRKNWVYdXI3NlZUd24vODFhK1VkL0ZpdFRWZlBtbHNLU21SUndVdlZiTlpyWEs1NHFWeDY1WXRrODFtYzM3T3k4M1ZzcSsra28rdnIrNmNNcVhjL1B5OHZBcjNkWE56NHlWdUFHNUpoTDRBQUFBQW5JNGNTOVd5dGR1MGNkdGVkWXlLMHNoaFEvWDRvejlTZUl1d090M0gxZFZGL241Kzh2ZnpVMmp6NW9wcTE3Yk0vZlJUR2RxOWQ3K1dSVy9SbTNNWGFNU2ducG80ZHJBNnRHdFpwM1VBalZWeFVaRjJiTm1pZGgwN090c3NMUHZxSzIySmpxN3l4V29iVjYyU0pQVWVNRUFkdTNhVkpCMUpTTkNlMkZqbDV1UW9vRWtURGJ2OWRrbFNTWEd4cE5JZXdGSnBDd21iMWFwQkkwWTRnOVFobzBZNVErSGtwQ1NsSkNlci81QWg4cm1pSmNObERvZER4VVZGOGdzSUtIZlBack01ZS9tZU9IWk1lMkpqMWFWblR5WHMyeWRKOHZIMVZkOUJneFRSdW5XRmE3OHlhMWFGejl0N3dBQTk4TU1mVnZyUEF3Q01pdEFYQUFBQWdBNGtKdXVUcjlZbzVZTVpROHNBQUNBQVNVUkJWTlJaVFowMFFSL04vWW1DZzVyV1d6M2hMY0lVM2lKTWsrOGFwelBaMlZvVHZWRXYvZlVqdFE0UDFzUDMzcUh1bmR0V3Z3aGdNS3VYTE5HaGd3ZjEwRTkrb3ZpNE9CVVdGR2pjM1hmWGVQNytYYnVVZXVLRUpDbWlkV3YxSGpCQVVtbVl1eWMyVnFQdnVrdER4NHh4QnJxWHc5eXNVNmNrU1Y3ZTNucDY5bXpaN2QrM2M3bnlaWEQvbkROSFRZT0ROZTJSUnlwcy9aQ2ZteXVIdzFGaGFIdmxTZCtsOCtmTHhkVlZrNlpQZDRhK0pwT3BYRXVJSzFVVzdEWU5EcTUwRGdBWUdhRXZBQUFBY0F0THp6aXJ0Ly83dGRLekx1aWg2ZmZxenR0SGxYbVJVa1BRTENoSUQwMmZwZ2VtVGRHcWRSdjArcnRmS1R5a2lYNzJvMmtLRHlQUWdURmRPSGRPdTdadDA0bWpSM1hpMkRGSjBvWlZxOVF5TWxMZVBqNzZiczBhK1RkcG90UVRKNXhCYm5wS2lpUnBTM1IwbWJYOG16UlJqNzU5ZFRBdVRtMDdkRkR5a1NPVjdudGxLNFN6cDA5TEttMmRjQ1lyUzgxQ1FpU3B3dllSR1dscFNqOTVVaE9tVFpQSlpDbzkxVnRjTE04cjJrUmNQakZjVVJCcnZlS2tiMWhFaEhvUEdGQ3J3UFp5Z0EwQUtFWG9Dd0FBQU55Q0xCYXJQdnQ2clphczJxcUhIN2hQcjAyWlhHVWYwSWJBeGNWRkU4YmRydkZqUit1ckpVczE4NFczTk9YT0lYcG8ybGk1dWZGYkd4akxxZFJVcmYzMld6VU5EcFova3liS1BuMWFMNzN4aHJ4OWZDUjkzOFAyMndVTHlzMjkrbHFiZHUzVW8yOWZqWjR3UVZhTFJXL1BtVk9qR3RKVFV1VHA1U1ZYVjFjZE9uREFHZnBXSkhiVEpybDdlS2ovMEtHeTJXeDY2NDkvVkhpclZtVk80S2FkUENsSkNnc1BMemUvcExqWStXeDMzSDIzL0N0b0FRRUFxRG0rTXdJQUFBQnVNZWtaWi9YeTMvNm5GbUV0OWI5L3YxMnZiUnl1aGRsczF2MzNUTkdZRWNQMTkzZitvNWt2dktYZlAvZUV3a09ENnJzMG9NNjBhZDllTC96bEwyb1NHS2psQ3hkcTA5cTF6bEJVVW9WOWU3OWRzS0RLbnI2aExWclVxb2I0dlhzVjNycTEvUHo5dFNjMjF0bnI5MnFYMjBQMEd6eFlYdDdla3FUd1ZxMjBiK2RPM1RGNXN2UEU3dVVUeHEzYnR5OHozK0Z3eUdxeE9FOFpCelJwVXFzNkFRRGxFZm9DQUFBQXQ1RHZ0dTNWVys5OXBTY2VmVmhUSjk1Vi9ZUUdMRGlvcWY3ODBvdGEvTzF5L2V6NXYrdlpHZmRwK0tDZTlWMFdVQ2U4Zlh6S2hMdzNXK2FwVXpxZWxLUUo5OTZyb0diTjlORzc3K3BJUW9JNmRPbFNidXlXNkdoWkxSWU5IenZXZVczWW1ER0syNzVkRzFldDBqMFBQNnlTNG1JZGpvK1hyNStmV2tWR2xwbGZVbHdzaDhNaGQzZjNhNjUzOW93WkZWNzM5ZmZYNy83NjEydGVGd0FhSzBKZkFBQUE0QmF4WU9rR0xWcXhWVys4K2lkRnRUUE9pOUNtVHBxZ2JsMDY2OFUvL0ZtWlo4NXArdVJSOVYwU2NNUGs1K1hwbFZtenFoeFRXUUJhMlFuZ3F6a2NEaTFic0VDdWJtN3FNM0Nndkx5OUZSZ1VwT1VMRjZyZGl5ODZYN2dtbGJhQStHN05HdlVkTkVpQlFhV243WXVLaXVUdTZhbW13Y0hhSFJ1cmNWT21hUCt1WGJLVWxPaTJJVVBLdmVTdHBMaFlrdVJ4UlQvaDJxcnNKVy9YRXlRRFFHTkc2QXNBQUFBWW5OM2gwSHNmTDlYMnVDUzkrK2JyYWhac3ZEWUlVZTNhNnQwM1g5Y3ZYM3hKNTg1ZjFFOGVuU3p6VmNFU1lBUWVIaDZWQnB3SDQrSjBQQ21wMHZ0WCtuYkJnZ3I3QVV2UzZtKytVVkppb3NaT21pUWZYMTlKMHBnSkU3VHc0NCsxL091dk5mbisrNTFqdi9yb0kxbEtTblRzOEdHOStzSUx5cy9ObGNWaUtiUGU1blhyRkJjYks3UFpyQ0ZqeHBUYnI2aW9xUFRacm5qcFcyME5yV0JkQUxpVkVmb0NBQUFBQnZmZXgwdTFMekZWNzd6eG12ejhmT3U3bkJ1bVdYQ1EzbjNqTmMzNnplLzEvc2ZmYXNaamsrdTdKS0RPdWJxNVZScHducy9PMXZHa3BCb0ZvRDM3OVZQN3pwM0xYTE5aclZxMmNLRzJiZGlneUtnb2piN3IreFl3L1FZUFZ0eU9IZHE2ZnIwOHZidzBkdElrbVV3bURSazlXanUyYkZGQWt5YnliOUpFQVUyYXlDOGdRSDRCQWZMMjl0Ykt4WXUxYitkT1hUaC9YZ05IakZCUXMyYmxha2xKVHBZaytmSHlOZ0NvTTRTK0FBQUFnSUV0V0xwQjIrT1NEQi80WHVibjU2czMvdndIUFQxcnRnSUROOURxQVkyV3pXcVYzZUdRMld6V21heXNNaTBWcnBlM2o0L2FkZXlvMjRZT2RWNDducFNrdDE5OVZSbHBhV3JWdHEwZWYrWVptYzFtNTMyVHlhUWYvT2hIZXZmMTF4VzlmTGxPcGFicTdnY2VVUDhoUTlSL3lKQks5K283YUpEbXo1dW5Kb0dCdW5QS0ZFblN5c1dMbFptV0prOHZMMWtzRmgwK2VGQ1MxS2w3OXpwN1JnQzQxUkg2QWdBQUFBYTFLV2FmRnEzWXFuZmZmUDJXQ0h3djgvUHoxWnR6WHRGVHYvaVZRcHMxNWVWdWFKUXkwOVAxenpsem5KOGpvNkxxYk8zZnYvbG1tYzlaR1JsNjc4MDNaYmZiMVgvSUVFMTU4RUc1dXJtVm0rZnI3NitmekpxbEQvLzFMeVh1MzY4MjdkdHI1TGh4bGU3amNEaTBKVHBhcm01dStzR1RUOHJMMjF1UzVPbnBxY1B4OFhJNEhKSktRK2l4a3ljcjZxcVR4d0NBYTBmb0N3QUFBQmhRZXNaWi9YM3VBcjN4NnA4TTJjTzNPczJDZy9UcXk3L1ZjeS84VHUwaUl4UWVldXY5TTBEakZod1NvdjVEaHNqRjFWV0JUWnZxdG1IRGJ0aGVJV0ZoR24vUFBRcHQwVUlkdW5hdGNteVR3RUROZlA1NTdZbU4xWUJxYWpLWlRIcjA2YWVWa1phbTF1M2FPYStQR2o5ZW84YVBsODFta3h5T0trOHhkK3JlWFdIaDRaWGVEd3NQNTRRd0FGVEFaTTFQZHRSM0VRQUFBQURxanNWaTFjd1gzdExFdXlabzZzUzdxcDlnWUl1L1hhNWxLMWZvblZlZmxadGIvWjE1K2VqTFZmcnd5NVhhc09nZjlWWURycytvZS81UGo5NDNUazg4ZUd2L053VUFxSCt1UG0ycmZWdXR1Ym9CQUFBQUFCcVh6NzVlcTdEUWlGcys4SldrcVpNbUtEUTBYSjh2V2xmZnBhQ1I4L0p5VjBaV2RuMlhBUUJBalJENkFnQUFBQWFTbm5GV1MxWnQxYk16WjlSM0tRM0dMMmJPME9LVlc1U2VTV0NIYTllbFE2U1NrdFBxdXd3QUFHcUUwQmNBQUFBd2tMZi8rN1VlZnVBK0JRYzFyZTlTR296Z29DQTlmUDk5ZXZ1RGhmVmRDaHF4dThjTjFZbTBURzNjdHJlK1N3RUFvRnFFdmdBQUFJQkJIRWc0cHZTc0M3cHZ5dVQ2THFYQnVXL3FaS1ZuWGRDQnhPVDZMZ1dOMUxDQlBUUnFhQis5TlhlQmpoN254QzhBb0dFajlBVUFBQUFNNHBPRmEvWFE5SHRsTnZOdC90WE1ack1lbWo1Tm55NWNVOStsb0JGNzlzbDcxYnhaVS8zMDEyL28vVSsvMVlIRVpPVVhGdFYzV1FBQWxGTi9yNjhGQUFBQVVHY09IMDFWeXFtenV2UDJVZlZkU29NMTd2YlIrdCtuWCtqSXNWUjFhTmV5dnN0QkkrVHY1Nk4zLy9KTGZmcjFhbjI2Y0EwdkNEUzREWXYrVWQ4bEFNQTFJL1FGQUFBQURHRDV1bTJhT21tQ1hGeGM2cnVVQnN2VnhVVlRKMDNRc3JVeCtpV2hMNjZScTZ0Wmo5OC9YbFB2R3E3dGV4S1VrWlV0T2VxN0tnQUF5aUwwQlFBQUFCcTVraEtMTm03YnE0L20vcVMrUzJudzdoZ3pVay84ZEtHZStlRlV1YnU3MVhjNWFNUUMvSHgweDRqKzlWMEdBQUFWb3RrWEFBQUEwTWpGN0lwWHg2Z29CUWMxcmU5U0dyeG1RVUdLYXRkZXNic1Q2cnNVQUFDQUc0YlFGd0FBQUdqa1luYkZhK1N3b2ZWZFJwMG9LYjd4TDhVYU5YeUl0dTA2ZU1QM0FRQUFxQytFdmdBQUFFQWo1bkE0dEdmL0VmWHQxZU9HNzdWcDFTSXQvdWhmeXMwNWQxM3JQUC9FQkwzeDRrOHJ2UGZoV3kvcjlkay9VbUZCM25YdFVaVStQWHRvei80amNqaG94QW9BQUl5SjBCY0FBQUJveE5JeXpzanM2cWJ3Rm1FM2ZLK2RtMVpyNjdxbHV0NnMxR3ExeUdvdEtYYzlOK2Vjamlic2xadTdoN3k4ZmE5dmt5cEVoTGVReWV5cTlJeXpOMndQQUFDQStrVG9Dd0FBQURSaUNVZE9xSHVYempkbHI0SzhYRW1TajU5L3JlWmR2SEJPaXovNmw1SVBIYWh5M080dDBiTGI3ZW8zNVBacnJyR21lblR0b3ZnangyLzRQZ0FBQVBXQjBCY0FBQUJveEZMVHN0UzZWY3Nidm8vZGJsZHV6am41QlFUS3hjVzFWblBQWnFacjY3cWxTamwycU5JeERvZERzUnRYeU1YRlZiMkhqTG5lY3F2VnFtV0UwdEpQMy9COUFBQUE2a1B0dmxzREFBQUEwS0NrbkRxdDIwZjN1ZUg3bkQrYkpidmRycWJOUW1zL056dExraFFjMHFMU01ZY1A3TkxaekhSSjBzdFAzMWZ0bWlhVFNhOS90RW9tazZuVzlVaFNxNGh3cmQ4WWYwMXpBUUFBR2pwQ1h3QUFBS0FSUzg4NHE0and5c1BVdW5JNkkvWFNWN1VQV1ROVFQwaVM5dTNZcEdPSDlrdVM4aTVlMERlZi9sdVNOSHJTL2ZwdXhVSkpwY0d3M1diVHViTlo4dmIxazQ5ZmdJb0xDM1R4d2puNU4ya3FEeTl2blR1VEtWZFh0MnNPZktYU3ZyNzA5QVVBQUVaRjZBc0FBQUEwWXZrRmhmTHp1M0V2UGJzczdYaVNKQ24xK0dFVkZ4WEt3OU9yeG5QVFR4NlZKTVhGYkhCZUs4elAwK2JWaXlWSm9lR3RsUlFmcC9EVzdmV0xQNzJySXdkMjY3M1hYOUFkVXgvUjBEdW1hTXVhSlZyeXlidTY5NGUvVUpmZUEvVG5YendpbTlWeVhjL2o3K2VuL1B6QzYxb0RBQUNnb1NMMEJRQUFBRzRpcTlXdTNMeDg1ZVRsNjJKT3ZuSnk4NVZYVUtqaTRoSVZsWlNvcUtoRWxoS3I4K3Zpa2hKWmJYYlpiUTdaN0RiWjdYYlo3UTdaN0hiWjdYYWR2NUFyYjYrYUI3RFg2dVRSQkVtUzNXYlRvZjA3MWZPMjRUV2FaN05hZGZ4SXZOcDE2cUduZnZNM1NkSnpqOXloWm1FUm12MzZQRW5Tdi8vOG5DUnAvSDFQU1ByK1ZIRll5MGhKVXM3NWJFbFMwMlloa3FUaW9rTDUrTmJ1WlhKWDgvYnkwdGx6T1JwMXovOWQxem9BQUFBTkVhRXZBQUFBY0Izc2RydE9aMS9RbVRQbmRTRTNUemtYODVXVFc2Q0xGL09VazV1dm5FdC92NWlicjV5TCtjcXI0OU9sSnBQazdlVmRwMnRleldhMUt2blFBWmxNSnBuTVp1M2Z2cW5Hb1cveTRRT3lsQlNyWGVlZUZkN2Z2Mk96amgzYXJ3N2QrcWhUei82U3BOVGt3ektiellxSTdDQ3B0Sit3eVdSU1VQTXdTVkp4VVlHQ3JxRzM4Slc4dkwxa2Q5alVxMXZVZGExVFUzc1BKdDJVZlFBQUFDUkNYd0FBQUtCYWVmbUZ5c2c2cTFPWjJUcDFPbHNabWRrNmxYVldtVmxubFhubXZHdzJlMzJYZUVNZE9iaGJKY1ZGYXQyK2l6dzhQWld3ZDdzS0MvTGs1VjE5VzRtNG1QV1NwSTQ5K2xWNDM5M0RVeUV0V21ucVk4OUlraHdPaDQ0bTdsT0wxdTJjTFNReTAwNG9NS2k1M053OVpMTlpaYk5hNVZFSHA1dk5aclArL3NvejE3MU9UWHowNVNwOStPWEttN0lYQUFBQW9lOE5zbTNEQm9XM2JxM1diZHRXT2U1a2NyTFNUNTdVNEZHanJtbWZ4UDM3RlJnVXBORHc4R3VhWDVmT1oyY3JOeWRIcmFwNTV2UFoyY3JQeTFORTY5WTNxYkt5Rm56NG9icjA3S2x1dlh0WE9lNzl2Lzlkblh2MDBOQXhZMjVTWlFBQW9ENFZGUlVyK2VRcEhUdVpvWXpNc3pwMU9sdW5Nck9WbVpXdDNQeUNPdDNMejhkYkFRRSs4dmYxVVlDL2oveDh2T1hwNlNFUEQxZDV1cnZMM2NOZG51NXU4dkJ3bDRlSG05eGRYV1UybTJVMm0yUTJtK1hpY3ZsckY3MzAybjlWVUZnZ2Z6Ky9PcTN4U3BkNzhYYnRNMUErdnY0NmNuQ1BkbTFlcTJIanBsWTdkL2o0ZTFXUWw2dFc3VHBWZUw5VHovN3EyS09mODZWc3FjbUhsWFB1ckFhTUdDOUpzbHBLZENZelRaMTczaVpKS2k0cy9YZmg0ZWx6WGM5VVdGQW83MXIwSlFZQUFHaE1DSDF2a0cvbXo5ZkljZU9xRFgwVDl1N1Z4dFdycnpuMC9mQ2RkelJnK0hEZDg5QkROWjVUVWx5c25QUG5yMm0veS93Q0F1UjUxZW1LNzlhc1VjekdqWHB0N3R3cTU2Nzk5bHZ0am9tcGR0eU5zanNtUmdHQmdkV0d2a2NQSFZKUTgrWTFXdlBFMGFQNjkxLy9xcCs5K0tJenpIWTRITEpaclhKSWN0anRzcFNVeUdLeHFMaTRXRVVGQlNvcUxGUkJmcjd5OC9LVWw1dXJmb01HS1RnazVIb2ZEd0FBMU1ENW5Ed2RQWjZxcE9QcE9ubzhYY2VTMDVTYWNVWU9oK09hMWdzTThGVm9TSkFDQS96VXhOOUgvcjYrOGcvd1VZQmY2Vi8rZnFYaHJyOWZhY0RyNG1LdXMyZng4L1ZTUVdIaERRdDlDL0l1YXYrT3pUS1pUT28xY0tTOHZIMjE1Tk4vYS9PcVJScHkrMlNaWFZ5cW5COGEzbHFQUC90eXVldVdraEp0WFBHVjlteGJyOGsvK0tuYWR5bHQveEFUdlV5UzFITkFhZnVJRTBtSnNsbXR6dEM0NkZMb2UvWDNvclYrcnNKQ2VYdDVYTmNhQUFBQURSV2hieDA2azVsWjVuTkJRVUc1YTFjcktDZ29OOWZOM1YxTm1qYXQrd0l2U1VwTTFNZi8vdmQxclRIdGtVZDAyOUNoTlJxN2MrdFdiZHV3UWRNZmYxeGhFUkhYdGUvVmxpOWNxQzNSMGZyeHM4K3FYY2VPZGJyMjlUcDY2SkErZU91dEtzZVl6V2I1K1BuSlB5QkFUWU9EcXd4OWp5Y2w2YjAzMzlTUTBhTTE4Yjc3NnJwY0FBQU15ZTV3S0NQcm5JNG1wK3JZaVhRZFNVN1RzUlBwT25zdXAxYnJlSHE0S3pRa1NDMUNnaFFXRXFTdzVxVi9ieEVTcE5EbVRlWHBXWC9ob1krM2wzSno4eFJhd3orc3JxM05xeGZMYXJXb1kvZCthbnFwajI3dlFTTzE0N3ZWMnJsNWpRYU1IRi9qdFhMT25kVytIWnNrU1JleVQydlpGKy9MMWRWTnhVV2wzeE9mUHBXcVBkdldxMTNubmdvSkwvMkQ5TU1IZGttUzJuWHVJVWtxS3NpWEpIbDRYbDhmNDR1NXVmTHg0YVF2QUFBd0prTGZPdlMzMy8rK3pPY2RtemRyeCtiTnRaN2J0a01IelpnMXEwNXJxOGlMZi9tTEFnSURhejF2OW93WnRScWZsSmlvelBUME9nK3lEOGJGYWRQYXRSbzdhZEoxQjc2TFB2MVVPN2R1MWF2WEdZWlg1UGFKRXhYY3ZMbmMzTjNsNGVrcEx5OHZlWGw3eTl2WFY1NWVYczRmWmF4T1pGU1V4azZlck5WTGxxaFYyN2JxMGJkdm5kY0tBRUJqWjdQWmxaU2Nxcmo0bzlwMzhLZ09KaVlydjdDb1JuUE5KcE5haFllb2Zkc0l0WW9JVVl1UVlJV0ZORlZZU0xDYStQdlUrTmZzbXkwOExGaHA2YWNVMWE3cW56QzdGbmtYTDJqejZzV1NWS2FWdzdCeFU3VnoweHF0L3ZvajlSbzQwdGw3dHlLNU9lY1ZGN05CKzNkczBzbWppYzdUMUY3ZXZwcjQ0SlBxY2Rzd2VYbjd5bTZ6YWNGLzM1VGRidE9FKzM4c3FmUW5wK0ppTnNqYjExOHQyNWFlOUMwc3lKTWtlWHBmWDN1SHRQUlRDZzhMdnE0MUFBQUFHaXBDM3pwMFpidUMyVE5tYU9TNGNScC96ejFWemxtNWFKRTJybDVkcnRWQlNuS3kzbm50dFJydHUzM1RKbTNmdEtuS01UTm56eTdYYTNmTzg4L1hhUDNhZW52T0hFMjg3ejVGUmtYSlpyWHFTSHk4Mm5mdUxDL3Z1bnVyZEhGUmtSWi8vcm1DUTBJMGFuek5UNWRVeG02M3kyNnYvZ1VzV1JrWk9wT1pxVzY5ZXl2MzRrV2RTazB0dlg3cWxLVFNIczM1ZWFXL0VUR2JTMzlzczJ1dlhtclJzdVYxMXloSkk4ZU5VOXoyN1ZyeXhSZnEwS1hMZGY5WUl3QUFqZDNWSWUvK3hLTXFMQ3lwZHA2SHU1dmF0bW1oOW0waUZOVTJYRkdSRVdyVEtreWVIdTQzb2VxNjFhcEZjNldrcGQrUXRaZlAvMEJGaFFWcTNiNnpPdlhzNzd3ZTFyS3RldlFmcG4wN05tblpGKzlyMmhNL3IzU05Jd2YzYU9sbi81RWtoWVMzVnIraHQydjVsLytWYjBDVE1xZUVsMzQrVnllT3hHdm9IVlBVcWwzcEgrZ243dDJ1Qzltbk5XRFVYYzd2clFyekw0VytYdGYzdldWS1dycGF0Ymd4cDZNQkFBRHFHNkh2RFZTYjlnNVhDd2dNMU9pNzdxcHk3dlpObTV3Qlk2L2JibFBUNE1wUEtsUjBvbmZHckZueTgvZXZjbytLWEgyaWVjUEtsY3JOK2Y1SEpCMlN2djcwVS8zaXBaZDBKQ0ZCaFFVRk9oSWZYKzZFY0VVbmhuLzQ4NStyWTlldTFkYXdaZjE2NVYyOHFFblRwOHVsbWo1eTE4TnVzK25Zb1VOSzJMOWZDZnYyNmR6WnMrcll0YXU2OWU2dDVNT0g5ZmtISDVRWnYzVCtmT2ZYUDM3MjJUcXZ4MncyYSt6RWlmcnMvZmUxYWUxYTNURjVjcDN2QVFCQVEyYXoyWFgwZUpyaTRwTzA5OEJSSFVnNHBvS2k0aXJuK1B2NnFIMWt1S0xhUnFoOVpMamF0NDFReTdEbWRkcFh0ejYxakFqUnJ2MnBkYjV1UXR4MjdkeThSaWFUU1JNZmVMTGMvVHZ2ZTF6eGUySVVzMzZaT3ZYb3A2NTlCMWRjWDJRSERiNTlrdm9QdTBNdDI1YUd1Y3UvL0crWk1hc1hmYXd0YTVZb3ZFMTdUWHl3ZEMrN3phYVZYLzFQSnBOSlE4ZCsvejFQUVg2dUpNbmpla1BmMURUMTYxRTNmekFQQUFEUTBCRDYza0MxYWU5d3RZREFRSTI3Kys1Szd4OUpTTkNHbFNzbFNTYVRTVmFMcGNyeEZRbHExcXpTOWc1V3ExV1draEpaTFJaWkxCYVZsSlNvcExoWUpjWEZ1bVB5WkhYdDFjczVOamtwU2E2dXJzNjE3cjcvZnIzNyt1dUsyYmhSU1ltSjh2TDIxdTBUSnpySHgrM1lvYlFUSnpScCt2UnkrellQRGEyMmJydmRycGlORytYcjU2ZnVmZnJVNkZtUEp5VXBQU1hGK1RuMStIRnRpWTZXSkEwZE02Yk1XRXRKaVk0a0pFZ3E3VWU4Yyt0V3VicTZxbTJIRHNyTnlaR2JlK2tKb0M2OWV1bkZ2L3hGa3JRbE9scWIxcTdWRXovN21jTEN3eVZKcDZzSi9LOVZ0ejU5NUJjUW9OaE5tM1Q3eEluT1V5OEFBQmhWYm42QlluY25hSFBzUHUzZWU3amFrRGNvMEYrOXVyVlh6NjVSNnRXdHZTTENtalhZMWd4MW9VdUhOdnJmL0RWMXVtYjI2UXpOZis5MVNkS0FrZU1WMmJGYnVUSE5RaU0wWnZLRFdyM29ZMzB4OTNYTi9OMmJDbXRadnNWRTh4WXRkYzlqUDZ0MHI3VkxQdFBheFo4cU1EaEVQNXIxSjdtNnVrbVMxaTM5WEJtcHg5VnI0SWd5NitibmxoNDI4UFM2dnZZTysrTVQ5Tmk5dzY5ckRRQUFnSWFLMFBjR3FrMTdoOW9vS1M3V29rOC9WWitCQTdVN0prYWR1bmZYb1lNSGRmVFFJYlh2MUtuRzY1ek96TlRjTjk2UTFXcVZ6V3FWOWRKZk5xdTF3amRYbTB3bXVYdDR5TVBUVTExNjlwU1ByNjhrS1NNMVZmMkhEbFhocFZQTHJkdTEwNUJSbytUcDVhWERCdzlxNkpneFpZTFZVNm1wU2p0eG9sellXbE1uamg1VmJrNk9CZ3dmWHVOVHZnbjc5bW5UMnJYT3owbUppVXBLVEpSVU52VDk2TjEzbFpTUUlJdkZJa2xxMGJLbGJwODRVVkdkTzh2ZHcwTi8rT1V2NWVwVytoc1JOemMzWjlDZGZxbk5nNitmbi9QYTVkRDNIMy82VTdYMTFhYVBzOWxzVnJmZXZSV3pjYU9Tanh5cDFiOXpBQUFhaSt6ekY3Vmwrd0Z0M3I1UGV3OG15V2FydkEzVHJSYnlYaTBpckpuc1ZvdlNUMlVvdkVYWWRhK1htM05lNy8vMVJSWGs1YXBaV0lRbS9hRHk5em1NbnZTQUV2ZnRVTXF4UTNydnRSYzA0NFhYRlhycEJXdzExV2Z3YUIwK3NFc1BQLzJDL0p1VXZnTWljZTkyclYzOHFieThmY3Z0bjNjcDlQVzZqcDYrYWVtbjVMQmI2ZWtMQUFBTWk5RDNCdHE0ZW5XdEE5MmErR2IrZkJYbTUrdk9LVk8wT3laRy9rMmFhUERJa1ZyMDJXZDY5cmUvbGJ0SHpkNGVIZFNzbVc2Zk9GR3VycTV5ZFhQNy91OXVic3JOeWRISC8vNjNucDh6Uis3dTduTDM4SENlY0wxU3p2bnp5cjE0VVMxYXR0U3h3NGVkMXljLzhJQysvTi8vSkVtRFJvejRmL2J1TzdxcUtuM2orUGVtVjVLUUVCSVNTZ2loaHQ0aElFV2tTUk1CRlJCUkVRWEZnb282bzR4bEhPdFlFQWQrVnFTSUZLbUNkQWk5MXdBU2FrZ3ZoSmFlM1B2N0EzSWxwSkJBNENid2ZOYWF0WEwyMmVlYzl3WUdiNTdzKys3U2VlRlhuVHgyRExnU2xCWlg3NGNmcHZmRER3Tlgya3AwNmRXTDd2MzZjU284bk1rZmZjVFowNmNCaUk2SW9IWEhqZ1EzYmNxVXp6Nmpha0JBbmxYTjJkbloyRjROZlhPbHBxUncrdmh4QUJMajRuRHo4TWpUTnFONy8vNUVSMFJ3OHRpeEFsYzN6NXMrSFNmbmt2M1FVak1vU0tHdmlJamNkU0tqRTlpNDR3Q2J0aDNnOExIVGhjNjcxMFBlNnhrTUJwbzFxczN1ZlFkdU9mUTlueFRQMUkvZklERTJDbnNIUjU1NDZWOUZidEptYldQRGlISHY4TVhiWTdoMElabko3Ny9NOExIL29IYkQ0bTg0NitudHkvTnZmMkUrUG41NFA3OU11dkpMOHlHanh1UG1rVGVZVFU2SUE4RFp0ZVJ0eW5MdDJYK0FabzFxMzlOL2IwUkVST1R1cHREM05tclZvUU1kNzcrL3lEbWhxMWVYcUFYRXpzMmIyYlZsQ3c4TkhVb0ZkM2Z6ZU5mZXZkbXpiUnVMZi91Tmh4OS92Rmozc3JhMnBsbWJOZ1gyMXMzMTBWdHY1UnQ3N09tbmFkenl5a1llWjA2ZUJNQy9ldlU4b1c5T1RnNVJFUkUwYXQ0Y1QrL1MzU0FqTnVyS1JpVzViUlJ1UldaR0J1bnA2WGhXcWtSaWZEeHZYbTNYVUpqc3JDenNyZ3UvRCt6ZWplbnFKbkR6Wjh5Z2dyczdvMTk1eFh5K2JuQXdYcFVxY1dqdlhobzBhWklubEQrWG1FaDJWaFlCUVVFbHFydnkxZGVldTRHY2lJaEllWFhpZEJTaFcvY1R1djBBcHlOaUNwMFhXTU9Qa05ZTjZkQzZFVFdyVjFGWWQ1MjJMUnF3ZE0wbSt2YnFmdFAzT1BYWElYNlo5RDZYTGlSalorL0EwNi85bThwVnF0M3dPcmVLWGp6eituLzQzMzllSXkzbE10OTkraFlkZXp4RTk0RWpzTE4zS0ZFTis3WnRZUGJVVDhqT3p1TEJSMFpScjBuclBPZWp6aHpueVA0ZFdGdmJVTm12Um9udWZhMTFvWnZwMjYzNHdiU0lpSWhJZWFQUTl6WnljbktpMGcxNjFEbzVGWDhEaXBQSGpyRmcxaXpxTldwRTY0NTUrNDg1T0RyU1o4Z1FmdjMrZTZyVnJFbXJrSkJDNzVQYnV1SGFYckI5SDNtRTRHdFd0Q1lsSkREMTg4L05QV3R6ZmZqR0czbU9uWjJkYWR5eUpSNmVubm5HcmEydGVmNk5OOHdielpXbTgrZk9BZUJXc2VJdDM2dE9jREIxZ29PWjk4c3ZKTWJIRnprM095c0xvOUdJN1RXaHJjbGtZdXU2ZFFUV3FVUDRrU1AwZnZoaGxzK2Z6OVQvL3BmN2UvYzJ6L09yVmcyVHljU1preWNKcWxmUFBKNGJsQWZXcVZPaXVuTmJTSnhQVGk3UmRTSWlJbVhCcFpSVVZtL1l6YkkxMnpoK0tyTEFPVllHQThIMWF4TFNzaEVoclJ2aVc5bXp3SGx5UmRzV0RmaDh5bThrSnAzRHk3Tms3NUd5TWpOWXRYQW02LytZZzlGb3hNbkZsWkV2dlV0QTdmeDlmQXRUcFhvZ3o3NzVDVDk4L2pZWGs1UFlzSHcrZTdldTQ3SG4zcUJXL1NZM3ZENG5KNXVsczc5bjQ1Ky9BOUI3eUZOMDZqMklMLzQ1aG5NSnNUZzZ1MkF3R0RpWEVJdkpaS0pONTE0NDNPUkdiZ2xKU1lTZk9FN2JONHUzVUVKRVJFU2tQRkxvVzBvS1dpMWJrdllPMTE1dlkyUER2eWRQem5NKyt1eFpwbjM3TFc3dTdnd1pPYkxBZXpScDJaS3dmZnRZT0dzV2J1N3UxQWt1K0kxNlRrNE9jT1hqZUxjcXNHNWRBZ3RwTDJCbmI4K3VMVnZ5alNkYzdYVzdaZDI2ZlBOYnRDdDQxK2RyWldaYzJiekZ2cGh0TEVwTFVrSUNrRGVvUDNyd0lMSFIwYlR2MG9Yd0kwZndyMTZkeDU5N2pxWHo1cGxEZFlQQmdLZTNOMTdlM2h6YXV6ZFA2SHRnOTI2OGZYM3g5ZmN2VVMyNXE0MnpNak52OVdXSmlJamNFVWFUaVgySHdsbTJlaXVoMnc2UWxaV2RiNDZ0clEwdEd0Y2hwSFVqMnJZSXhzUE54UUtWbGs5MmRyWjBhdGVFbFd2WDg5aWdvdmVVdU43Wms4ZllzR3dlUnFNUkgvOGFqSHo1WDNoNlZ5bHhEWDdWYS9IU3U5OHc0OXNQT1huMElHNGVYbFFMTEY0Yktpc3JhODdGeDJCclo4K1FVZU5wMHFZVEFENytOWWc2YzV5MDFDc0xDWnhjS3RDOGZWZDZEM21xeFBYbFdybG1QZmUxYllLdHJYNFVFaEVSa2J1WDN1bVVrbGZmZlRmUDhWOWhZU3lkTzVlR3padnpRSjgrQUd3TERjWFgzNS9xTld1U2taN09UNU1uWTh6SjRkR25uc3F6VXZiNmp5dkdSa1h4L1ZkZmdjbkVpTEZqY1N4aWRmREFZY09JUG51VzZWT25NbUxNbUR3Qll5NXphT3J3OThmdEZzK2V6ZUxacy9QTnZYNWxiMGt0S3VDZWhaMXpjM2N2VnVocmRYWHp0cHljSEd4S0liaStrWG0vZ0xvbG13QUFJQUJKUkVGVS9JSzF0VFdud3NNQjhLOVJBd0NqMGNqeTMzOG5JQ2dJYjkrLysrY0YxcTNMQzIrOXhWK0hEZ0dZTjV0cjJMdzUyelpzb09kREQrSGc0RUJTZkR6SGp4eWh4NEFCSmE3SkhOd1hjeU03RVJFUlM0bFBQTS95dGR2NGMrMTJZdVBQNVR0dmEyTk4rMVlOdWE5ZFUxbzFxNGVUdzUzOXBlN2Q1TUZ1N1hqbjAya01lYWhmaWQ0ajFLemJrUDZQaitWY2ZBemRIeDZCalkzdGpTOHFSQVVQVDU1NzZ6TzJyMTlPL1NhdGk5M2V3V0F3TUdUVXExeStlQjd2S2xYTjQ0OCsrenFQUHZzNk9UbFhma2xnYlgxcjcvMnljM0pZc09RUDNuLzlpVnU2ajRpSWlFaFpwOUMzbEZ6YnhtSGZqaDBzLy8xM2d1clg1NUdSSTgwcmFqZXRXVVBIYnQzTXdlYndaNS9sK3krK1lNNjBhVHo2MUZNRmZzVC83T25UL1BqMTEyUm1aRER5aFJmd3FWTDBxZ3NIUjBlZUdEdVdiei8rbUorLytZWkJJMGJRcEZXclBITlNMbDNDMGNuSi9NUEE2KysvajZ1Ylc1NWVzd214c1h3MmNTSWZUNTJhNTlxaytIaGMzZHlLL1gyNS9ucUFPVC8vek82dFd3czhWeHk1b1hkYVNrcUphcmxaY1RFeFJKdzhpWTJ0TFcwN2RUTC9PUjNZdFl1NG1CaWVHRHMyM3pWV1ZsWmN1bmdSdVBKbkFsYzJ0QXRkdVpKTnExZHovNE1Qc3ZxUFAzQndkS1ROZGEwNmlpTzNiWWF6aTFaQWlZaEkyWk9WbmNQbUhRZFp0bm9idS9ZZk5iZVd1bFpBTlY5NjM5K1didmUxb0lKcnlUWTBsWUxWRHF4S3RTcGUvTGw2SGIyN0Y3MnZ4UFhhZHVsOTQwbkZaREFZYU5PNVY1RnpQcHUrTXQrWWs0c3JUaTZ1QmM2LzFiQTMxNHJWYTZuaFg0bmFnVlZ2UEZsRVJFU2tIRlBvVzRxeXNySllQbjgrbTlldG8zYURCZ3dkTlFxVHlVUjJWcFo1anRGb05CLzdWNnZHMEdlZVljYlVxWHozeFJlMDZ0Q0JCL3IyeGNYMXlwdmRJd2NPTU92Nzc4bkp6bWJZNk5IVUtxU053dlVxVmE3TXlCZGU0UHN2ditUWEgzNGdLaUtDSHYzN204UG5jNG1KVlBTNnNndHlVWnU0M2VqOHpZYTJ0OHJMMjV1VHg0NlJXTUlBdWlDeFVWSDUraEZmYjh6cnJ3Ti9yOENlUDJNR0FKMjZkeWNnS0loNmpScHgrdmp4Zk5jbHhNVmhiV05qcnRITnc0T1c3ZHV6YnZseUhCd2QyYk50RzMwR0Q4Nno0cnE0a3E3MkgvYXNWS25FMTRxSWlOd3VsMVBTV0x4aU0vT1hidURjK1l2NXpqczdPWEIveCtiMDdOS1cyb0grMm96dE5oZys2QUUrK1hZdVBidDF5Yk4vZzF4NUh6NXp6bndtakJsczZWSkVSRVJFYmp1RnZxWGs4UDc5TEowM2ozTUpDWFR0MVlzMXk1WXg4YVdYOHMzYnRHWU5tOWFzeVRNVzByVXJzVkZSYkE4TlpjKzJiVFJyMDRicU5Xc3lkOW8wcksydEdmN3NzM2g1ZXhjYXdHNFBEV1Y3YUdpZXNZK25UbVhVeXkvejQ5ZGZzM0gxYW1yV3JrMjlSbzJBSy8yQksxK3pZcmpYd0lFMGFka3l6L1hYYnVTV25aWEY5bzBiYWR1cEUxWldWdXpidVpObDgrZmYxUGVwTkZTdFVZTWRtelp4OXRRcEFvS0NTblJ0V21vcWNLV1g3cTR0VzdoNC9qeGpiOURDNHZvZlNNOGNQMDU2ZWpvRGh3MWpXQkdoK09uangvSHg4OHR6ZmMrQkF6bDY4Q0JMNXN3aElDaUk5bDI2bEtqK1hHZFBuUUtnYWtEQVRWMHZJaUpTbXVJVHp6Ti82WHFXck5wTVdscitmdk5OZ29Qb2ZYOGJRbG8zd3NIZXpnSVYzanNhMXF1SlgyVjM1aTVjekpDSCtsdTZuREpsN29MRitGVjJKN2llM2orSmlJakkzVStoYnluSXlzcGk2NFlObUl4R25ucnhSWUxxMWFObFNFaStlUis5OVJhdE9uU2dTOCtlZWNhZFhWeXdzN2ZuK05HamJGeTlHb1BCUU1ObXpRamJ0NCtRcmwycFdiczJhYW1wOUh2a2tYejNYRFI3TmpWcTFhSnhpeGI1emxXdFVZT3hFeVp3OXZScGMrQ2JucDVPOU5tenRHamYzanpQMGNrSk53K1BQTmZtOXYxMTgvQWdMVFdWN2FHaFZLbFdqU1l0V3hiWlUvaE9xQk1jak1GZzRNakJnM1I4NElGaVhYTjQvMzUyYnQ3TVgyRmhBQ1RHeGVGWHZUcWR1bmZQMDQvM1dnV3RaRFlhalNRbEpKaGJQT1N1eXI3ZStlUmt6cDQ2bGErK0MrZk9rZnNCMS9TME5GSXVYY0tsUW9WaXZZWnJIVGw0RUlQQlFOMUNOdXNURVJHNUUwNmVpV2IyZ2pXczNieUhuQnhqbm5QdUZWem84MEE3dW5kcGc1OVAwWitxa2RMMXdsTURHZnZtbDNTOXJ5TmVuaFV0WFU2WmtKaVV4SXpmNWpMNW81Y3RYWXFJaUlqSUhhSFF0eFRZMnRyeXhKZ3hHRTBtYkcydmJIeFJXTXNBQndlSFFzL1ZxbHMzVHd1SHg1OTd6dnkxbzVNVDdUcDN6bmZOb3RtenFWeWxTb0huQUx3cVY4YXJjbVh6Y2RqZXZlVGs1T1FMQzFNdVgyYjJEeitRbFpWRlptWW1hU2twQUx3OWJwdzVBQTVkdVRMZmltQkxjUFB3SUtoK2ZjSVBIODdUcXFJb0IzYnY1dkQrL2JpNXU5TzBUUnVhdDJtVEoreTF1ZnJubGhnWGwrZjdkYjNqUjQ2UW5aMk5YL1hxUlQ1djArclZtRXltUE4rdmZUdDNzbURHRE93Y0hPai82S01zblRlUFNSOSt5TkJubnFGYXpabzNmQTI1RXVQak9YUGlCSFdDZzI4cU1CWVJFYmtWSnBPSmZZZU84K3VDTmV6Y2R5VGZlVDlmTHdiMzdVejN6cTJ4dDd2NURjSGs1dm41ZXRHL1IzdSttRHlGZjcvemxxWExLUk8rbUR5VkFUMUQ5QXNJRVJFUnVXY285QzBsMWpZMnZIV0QvcmdBb2F0V0VicHFWYUhuMjNicVJQOUhIeTNOMHN4TUpwTzUxWU43eGJ5clBweWNuY0Znd0xOU0pUdzhQWEh6OEtDQ214dk9ycTQ0T1R1VGV2a3lzNzcvbnJUVTFBSTNZN25ldWNSRUR1L2ZYK0M1dUpnWWdIeHRMbktGZE8xNncvdDM3dEdEWTJGaGJGaXhnZ0ZEaDk1d2ZraVhMalJ0M1pyYTllc1gyRCt3ZXMyYWJGMi9udi83NGd2cUJnZGphNWYvbzZlWEwxN2s4SUVENXBYWWhZbUxpV0hyK3ZVRTFxMUxsYXBWT1plWXlPTGZmdVBJZ1FQNFZhL080ODgraTN2RmluajcrdkxMdDkveXYwOC9KYVJyVjdyMjdtM2U5SzBvRzFhc3dHUXkwZm02RmVNaUlpSzNrOGxrWXRQMmcweWZ0NUx3azJmem5hOWZ1d2FQOU85SysxYkI2aVZiQmd3ZDJJMnhiMzdKZ3FYTEdQQmcwWnVxM2UwV0xQbUQyTmdvM241eGtLVkxFUkVSRWJsakZQcVdvc2VlZnZxVzcxSFVLdE5idFduTkdtSWlJeG41d2d2NXpoa01CcDRhTjY3QTY3S3lza2hLU0dESXlKR2NQM2VPc0wxN2I3akNOQzQ2bWlWejVoUTVwN0R6eFFsOWE5YXVUYU1XTGRpeGFSTnQ3cnNQWDMvL0l1ZjcxNmhSNVBrbXJWb1JHeDNOcnMyYjJiNXhZNEZ6ckt5czhQYnhvZXVERDFLbGFzRTdQdWZrNURCN3loUk1KaE45QmcxaTZkeTViRm0zRHFQUlNJZjc3NmZIZ0FIWVhOMVFMN0JPSFo1Ny9YV21mZnN0b2F0V0VSY1R3NU1GL05sY0svcnNXWFp0MlVLVFZxMm9FUmhZNUZ3UkVaSFNzai9zT0ZPbkwrYklzVFA1enJWckdjd2ovYnNTWERkQUc3T1ZJYmEyTmt4OGRTUXZ2UEVGd2ZYcUVoUlkvRThWM1UzQ1Q1ems1K216bVBUUnk5amE2a2NmRVJFUnVYZm9uVThwYWx3R1doOFV4YzNkbmJyQndTWHVBMnR0YmMzMEtWUElTRThId01IUmtiNURoaFI1VGIxR2pRcnNpVnVhQmp6MkdHZFBuV0xPeno4emRzSUVjNHVHbTJFd0dPZzVZQUE5Qnd5NHBacXNyYTFwMEtRSnJoVXE0T3Z2VC9YQVFFNkZoOVB2MFVlcFZzQ21hejUrZm96N3h6LzRjOEVDdXZYcFUrUzlzekl6K2Uybm4zQ3ZXUEcyclFZWEVSRzUxc2t6MGZ6ZjlDVnMzM000ejdpdGpUWGQ3bXZKNEg2ZHFlN3ZZNkhxNUViOGZEeDVhZlFnM25yMzMzejczMCtvNUhWdnRUWklTRXppelg5OXdFdWpCNm10ZzVSclJxT1JDOG5KdUxpNkZ2aUpSS1BSaU1GZ3VHTy9lTXZLekNRek14Tm5GNWM3OGp3UkViazVodXlVa3pmK3JMN2NOYkt6czgwclRRR1NrNUxNRzhuZGlORm94R2cwNXJuZTB1SmpZamk0ZHk5MTZ0ZS80V3JlTzhWa011VjV3M1g5OGMyS09IV0s4Q05IYU5Tc0daVjg5QU8yaUlqY1BySHg1L2pwMTJXc0N0MlZwNjJUbFpVVkQzWnJ4L0JCRCtCVjBjMkNGVXBKekZtOGp1VnJkelA1ODQ5eGRiMDNRcHBMbHk0elp2d0VlblZwenVDK0JlOTljYWROKysxUGZ2NXRPZXQrLzhyU3BVZzVjeUU1bVEvZmVJTmhvMGZuYXpPWG5aWEZQNTUvbmdGRGg5S21ZMGZ6K0lUUm8ra3plSENCbjZJTVA1Sy9IM3RCWEZ4ZEMveEU1YW9sUzFpOWRPbHRYK1FqSWlLRnMzR3VlY09ncWV5a2QzSkhYQi9ZRnJhcFhFR3NyS3pLWEk4K2IxOWZ1bDZ6SVZ0WmNIM0FXMXEvY2E4V0VGRGdhbUVSRVpIU2N1RlNDalBtcldUUjhvMWtaZWZrT2RlcGZWT2VlclEzL2xVcVdhZzZ1Vm1EKzNibVhQSkZ4djlqSXAvLys5MjdQdmk5ZE9reTQvOHhrYlpOYTVlWndGZWtOS1dtcEJBVkVRR0FNZWZLdjlVSnNiSDV3dHlFdUxnOFk3WHExc1ZnTVBEOWwxOFc2emwxR3paazVQUFBNMkgwYUhvT0dFQ25IajFLNlJXSWlNaWRvTkJYUkVSRTVCNlhsWjNEM01Ycm1EVi9GU2xwNlhuT05XOWNoMmVHOWFGMllNSDk3S1Y4ZU9ieHZuejN5eExHakovQWZ6OTg3NjV0OVpDUW1NUXJiNzFEMjZhMUdmVjQwYTJ6Uk1xcitKZ1k1djc4YzU2eDNWdTNjbkQzN2p4aiszYnM0TWcxbTJ1LzhaLy9ZREFZZU9menp3RjRiL3g0N3V2ZW5mc2VlTUE4NTczeDQ3bnZnUWU0cjN0M3JNdlFKenhGUktUazlLKzRpSWlJeUQzc1FOZ0ovanQxRG1jaVkvT00xNmxWbFdlRzk2Vlp3OW9XcWt4S2s1WEJ3T2dSZmZId1dNZHpMNy9HZi83MXo3dHVjN2Z3RXlkNTgxOGY4SER2RGd6cTI4blM1WWpjTmpWcTFlS3RqejhHL203djBHUEFnSHp0SGJyMTZWTmdld2RuRnhkejZ4NDdPN3Q4dlhsdEN4Z1RFWkh5UjZHdmlJaUl5RDNvd3FVVXBrNWJ4UEsxMi9PTVY2M2l6Vk9QOWFaajI4WjNiRk1ndVhNRzkrMk1UNldLakgvem40d2NQcFFCZlhwYnVxUlM4ZnZpUC9oNXhpeGVIajJJam0wYlc3b2NrVkx4OXJoeFpHWmttSTluWE5ORDE5eFAxMkRBenQ0ZWEydnJQTmNXTkNZaUl2Y1doYjdYbVBiYm41WXVRYVJjY1hTMHAwSHRBT3JWcVk2VmdnRVJrWExCWkRLeFl2ME8vdmZ6SWk1ZVNqR1AyOXZaTXVLUm5neDZzRE0yTm1Xcmg3K1VybzV0R3hOWXc0OTNQLytaWFh2MzgvTFkwWGlWWUorSHNpUXhLWWt2Sms4bE5qYUtiejU2R1QrZjh2azZSQXJ5OE9PUFk4ekpJV3pmUGc3dTJVUDdMbDJvZW5YejZzZ3paNWowNFlmbXVmTisrWVY1di95UzUvcUZ2LzdLd2w5L0JmNE9pZmR1di9LTFB1UFZsYjZ4VVZIbXNWelhqdFd1WDcvMFg1aUlpTndSQ24ydjhmTnZ5eTFkZ2tpNUZGakRqemZIRFNXd2hwK2xTeEVSa1NKRVJNWHgzeWx6MkI5MlBNOTRtK2IxZVhIVUlIeThLMXFvTXJuVC9IeTltUHlmbDVqMSsycEdQamVPWVVNR01XaEEzekszYVc5aGpFWWpjeGNzWnNadmN4blFNNFMzWHh5RXJhMSt0Skc3UytNV0xRRFl0V1VMQUFGQlFUUnMxZ3k0RXZvQ0RCdytuSUJhdFFxOXgvYU5HOW00ZXJYNWVQYVBQK1k1ZjNEUEhnN3UyWk5uN05EZXZSemF1eGVBNTE1NzdSWmZoWWlJV0lyZUdWMWozZTlmV2JvRWtYTERhRElSRTNlTzhKTm5tVEZ2SmMrKy9oa3ZqaHJFZzkzYVdibzBFUkc1VG1abUZqUG5yMkxXZ2xWa1p4dk40NVVxdXZQQzB3TUphZDFRclJ6dVFiYTJOb3dZMG9QN083WmcwZy96V2JUc1Q0WU9Ia2ozKzd0Z1UwWS9GcDZkazhPSzFXdVpPV2MrZnBYZG1helZ2WEtYUzAxSjRWUjRPQUNYTDE0a0tUNGVUMjl2ODNrSEJ3ZWNpdWkvYTJkdm4rYzRkOFZ2VkVRRVgvLzczNHdZTTRiNmpmOXVpVEpoOUdqdWYvQkJ1dlhSUm9naUl1V2RRbDhSdVNsV0JnTitQcDc0K1hqU3ZsVkRKdjg0bjYrK20wdjkyaldvV2IyS3Bjc1RFWkdyVGtYRThONS9wM0U2SXNZOFptVXdNS0IzUjU1OHJEZE9EdlpGWEMzM0FqOWZMejc2NTJnT0hqbkpqSGtyK1hubWJQby8ySXNIdW5haVVobHArNUNRbE1US05ldFpzT1FQQXFwNk0ySE1ZSUxyQlZpNkxKSGJidi9PblZoWldaR1RrOE9xcFVzSlhiV0tzVys4WVQ0Lzg3dnZidXErKzNidXhHQXdVQzNneHY4Lyt1ZW5uMkp2ci85V2lJaVVOd3A5UmVTVzJkcFlNL2JKZ1J3NmVwb1B2NXJCLzMzK21ucjhpb2hZbU5Ga1lzRWZvVXlkdnBpc3JHenplSjFhVlJuLzdCQ0NhbGExWUhWU0ZqV3NWNU9QMzM2V1l5Zk9zblRWVmtZK080K2d3RnAwN3RpZVpvMGI0ZTkzWjMrcEd4a1Z6Wjc5QjFnWHVwbndFOGU1cjIwVDNuLzlDV29INnUrdTNEdTJoWVlTVkw4K2gvZnZwMnZ2M3F4WnVwUVpVNmZTODZHSEFCZzZhaFNCZGVzV2V2M210V3RaODhjZmVjWWlUNTltODlxMTFHdlVDSmNLRlc1WWc3T0xpN24xUzA1Mk5oRW5UNWFiVmpBaUl2Y3loYjRpVWlwc2Jhd1pOckFiNzM3K00wZVBuYVorSGEyK0VSR3hsS1RraTN3OGFSWTc5eDB4ajluYVdQUFUwQWNaMUtlVGZsaVhJdFVPck1vcmdWVjUvc2tCYk50OW1DMjdkakZ0NWl3TVZqWTBhbENmYWxYOXFlYnZoNzlmRlNxNHV1TGs2SWlqa3lPMk5pWDcwU0lyTzV1MDFEUlMwOUs0ZU9rU2tWSFJSRVJHRVhFMmtnTmhoekVaczJuV3FEWjl1elduelJ2RHNiT3p2VTJ2V0tSc09oWVdSbXhVRkoyNmQrZncvdjFVY0hPajd5T1BzSG5OR3RMVDBnQklUMDhuOWZMbFF1K1JtWkdSNXpndUpvWWZ2djRhYTJ0cmVnOGNXS3c2Vmk1ZXpQby8vOFRHeG9hY25CeU1SaU8xaWdpYVJVU2tiRkRvS3lLbEpuZlYyS0cvRlBxS2lGaktscDJIK09TYldWeTRsR0llcSs3dnd6OWZIazZ0QUg4TFZpYmxqWjJkTFIzYk5xWmoyOGFZVENhaVloSUpPM2FLeUtoNDFxNFBJeW9ta1pTVU5GTFRNa2hOVDh2VEw3bzRiR3lzY0hKd3hNblJIbWRuUi94OHZhaFd4WnNXamFveTR1R08rUGw2cWRlMDNMTk1KaE1yRmkyaW9wY1hBYlZybThlYnRHeEp3MmJOaUltTUJHRCs5T2tsdW05RlQwKzhLbGVtUzgrZWVGV3VuTy84MHkrOVJFWjZPaGVTazNIejhBQ2dUb01HcEtXbWdzbUVsYlUxSGhVcjBqSWs1QlplbllpSTNBa0tmVVdrMVBoZTNVZ2xMUzNqQmpORlJLUzBwV2RrOHIrZkY3RjR4YVk4NHdONmRXRDA0LzJ3MXlwSnVRVUdnd0gvS3BYd3IxTEowcVdJM0JOU0xsOG1LaUtDUG9NSGMvMnZQcXl0cmZHc1ZJbkhuM3VPNm9HQnVMaTZBckIxL1hvVy8vWWJIMzc3cmZrWEpvbng4Y1JGUjV1dnRiV3pZOHpycnhmNkM1V2dldldZTUhvMHJUdDI1S0doUXdFSUNBb2lJQ2lvOUYra2lJamNWZ3A5UmFUVXFJK3ZpSWhsbkk2SVllSW5QeElSSFc4ZTgzQnpZY0lMUTJuZHJMNEZLeE1Sa1p2aDR1cEtpM2J0YU5XaFE3NzJEY2xKU1dSblplSHQ0ME5hU2dwcEtWYysyUkVURllXanN6T0pjWEY1NW52NytKQVFHMHNsSHg4QXppVWs4TW5iYnhmNS9PMmhvV3dQRFMzMC9CTmp4MUt2VWFPYmVXa2lJbktIS1BRVkVSRVJLY2MyYmp2QWgxL1BJRDM5NzA5WnRHbGVuOWVmSDRxSG00c0ZLeE1Sa1Z2eDBMQmhCZlpnbi9YZGQwU2NPbFhvZFo5Tm5GamcrTWRUcHdMZ1hLRUNBNjZ1NGkzSWdwa3pDUWdLb2ttclZvWE84ZlZYdXlBUmtiSk9vYStJaUloSU9XUTBtWmcyZXptL3pGMWhIck8xdFdITXlBSDA2OTVldlZCRlJNcTV3amJkSFB2R0cvbkdWaTVheEpwbHk2Z1dFRUJLU2dwalhuc05sd29WQ3J6ZXdjR0JOaDA3RnZyY0JUTm40dTNyVytRY0VSRXArN1IxczRpSWlFZzVrNUtXenRzZmZaOG44SzNrNmM2a2Y3OUUveDRoQ254RlJPNFJScU9SbFlzWHMyYlpNcHExYWNNenI3eUNnNk1qMzM3eUNkRm56MXE2UEJFUnNTQ3Q5QlVSRVJFcFJ5S2pFL2puUjk5ekpqTFdQTmF3ZmlEdnZqb1NEM2RYQzFZbUlpSjNTblpXRmdkMjcyYmRuMzhTSHhORGs1WXRlWGo0Y0t4dGJIaHEzRGgrbkRTSlNSOStTS3NPSFdqWHVUT1ZmWDBCMkZaRW45NXJ4Y2ZFRkd0dWk3WnRzYkhWUnFFaUltV1JRbDhSRVJHUmNtTEgzaU84OS9uUHBLU21tOGY2OSt6QW1KRURzTFd4dG1CbElpSnlKOFJHUmJGeThXTENqeHdoTXlNRE53OFBob3djU2JNMmJjeHpuRjFjZU83VlYvbHo0VUkycjEzTHRnMGI4UEwyWnR3Ly9zR0NtVE9MOVp4VDRlR2NDZysvNGJ5R3pab3A5QlVSS2FNVStvcUlpSWlVQS9PV3JPZmJueGRpTXBrQXNMV3g1cVhSZytuVnRjME5yaFFSa2J0RlJTOHZJaytmcGtaZ0lNM2F0S0ZSOCtaWTIrVC9zZDdHMXBZSEJ3MmlkY2VPYkZ5MUNvT1ZGZllPRHViTjNFUkU1TzZuMEZkRVJFU2tERE9aVEh3M2ZRbS9MbHhqSHZQMHFNQjdFNTZpZnUwYWxpdE1SRVR1Q0RjUGp6eGg3WnNmZlZUczN1MlZLbGZtb1dIRGJsZHBJaUpTaGluMEZSRVJFU21qY25LTWZQNi8yU3hmdTkwOFZxZFdOZjc5NWlnOFBRcmVsVjFFUk81dTJxeFRSRVNLUTZHdmlJaUlTQm1VbnBISisvK2R4cGFkaDh4akxadlU0OTNYbnNUUjBjNkNsWW1JaUlpSVNGbW4wRmRFUkVTa2pMbVVrc3BiSC80Zmg0NmNNbzkxNjlpQzE1OGZpbzJObFFVckV4RVJFUkdSOGtDaHI0aUlpRWdaa25EdVBLKy9ONFhURVRIbXNjRjlPek42UkQrczlKRmVFUkVSRVJFcEJvVytJaUlpSW1WRWRHd2k0eWRPSmpiaG5IbHM5SWkrUE5LdnF3V3JFaEdSZ2x5NGxNTDJQWWVKaVVzQ2s2V3JLWDhhQndmU3BFR1FwY3NRRWJscktmUVZFUkVSS1FOaUU4N3h5c1J2aUV0SUJzREt5b3JYeHo1Szk4NnRMRnlaaUloY0t6dmJ5TXo1SzVrK2J3VTVPVVpMbDFOdVBVRlBoYjRpSXJlUlFsOFJFUkVSQzB0SU9zOHI3L3dkK05yYVdQUHU2MC9SdGtVREMxY21JaUxYdW5ncGhWZmYvUjhuejBUeFNMOHV0R2tlVEVBTlg1d2RIU3hkbW9pSVNCNEtmVVZFUkVRc0tQSGNCVjZaK00yVmp3Y0ROalpXdkRmaGFkbzByMi9oeWtSRTVIcGZmamVQK0lSelRQbGtQTFVDL0MxZGpvaUlTS0cwL2JPSWlJaUloU1NmdjhUNGlaT0pqRTRBd05yYWluZGZlMHFCcjRoSUdiUngyd0hXYmRyRFM2TUhLL0FWRVpFeVQ2R3ZpSWlJaUFXY3YzaVpWeVorUTBSVUhIQ2xoKzg3cnp4QnU1YkJGcTVNUkVRS3NtakZKbXI0KzlDcFhSTkxseUlpSW5KRENuMUZSRVJFN3JCTEthbTgrcTl2T1gwMkZnQXJnNEczWDM2Y2ptMGJXN2d5RVJFcHpPRmpwd2lxcVJXK0lpSlNQaWowRlJFUkVibURzckt5K2VkSDMzUGlkQlJ3SmZCOTY2WGhkR3JmMU1LVmlZaElVZExTTXZHdDdHbnBNa1JFUklwRm9hK0lpSWpJSFdJMG1maG8wa3dPaEowd2o3MysvR04wN2REY2dsV0ppRWh4V1ZucFIyZ1JFU2tmOUY4c0VSRVJrVHZraHhsTFdidHBqL2w0MUxBK2RPL2N5b0lWaVlpSWlJakkzVWlocjRpSWlNZ2RzT2pQemN4YXNOcDgzTGQ3Q0k4TzZHckJpa1JFUkVSRTVHNmwwRmRFUkVUa050dXk4eEJmZnpmWGZOeTJSUVBHUFQwUWc4Rmd3YXBFUkVSRVJPUnVwZEJYUkVSRTVEYjY2M2dFNy85M0drYVRDWURhZ1ZWNTU1VVJXRnZyYlppSWlJaUlpTndlK21sRFJFUkU1RFpKU3I3SVd4OStSM3BHSmdBKzNoWDV6eitld2NIQjNzS1ZpWWlJaUlqSTNVeWhyNGlJaU1odGtKMXQ1TjNQZnVMYytZc0F1RG83OGZIYnoxTFJ2WUtGS3hNUkVSRVJrYnVkUWw4UkVSR1IyMkRxOUVVY1BISVNBSVBCd052akg2ZWFYMlVMVnlVaUlpSWlJdmNDaGI1M2lZTjc5bkFxUE56U1pYRHA0a1V5MHRQempWODRmNTZjN0d3TFZKUmZRbXdzcVNrcE41eDMrdmh4TGlRbkYvdStPZG5abUs3MmF5eEl5dVhMWkdWbUZ2dCtJaUpTZnEzZHRJZDVTOWFiajBjKzJvdVdUZXBacmlBUkVSRVJFYm1uS1BRdHd3N3UyWlB2ZjZlUEg4ODN6MmcwRXJwcUZUOTk4dzFSRVJHMzlNeUUyTmhpL1M4ekk2UEE2ejk0N1RWV0wxMmFiM3pHbENsOCtjRUh0MVJiYWZsczRrUjJiTng0dzNuLysvUlQ5bTdmWHV6N2J0KzRrZmZHaitkY1ltS0I1OThiUDU2MXk1Y1grMzRpSWxJK25ZNkk0ZFBKdjVxUDI3ZHF5TkNCM1N4WWtZaUlpSWlJM0d0c0xGMkFGRzdHMUtuNXhtbzNhTUNRSjU0Z0xUVTF6L2dEZmZ2eTgrVEpIQXNMdzg3T0x0OTFsWHg4T0orY3pOR0RCd3Q5WHF1UUVENmJPTEZZdFQwNWJoeDFHalFBSU9yTUdaeGNYUER3OUN4d2JseE1EQkduVHZGQTM3N0Z1bmRKL0RGdkhwdldyT0hwbDE0aXNFNmRtN3JIcFFzWE9INzBhSUhub3MrZUxURDRiZHE2ZGI2eHNIMzdjSEIwcEtLWDEwM1ZjU09ud3NQNXYvLytsL1pkdXZEZ29FRzM1UmtpSW5KclVsTFRlZnVUSDh3YnQxV3Q0czJiNDRaaFpUQll1RElSRVJFUkVibVhLUFF0NDBLNmRxVlRqeDZjT1hHQzZWT200Rm1wRXF2LytJT3Q2OWNYT1AvUGhRdjVjK0hDZk9NZlQ1MUtYSFEwQzJiT0xQUlp6YTRHbVEvMDYwZlhYcjBLbkJONTVneVRQdnd3ejlqY1gzN0IyOGVIeDBhTkt2Q2FyZXZYWTJOalEvTjI3Y2pPeWlyMCtWYlcxbGhaRlgveCthRzlld2xkdFlwdWZmcmNkT0FMRUIwWnlld2ZmeXp3M1A1ZHU5aS9hMWUrOGV0RDM1VExsemw1N0JpZHVuZS82VHB1SkNBb2lHNTkrN0ppNFVLcTFheEpvK2JOYjl1elJFU2s1RXdtRXg5L001UEk2QVFBSEJ6c2VlK05wM0IyY3JCd1pTSWlJaUlpY3E5UjZGdkcyZG5iNDFxaEF2R3hzUUEwYnRHQ2dLQWcrai82S0d2KytJUFRKMDR3ZlBSbzdPenQ4MXkzWU9aTURGWlc5QmswQ0d1YkszL01kUm8wNE9PcFV6R1pUTHovMm12NFZLbkNNNis4a3UrWnFaY3ZrM0QxZWRkTFRrb3FjQ3k0YWRNQzU2ZW1wTEJyeXhheXM3UDV6eHR2RlBsYTIzYnFSUDlISHkxeVRxNk05SFFXekpxRlYrWEtkTzdaczFqWEZLWk9nd2E4OC9ubkxKcy9ueDc5KytQcTVnYkFoTkdqNlRsZ0FKMTY5QUFnUFQyZFpmUG0wYVdBUUh6WDVzMllUQ2FhdDJ0SDVKa3poVDdyMG9VTGhaNzM4dmJHd2RHeHlGbzdkZS9PM3UzYldmanJyOVN1WC8rRzgwVkU1TTVadG1ZYkc3Y2RNQjlQZVA0eGF2ajdXTEFpRVJFUkVSRzVWeW4wTFNkT2g0ZFR3ZDJkR3JWcW1jY2F0MnpKMXZYcm1mUHp6d3diUGRvOHZtSEZDblpzMnNUQTRjUE5nZSsxNG1KaVNMbDBpWWJObWhYNHJFMXIxckJwelpwaTFYWCszRG5TMDlKWXRXUUpxNVlzQVNCMDFTcENWNjJpZGNlT09EczdrNTJWUmErSEhpSXVKb2JkVzdmU3RYZHZYRnhkV2Z6YmI5U3FXNWY2alJ1emFza1M3QjJLdnhKcTA5cTFYTDU0a1Q2REIyTnRiWDNEK2RsWldWeTZlTkY4bkpxYWFnNndQVHc5dVhqK1BNY09IK2JZNGNPTUdETUcvK3JWODF3ZmVmbzBzNzcvbmd2bnp4Tllwdzd1RlN1YXo1bE1KcmFGaGxLblFRTWNuWno0OU8yM0M2MWo1K2JON055OHVjQnpUNHdkUzcxR2pZcDhIVlpXVm5SNzhFRm1mdmNkb2F0VzNaYVdHU0lpVW5LUjBRbDg4OFB2NXVQK1BUdlFxVjBUQzFZa0lpSWlJaUwzTW9XKzVZRFJhT1QwaVJPMGJOK2VqLy94ajN5cmJRL3UyY09FYTBMZlhIT25UV1B1dEdrQXZQWFJSN2g1ZUFCdy9NZ1JyRzFzQ20wUFVKTDJEaEduVGdIUTc1RkhzTE8zWis2MGFkUnAwSUJHTFZyZzRPakk3QjkvSkxocFUrN3IzcDMxSzFaZ01Cam8wck1uV1ZsWkxKbzltN29ORzlLdWMyZlcvUEZIc1VOZm85SEkxdlhyY1hGMUxUUzR2dDZwNDhmNS9zc3Z6Y2NiVnF4Z3c0b1Z3SlhXRjc3Ky9yenc1cHY4T0drUzIwTkQ4UjgrM0R6WFpESXhmOFlNSEoyZEdmbjg4MVR5eWJ0cTY4RHUzWnhMVEtSUjgrWTRPRHJ5NUxoeGVjNXZYck9HMktnb0xwdy9qNU96TTVtWm1Rd2ZQUnJEZGEwcy9LdFZLOVpyQ1c3V0RGZUVseDM0QUFBZ0FFbEVRVlEzTjdhRmhuTC9ndytXcUNXR2lJaVV2dXhzSS8vK2FycTVqMjkxZngrZUhkSFB3bFdKaUlpSWlNaTlUS0Z2T1JCNStqUVo2ZWswYnRtU2RwMDdZOHpKS2ZFOWNsc1d3SldRT0xocFU1eGRYUXVjVzVMMkRzZkN3bkQzOEtCZDU4N0FsYUM1Y3BVcXRHalhqbG5mZlljeEo0ZnUvZnNERUJzVlJTVWZIMnhzYlVsS3VOTHZNSGZUczh6TVRPeXZhMUZSbU5QSGozUHB3Z1ZhZCt4WXJGVytBTDcrL3ViVjBET21UcVZwNjlZMGFOS0VuT3hzOXUvY2FaN1h0bE1uYkcxdHpXTXhrWkVjMkxXTDVtM2I0dXppUXZUWnMwU2ZQUXRjV1dsdE5CcFp0WGl4K1hwcmEydnpCbmR3TlREKzVSZnFOR3pJam8wYnFkMmdBZnQyN01EYXhvYWdldldLVmZ2MXJLeXNDRzdhbEszcjEzUHkyREZxMWExN1UvY1JFWkhTTVgzdW54d052OUs2eDhiR2luKytQQng3TzFzTFZ5VWlJaUlpSXZjeWhiN2x3UEcvL3NMTnc0TnFBUUhtc2NKQzJZSmN1ekwxUW5JeVowNmN3R1F5NVFrN1gzLy9mVHk5dllIaXQzZkl5YzdtME42OU5HaVMvK09yR2VucEpDVW1FdEsxSzVVcVZ3YXVoTFc1QVdWdWorSktsU3RqTXBuSXlzd3M5a3JmazhlT0FWQ3pkdTFpelFmeXJRcjJxVktGaHMyYWtYTDVNdStOSDEvb2RmdDI3bVRmTmQrbmF6VnUyWklkbXphUkVCZFg2UFhIRGgvbXd2bnpCRGRwd282Tkc2bm81VVdWcWxYWkhocDYwNkV2UU0yZ0lJVytJaUpsUU5qUjA4eVl0OUo4L09SakQxSXJ3TitDRlltSWlJaUlpQ2owTFJlOGZYeTRlUDQ4NFVlT21JUEN6eVpPTFBiMUgwK2RhdjU2VzJnb0pwT0psdTNiRTFpbkR2RXhNYXhkdnR4OHZrdXZYZ1RWcTFkb29IcngvSG0yYnRpQVo2VktBTFJzMzU2QW9LQjg4K3dkSEhqK2pUZk1xNUxqb3FOSlRrb3kxeDhiRllXTnJTMmUzdDVrcEtkak1wbUtIZnJHUmtVQjRPdm5WNno1UlhGMmNjbnovU21KU3hjdXNQejMzNmtUSE14Zmh3NFZPR2ZMdW5XNHVMb1NWTCsrZWF4Wm16WXNteitmYzRtSjVwWE9KVlg1Nm11UGk0NitxZXRGUk9UV3BhWm44Tyt2ZnNGb01nSFFwRUVRUS9wMnRuQlZJaUlpSWlJaUNuM0xoZUNtVFduY3NpVUxaczNpMVhmZk5mZHdIVGg4T0sxQ1FncTlic2VtVGN5ZlB0MThuSldWeFk2Tkd3R29Wck1tVFZ1MzV1U3hZK2JRTi96SUVieDlmTGlRbk16ZTdkc0x2YSszanc5blQ1M0N5OXViM2c4L25POThRbHdjQzJiT3hHZzBNdkJxYjl5ZG16ZGpZMnRMbmVCZzRFcVBYYitxVmJHeXNpSWpQUjBBQjBmSFluMC96cDg3QjREYk5adXAzWXJ3STBmeTlQc3RqbytuVG1YenVuVmtaMmZUZDhnUVBpMGc5STJKak9Ub3dZTjA3dGt6VDkvZDVtM2JzbUxoUWxZdVhzd2pUejU1VXpYbjltYytuNXg4VTllTGlNaXQrMzdHRW1MaXJyUTljblp5NE0wWGg2blB1b2lJaUlpSWxBa0tmY3VKQi9yMDRaTzMzK2JZNGNQVXZScWN6cDgrUFUrb2V5TmIxcTQxQjZ3RldidHNtYmwxUW5FMGJkM2EvSFY4VEF6N2R1d0E0TWlCQTFoWldaa0Q2WXZuejdOOTQwWWFYOTNjTFRNamd6TW5UaERTcFFzQTZXbHBBTVh1Nlp1WmtWR2krY1gxeE5peGVGMXRjVkdZM2R1MnNlNXFTRjYvY1dNY25ad0t2V2I1Nzc5alkyTkQyMDZkOG93N09UdlRNaVNFcmV2WDA3cERod0pYU3QrSW5aMGRBRm1abVNXK1ZrUkVidDNoWTZkWnVIeVQrZmpGWndiaDdlVnV3WXBFUkVSRVJFVCtwdEMzblBEMDlzYmIxNWVJRXlmTW9lOEQvZnJSNkpvK3RkYzdzR2NQS3hjdE1oK0hIemxDNjQ0ZEMrM1hPN3FJM3JZQUUwYVBKcVJyVi9vTUhtd2UyN3gyTFRzM2J5WW1NdEk4VmpjNG1JZEhqTUMxUWdVQWZwODVFMk5PRHQzNjlBSGc0TjY5WkdkbG1WZjk1b2EreFYzcGEzVjE4N2FjbkJ4c2JFcnZyN0NIbHhjVnZidzRsNWhZNFBsS1BqNjRYTFA1WGJXQUFLcldxRkhnM0lONzl2QlhXQmp0TzNmR3pUMS9DTkNsVnk5MmJkbkNiei85eEl2Ly9DZU9UazRscWpYbmF0dU00bTVrSnlJaXBTY3JPNGRQdjUyTjZXcGJoOWJONm5OL2grWVdya3BFUkVSRVJPUnZDbjNMRVRkM2QxSXVYellmMjluWjRWQkVXSmk3R2pUWG8wOC9EVkJnNkd1Q0lsczY1SXFQamMwemIvK3VYU1RHeDlPaVhUdGFoWVR3N1NlZjRPM3JhdzU4Vnk5ZHlwRURCK2c5Y0NBZW5wN0FsUlhIYnU3dTVoV3VhYW1wQU5nWE0vVE5EVWpUVWxKd2RYTXIxalhGZFM0eHNkQit5UVgxL2pVWURQbkdMbDI0d0lKWnMzQjJjZUgrcTBIMzlWd3JWS0I3djM0c21UT0g2Vk9tOE9TNGNTVUtzSFAvSGppN3VCVDdHaEc1ZDZXa3BUTm40Vm8yN1RoSWRGd1M2ZWtabGk3cHJySjl6Mkc2REh6SjBtWGc0R0JQbGNxZWhMUnF5T0QrWFhCMkxGNnZmQkVSRVJFUnVmc285QzBuakVZamlmSHgrRmF0YWg1Yk9uY3VTK2ZPTGZZOWlnb0lUVVlqczMvODhZYjNPQllXeHJHd01QUHgyQWtUOEs1U0JZY0NObUVMWGJXS1ZVdVdVSzlSSXpwMDZ3YkF2aDA3aUR4emhsNERCNW9EMDl6UTE3R1lvYStYdHpjbmp4MGpNVDcrcGtQZnhQaDR0cTVmVCtTWk16UnEwU0xmK1dzRDNvVFkyR0p2bkplZG5jMk1xVk5KdVhTSm9jODhnOEZnTUwrKzNQTzV4NjFDUXZqcjBDR09IVDdNVDVNbU1melpaNHU5MmprcFBoN0F2S0dlaUVoaGRoODR4cWVUWnhHWG9CN2dkN3YwOUF4T25vbm01SmxvVnF6ZndXdGpINk41bzRJM1poVVJFUkVSa2J1YlF0OHlMbXpmUHM2ZU9zWEY4K2RKVGtxaWJvTUdBRlNxWEpuT3ZYcFJ2MUVqQUU2Rmh6UHQyMjhaUFg0OHZ2NytBQncrY0lCMXk1WVY2emxXVmxaOFBIVXF1N2R0NDY5RGgzamt5U2Z6YlVaVFVIdUh3cVNscHJKcDlXcXExNnpKWTA4L2pjRmc0SHh5TW90bXo4YTlZa1hhZGY1N2QvT1V5NWV4c3JMQ3JwZzllcXZXcU1HT1RaczRlK3BVc2Z2aG5qeDJqSjJiTnhNZEVRRmMyVmh1NStiTjJObmIwN2hseTN6ekUySmp6VjhYMXU3aGVrYWprVisvLzU3VEowN1E1cjc3YU5TOE9STkdqODR6SjNUbFNrSlhyZ1NnWTdkdVBEWnFGRk0rKzR6alI0L3l5NVFwUFBQeXk4VjYxdGxUcHdDb0doQlFyUGtpY20vYWZlQVlyLzVyc3FYTEVBdUlTMGptMVg5TjV2TjN4OUtzb1lKZkVSRVJFWkY3alVMZk1xNnlyeTh4a1pFNHU3Z3djUGh3S3JpN2t4QWJ5NGd4WXdDNGZQRWlBS2twS2NDVkFEVjNyRnFOR293WU00YUUyRmdxZW5saGZVMzdnTUkyZ1hOMGRPVGc3dDNZMk5ndytJa25icnB1Unljbm5ucnBKZHc5UExDenR5YzlQWjFwa3llVGxwcktZNk5HWVd0cmE1NTc2ZUxGRXZXMHJSTWNqTUZnNE1qQmczUjg0SUZpWFpPVWtNRCtuVHZ4OWZlblhlZk8rRmV2am4rTkduajcrSEQ4Nk5GODg0dTdzdmRhSnBPSmxNdVhxUnNjVEw5SEhnRmd3TkNoNXZNTFpzNmtUbkF3OVJzM0JxQ0t2eitPVGs0ODg4b3J6UDdoQjNvTkhGanNaeDA1ZUJDRHdXRHU3eXdpY3IyVXRIUStuVHpMZk94ZHlZdm5uaDVKazRiQmVGYjBzR0JsY3Jza25VdG0zOEZEZlB2ZFR5UmMvWVhsSjkvTTRvY3YzMUNyQnhFUkVSR1JlNHhDM3pMT3EzSmxoajd6alBuNCtwV2oxNXRSUU45WmdKY25Uc1NuU2hYemNjdjI3UW1zVTRmNG1CaldMbDl1SHEvZnVERzlIMzZZNVFzVzBLNVRKL3l2YmxSbU5CcExYSHRsWDEvZ1NoRDk0NlJKUko4OVMvZCsvUWlxVjg4OHgyUXlFWDc0Y0luYUZMaDVlQkJVdno3aGh3OXpMakdSaWw1ZU43eW1jWXNXTkduVktrL1lYQkNYQ2hYb00zZ3dJVjI3bXNmU1VsUFp2WFhyRFo5aGJXM040ODg5aDUyOXZYbVZkSnVPSGMzbkY4eWNpVisxYW5uRzRFcmJqYWRlZlBHRzk4K1ZHQi9QbVJNbnFCTWNqTXZWM3NraUl0ZWJzM0N0dWFWREpTOHZmdnoyS3lwY3N4bWwzSDA4SzNyUTliNE90R3pXaEpIUHZVaENZaUp4Q2NuTVdiaVdrWS8yc25SNUlpSWlJaUp5QnluMExXY0sya3dNSVB6SUViNy84a3RlZU9zdC9LdFh2K0Y5cXRXc1NkUFdyVW1Lanljek16UFBobkFoWGJ2U3FIbHpMbDI4eU9WTGwzQjBjaUpzNzE0Zy8rWndOeEo5OWl6VHAwemhYR0lpSVYyNzBpb2toSjhtVGNMWjFSVmJXMXZPbmpsRFZFUkVzVnBHWEt0emp4NGNDd3RqdzRvVmVWYlRGcVk0clNPK2VQZGQ4OWRMNXN6SmQ3NmdzZXM1T1R2ZmNNNnQyckJpQlNhVGljNDllOTcyWjRsSStiVnB4MEh6MTJOR2pWVGdldytwNE9yS21GRWplZmMvbndLd2VlY2hoYjRpSWlJaUl2Y1loYjczb0dHalI1dURZVTl2N3dJRDF3cnU3c3lmTVlPakIvOE9EYXlzcktoM3RUVkJjUjA5ZElqa3BDUjZEaGhBcHg0OU1KbE1uQXdQSnpQanlzN3hEZzRPZExqLy9qdzlmb3VqWnUzYU5HclJnaDJiTnRIbXZ2dk1mWXh2eFJOangrTGw3VjNrbk4zYnRySHVtcFhSZDFyMDJiUHMycktGSnExYVVTTXcwR0oxaUVqWkZ4MlhaUDY2U1VPMWdyblhOQTV1WVA0Nk9pN0JncFdJaUlpSWlJZ2xLUFF0d3hxM2FJR3ZuMSt4NWpvNE91Slh2WHF4VnVJMmJOYXNXUGRzM2FFRHZ2NyttSXhHYk8zc3FOdXdZYkZXRVYrcmM0OGVCTldyUjlXcmJTSU1CZ1B2Zi8wMVJxTVJrOUdZcDg5d1NRMTQ3REhPbmpyRm5KOS9adXlFQ2RqY29IVkRZYnk4dlhtZ1h6K3FCUVRnZklPVmNNRk5tK0xna0w4dm9vMk5EZGJXMWpmMS9PTEt5c3prdDU5K3dyMWlSZm8vK3VodGZaYUlsSC9wNlJubXI5WEQ5OTdqNVZuUi9IVmFXcVlGS3hHUnNpUXROUlZiVzl1YmZ0OThJMUVSRVZ4SVRqYnZZWEc5N1JzM1VxOWhReXE0dTkrVzU5L0xUQ1lUU2ZIeGVGV3VYS3IzalltTUpDc3prNm9CQVJnTWhsSzl0NGlJM0Y0S2ZjdXd4MGFOS3ZiY3FqVnFNTzZ0dDByMStmVWJOeTcwRFZ0aHJtOC9ZVEFZeklIdnRheXNyT0JxMzl1YjVlVHN6Sk12dk1EQnZYdUpqWW95OXg4dUtROVBUN3IyS3Q3SFh2MnJWeTh3K1A3MzVNazN2TGF3MWh6RkZSTVZSYU1XTFdqVXJGbUpOcjRURVJFUkVRSDQxOHN2MDZsN2Qzbys5QkJ3NVZOa3hXVXdHRzc0NmJyVlM1ZnlWMWdZVDQwYlIyQ2RPbm5PN2QrNWs5OW56S0JtN2RvODg4b3JDaEJ2a2RGb05POGpBckI3NjFibVRwdkdFMlBIVXE5Um8xSjd6cS9mZjA5Y1RBd2ZUcDU4U3d0MlJFVGt6dE8vMmxLdWVmdjYwdlhxaG5GM3Uyb0JBVlFMQ0xCMEdTSWlJaUp5bC9qcWd3K0tQZGZLeW9yLy9POS9SYzRaTW5Ja1gzM3dBYUdyVnVVSmZSTmlZNWsvWXdaKzFhcngrSFBQS2ZBdHB0aW9LTUtQSENFdE5aV1V5NWU1ZlBFaUZ5OWM0RUp5TWxtWm1ienorZWNZREFZdVhiakFzdDkveDliT2p2aVlHQkppWS9QZHk3OUdEV3JXcmsxT2RqYXIvL2lqeU9lMjY5d1oxNnNiUnB0eUIvVm5KaUpTN2lqMEZSRVJFUkVSdVFlTm5UQ0JKWFBua2hnWHgrUFBQVmRndTdMa3BDUm0vL2dqTldyVkt2QWVFMGFQempkMkxqR3h3UEdvaUFqKzlmTExlY1p1OWROd2Q3UGtwQ1NXenAyTHRZME5WbFpXWkdWbUVsaTNMalVDQTNGMWN5TTlMUTA3T3p0bWZ2Y2RLWmN1QWJEczk5OEx2RmZIYnQydWhMNDVPYXhkdHF6STV6WnMxdXp2ME5kb0JNaXpxbGhFUk1vSGhiNGlJaUlpSWlMM2lOU1VGSTZGaFZHN1FRT3ExYXhKNzRFRG1mTFpaeHc1Y0lCZUF3Zm1tWnVaa2NHaTJiT3hzYlZsNExCaGhkNnpUY2VPaEhUdG1tLzhzNGtUYWRXaEF4M3Z2ei9mdVUxcjFyQXROUFRXWDlCZHJIYURCcno3MVZjNE9EaXdZdEVpMWk1YnhqUFhoT1pHbzVGWjMzM0hxZkJ3Qm84Y1NmTTJiZkxkWTlIczJXeFp0NDY2d1ZjMmRiV3p0eTlSMEc0MG1UQVlERnFkTFNKU0RpbjBGUkVSRVJFUnVVdGxaMld4ZSt0VzgxNGQrM2J1Wk0vMjdUei94aHY0K3Z0VG8xWXQybmZwd29hVks2bms0MFBMOXUyQks0SHZMLy83SDFFUkVRd2JQYnJJRGNLY1hGeW81T05UOERrbnB3TFBPYm00bE1LcnU3dFpXMXNYdWxsMFprWUdzNzcvbmlNSER0Qjc0RURpb3FJNEZSNU9RRkNRZWM3cXBVdlpzbTRkSVYyN0VsaTNickdmdTNmN2RtYi8rR09lc1lKV2JnTjg4TTAzMk42bWpRRkZST1RXS1BTOXpUby85S0tsU3hDNWJSd2Q3YWhmTzRCKzNVUG8wS2IwTm93UUVSRVJrZEtSbUpEQTd6Tm40dVBuQjBDcmtCQ09Iem5DYnovOXhBdHZ2WVcxdFRXOUJnNGtOaXFLK2RPbms1cVNRc05telpqeGYvOUhkRVFFRHovK09NRk5teGI1akxYTGxoWGFNbUQ5aWhXc1g3R2kxRi9YdlNBMUpZV005SFFBMHRQU2dDc3RId0F1SkNjVEh4UER3R0hEYU5xNk5UUCs3Ly9ZdUhvMXZRWU9wRTNIaml5YVBadWRtemZUc0ZremVqLzhjSW1lNiszalkxNjV2WFB6WnJLenNtamJxVk9lT2Z0MjdPRHlwVXVGaHRJaUltSjVDbjF2c3llRzlMUjBDU0szaGRGb0pDWXVpZkNUa2J6enlROTBEbW5HUzZOSzlvWlNSRVJFUkc2dnhMZzRBTHk4dlFHd3NiSGhvV0hEK09IcnI0bUxqcVpLMWFwWVcxc3pZc3dZWmt5ZHlyTDU4MW14Y0NHMnRyWThNWFlzZFJzMnZPRXoxTjdoOWxnMmZ6NDdOMi9PTS9iUlcyK1p2LzV3OG1Tc2JhNzhTUC9FMkxFcytlMDNsczZkeTVvLy9pQXROWlYyblR2VFovRGdFdmZqOWF0ZUhiL3ExUUhZdjJzWDF0Ylc5Qms4T00rYzQwZVBrbkw1c25yOWlvaVVZUXA5YjdNUlEzcFl1Z1NSMjI3OWxuMThPWFVPcjcxWDlJN09JaUlpSW5KbnhjZkU0T1RzakxPcnEzbXNlbUFnRXo3NHdEeVduWjNOd1QxN09KZVlDRUJPVGc0R0t5ditDZ3ZEdzh1THlyNitSVDVEN1IxdWo3YjMzVWVkcTcxNGw4eVp3NFhrWklaZDAyWWhOL0FGT0plUVFQclZWY0hXTmpZTUd6MmFoczJhNWJ2bis2Kzl4dVdMRjIvNDdOeSt2MW1abWRqYjIrYzduNU9kbmVmNUlpSlM5dWhmYVJHNVpaM2FOY0hmMTR0blgvL2MwcVdJaUlpSXlEVmlJaVB4clZvMTM3aURveVBIang3bDRKNDlITmkxaTlTVUZMeTh2WG5zNmFmeDhmTmoyZno1YkZtM2ppM3IxbEc1U2hWcTFhMkxYN1ZxMUc3UUFOY0tGZkxjUyswZGJvL2NGYmZuejUzalFuSXlRSjRnTnljN203L0N3dGl4YVJOSER4N0VaREpSMmRlWEo4ZU53NzFpeFFMdjJiNXpaM1BMaUpQaDRVU2NQRW5MOXUxeExpQ0VONWxNWktTbjQrcm1sdTljVGs2T2V2bUtpSlJ4Q24xRnBGVFVDdkJuU0w4dXpQcDlOUm1abVpZdVIwUkVSRVNBODhuSlZLOVpNODlZNUprelRQbnNNN0l5TXpFWURBVFdxVVBiVHAxbzBLUUp5VWxKWEw1NGtaRXZ2RUJjZERRN04yL200SjQ5YkY2N0ZrY25KMTcvNElNODk3S3hzYUZWaHc2MHU2N242NDFzMzdpUjNWdTMzdXJMdXlmczNiN2QvUFhLeFl1cEV4eU1wNWNYbjAyY1NGcHFLcTV1Ym5UcjA0ZXdmZnVJaTRraEt5dXIwSHQxNmRYTC9QWFhIMzVJUlM4dkJnNGZqc0ZneURjMzVkSWxUQ1pUZ1lHd1Z2cUtpSlI5K2xkYVJFcE5tK1lObVBYN2FpSmpFaTFkaW9pSWlJZ0FZeWRNSUNjN084K1lmL1hxdE8vY0daY0tGV2pZckZtZVZhSHJWNnhnZTJnb0gwK2RTdVVxVlhodzBDQWVIRFNJcElRRTBsSlRjWEoyQnE3czd3RHcvcVJKTjFWWHI0RUQ2VFZ3b1BrKzZnMWJNSlBKeFBhTkc3R3lzc0pvTkxKMyszYlcvL2tuZlljTW9VZi8vbmg0ZVJGVXJ4NWJOMndnS2lJQ2dNL2VlYWZBZTQyZE1JRnFWMzhCRUJNWlNkU1pNL1FlT0JDRHdYQmxWVzlHQmc0T0R1YjVTUWtKQUZUMDhzcDNyMnl0OUJVUktmTVUrb3BJcWFsWm93b0FseTZuV3JnU0VSRVJFY2xWMElyTW5nODlWS0o3ZUZhcWxPZjR6ZWVldTZXYXJ1VlNvUUp2Zi9wcHFkM3ZibkpnOTI2U2s1S29FeHpNWDRjT01YYkNCSDZjTklrRnMyYng3S3V2RWhBVXhJbS8vdUtQdVhPcFZiY3VkUm8weUhlUC9idDJFWG5tREk1T1R1YXhiYUdoMk5uYjB6SWtoSnljSEw1OC8zMzhxbFhqa1NlZk5NK0pQSE1HQUY4L3YzejN6TXpJTVA4Q1FFUkV5aWFGdmlKU2Fwd2RIVzQ4U1VSRVJFVEtoQThuVE9EQytmTUZucHR3ellaaHVYSTM5d0o0L2YzM1M2ME9LMnZyVXJ2WDNjUm9OTEptNlZLcTFxaUJYN1ZxL0hYb0VDNFZLakI2L0hnTzd0bERRRkFRa1dmT01IM0tGQ3BXcXNUdzU1N0xzMUlYSUNFMmxoVlhXMExrYnFpWGxwcktubTNiYU5HdW5Ua0k5cXRXamYwN2QvSkEzNzdtbGIwbmp4MERvSHF0V25udWFUS1p5TTdLd3E2QURkNUVSS1RzVU9ncklpSWlJaUp5RCtyV3Q2OTVVNjljQjNidjVzeUpFL1FaUExqSWF6Mjl2YzFmSjhURzN0VHpjME5JS2RqV0RSdUlpNGxoK0xQUG1sczNBTmc3T05DaVhUdE9oWWZ6OCtUSjJOclpNWFRVS0NKUG42WlczYnJtZWVucDZmd3laUW9HZ3lIUG4rZW1OV3ZJenNxaVk3ZHU1ckVPWGJ1YVcwYzhOR3dZbVJrWi9CVVdob3VySzlVQ0F2TFVsWm1SZ2Nsa3dzN083amErZWhFUnVWVUtmVVZFUkVSRVJPNUJMZHUzenpjV0h4dkxtUk1uQ09uYXRkajMrV3ppeEp0Ni9yVXJoeVcvc0wxNzhhOVJnd1pObXVRSmZRSDI3ZHpKbko5K3d0blZsV2RlZVlVOTI3YXgvczgvZWZTcHAyalVvZ1hwYVduODhOVlh4TWZFTUdqRUNDcFZyZ3hBVkVRRUcxYXVwSG5idG5oNGVnSlh3bUU3QndjcWVubXhlOXMydXZmdno0RmR1OGpLektSVisvYjVObm5Mek1nQXdGNHJmVVZFeWpTRnZpSWlJaUlpSW5KTE9uWHZYdXcrd1NzV0xXTHRzbVczdWFMeXIzbTdkdmo0K3VZTFhRRXFlWHZqN2V2TGlERmo4UEQwNVA3ZXZZbUtpT0RYSDM3ZzRvVUxiQXNOSlNFMmx0NERCOUtpWFR2emRYT25UU01yTTVNVGYvM0ZmOTU4azVSTGw4akt5c3B6NzQyclY3TjMyemFzckt4b1gwRDRuMzUxZGJpOWcxcTdpWWlVWlFwOVJVUkVSRVJFUk1xWTVtM2FGSHJPcjNwMVh2em5QODJCc0xXTkRVTkdqdVR6Zi8yTEpYUG1ZR3RueDJOUFAwM2psaTN6WE5lK1N4ZDJiTnFFbTdzN0ZkemRjWE4zeDlYTkRWYzNONXljbkZpK1lBSDdkKzdrZkhJeWJlNjdMOThHZmdBUkowOEM0T3JtVm9xdlZrUkVTcHRDWHhHUklwaE1KaUpqRWpoODdEUm5JK09JaUk0bktpYVJsTlEwVWxNelNNdElKenZiV0tKNzJ0aFk0V2p2Z0pPVFBjNU9qdmo1ZWxHdGlqZFYvU3RUdjNZTi9IMHJGYmlpUTBSRVJLUzBiRnF6cHNEeDJLaW9JczgzYTlNR0oyZm5mT09wcWFuRjd1MmJldmx5TWF1VW91UytYMHhPU21MbjVzMXMyN0NCbE11WENhcFhqd0ZEaHhZWTJMWnMzNzdBdGg2NW1yZHR5K3dmZjhUZHc0TWUvZnNEc0h6QkFtSWpJM0Z3ZENRcks0dS9EaDBDb0c3RGhyZmhWWW1JU0dsUjZDc2ljcDNNekN5MjdncGo2NjR3OWh3NGhzSGFoa1lONmxPOVdsWHU3OUlNZjc4cXVMcTY0T1RvaUpPakV6WTJKZHR4T2pzN2g5UzBWRkxUMHJoMDZUS1JVZEZFUkVheDY4QlpmdngxQlNaak5zMGExcVp0aXdhMGJkRUFPenZiMi9SS1JVUkU1RjYxWk02Y216cGZxMTY5QWtQZkhSczNzbVBqeGxLcFRXNHMrdXhaamgwK3pPSDkrNGs0ZVJLVHlVVE4yclhwMHFzWFFmWHEzZFE5VFNZVG05YXN3Y2JXbHNkR2pjTFJ5UWtBQndjSC9nb0x3MlF5QWVEazdFeTN2bjF2K2praUluSm5LUFFWRWJucTJJbXpMRjIxaGZWYjlsRW5LSWhPSFVKNDR2R244S3ZpVzZyUHNiR3hwb0tyS3hWY1hmSHg5aVlvc0dhZTgxSFJNZXplZDRDbGF6YngzNmx6dUs5dFl4N3MxbzdhZ1ZWTHRRNFJFUkc1ODR3bUUxWmw0Qk05cGJtSldxWEtsV25kc1NNZDdyKy9XUE0zclZuRHRnMGJTdTM1OTZLamh3NnhZdUZDS3ZuNGNGLzM3clJvMjVaS1BqNjNkRStEd2NEalk4WVFFeGxKOWNCQTgzam5uajNwM0xNbk9UazVZREpoYmFNWVFVU2tQTkMvMWlKeXp6dDQ1Q1RUNTY0a0lqcVJBWDE2TTIzcU0zaDVWclJZUFg1VmZQR3I0a3ZmWHQxSlNFcGk1WnIxdlBQcE5LcjdlVEhzNFFkb1dLL21qVzhpSWlJaVpZcWpvejBBTVhIbjhQUHh0RWdOcFJuMFh1dlY5OTRyMGZ5UXJsMEpLV0NETUNsYzExNjk2Tml0bS9tNHcvMzMwN1JWS3p3OFMvZnZrdHZWUHI4RnNiWXUyYWZiUkVURXNoVDZpc2c5S3lvbWtVay96Q2NxN2p4REJ6L00vN04zMzNGVjF1MGZ3RC9uc1BlV0xVdFFVTUdCZ3hFS3VBZHVMYTFzbTltZTJwUHRMT3V4L0ZYNlZKYWoxTXlSTTAxeElDb29EaFFFbGFYSWxpa2J6dnI5Z1J3OWNvQnpBRDBLbi9mcjVjdHozL2QzWERjaTR6cmYrL3FPR1JINndQMHdhMk5saFRrenArSFJhWlB4NzhFaitIcmxGamphbXVPVlo2ZkIwZDVhMCtFUkVSR1JpbnA3dVFFQVVqT3lOSmIwcFllWHRvNE90SFZ1bC96UzBkSHA4SVF2RVJGMUxrSk5CMEJFZEwrSlJHS3MzYlFQQ3hZdGg3Ly9VS3hmdFJMalI0OTQ0QksrZDlMUzBzTDQwU093ZnRWSytQc1B4WUpGeTdGMjB6NklSR0pOaDBaRVJFUXE4TzdwQWc5WFIyellGZ21SV0tMcGNJaUlpS2lUWTlLWGlMcVVuTHdpdkxUd08xek52b2sxLy9zQnM2Wk9obEQ0OEh3cEZBcUZtRFYxTXRiODd3ZGtaSmRod2FMbHlNa3YxblJZUkVSRTFBcWhRSUJGcjg3QnRheGNyRmk5allsZklpSWl1cWNlbmt3SEVWRTdIWTA1ajVjWGZZZUo0eWZnOHc4WGFiUnViM3RaVzFuaWl3L2Z4NFN4NC9ES3d1OFFIWHRCMHlFUkVSRlJLenhjSGZIYTh6UHd6OEZZekg5M0dhSk94Q01ucndoU21VelRvUkVSRVZFbnc1cStSTlFsYk41MUJIL3ZQWUZsWDM0T1Q0L09zeEhhbEluajBjZkhHKzkvOGdYeUMwc3dNeUpVMHlFUkVSRlJDeWFNRElTM3B3dSsvSDREUGxtMlZ0UGhrSnJXL3JVUGEvL2FwK2t3T29XblpvM0YzRmxqTkIwR0VWR254YVF2RVhWcVVwa012L3krQzZmaVU3SHkyNjloWTkzNU5yenc5SERIeW0rL3hwdnZmNGlTMG5LODhHUUVoQUtCcHNNaUlpS2labmk0T3VLWFplL2djc28xWEx4eURUVTFkWm9PNmFHMGRjOVI2T3BxUS9lT0RjN3VwZndieGVqaDVvamd3YjczWmI3T3pxK1BoNlpESUNMcTFKajBKYUpPN1pmZmQrSENwU3lzV0xZVUppYkdtZzdubnJHeHRzTEtaVXZ4MW44K3dxcmZkMlBlM0FoTmgwUkVSRVF0RUFvRThPbnBCcCtlYnBvTzVhRjF2MWVKaGs1OURjR0RmYms2bFlpSUhncXM2VXRFbmRibVhVZHdLajRWeTc3NHBGTW5mQnVabUJoajJSZWZJRFkrQlp0M0hkRjBPRVJFUkVSRVJFU2tJVXo2RWxHbkZCMTdvYUdHNzVKUHUwVEN0NUdKaVRHK1hmSXB0djF6bkp1N0VSRVJFUkVSRVhWUlRQb1NVYWVUazFlRTczN2VqQ1VmL2FkVDF2QnRqWTIxRmI3OCtBTXMvM2tMY3ZLTE5SME9FUkVSRVJFUkVkMW5UUG9TVWFjaUVvbnh5YksxZVBySngrSHA0YTdwY0RURzA4TWRUejB4RzUvOGR3MUVJckdtdzZFdXFLYTZVdE1odEZsOHpHR1VGT1pyT2d3aUlpSWlJcUkyWTlLWGlEcVZEZHNpWVcvbmhDa1R4bWs2RkkyYk1uRTg3T3djc2ZIdmc1b09oYnFZb29KY2ZQelNUUHkyYkRIT256d0tVZjNEc3l0OVhsWUdOdjYwRkYrK05SZXJ2LzBRMTFLU05CMFNFUkVSRVJHUjJwajBKYUpPSXlldkNEditQWUhYRjh6VGRDZ1BqRGNXek1QMmZjZFo1b0h1cXpQSERrQWlFZVBTK1ZOWXYrSUxITjIzVGRNaHFVUW1rMkhISC8rRFRDYURUQ1pEY3Z4SlZGWGMxSFJZUkVSRVJFUkVhdFBXZEFCRVJCM2xoOSsyNGZGSFo4RGF5bExUb1R3d3JLMnM4UGlzR2ZqaDE2MzQ2Z01tdytuZWs4bGtPSE04VW40czFOTEM0SkRSN1I1WEloYWpzcndNbFJWbERYK1gzMFRGelJKVWxKWGdabWx4dzk5bERYOS8rTU1tNk9rYnFEMUhYTlErcEYrNnZRRmlYLzlnOUI0WTJPN1lpWWlJaUdTY0htUUFBQ0FBU1VSQlZJaUk3amNtZlltb1UwaE1Ua2RPUVJtV1RvN1FkQ2dQbkJsVElyQno3NzlJdkpTQnZ0NWR0ODR4M1IrcFNmRW9LeTZVSC9jWkVBaFRpNFlORlNWaU1XcHJxaHIrVkZlanBycnhkUlZxcWlwUVhWV0I2c3FtZjFkVmxLRzJwbHJsR0hLdnA4UE5xNDlhY1pjVTVtUDNuNy9JajQxTXpERHQ2VmZWR29PSWlJaUlpT2hCd2FRdkVYVUtmMnlOeEp5WjB5RVVzbXJOM1lSQ0llYk1uSWIxV3c5ZzZlSVhOUjBPZFhLbmp4MVFPQTRjTVJFQVVGNWFqRTlmZmV5K3hKQ2JxVjdTVnlJUlkvMktKUXFKNWFxS20vaDR3Y3g3RVI0QVlOS2NGL0hJbUtuM2JId2lJaUlpSXVyYW1QUWxvb2ZlbGJRc1hNOHR3cGdSb1pvTzVZRTFla1FZMXF6L0V5bnBXZkR5Y05aME9OUkoxVlJWNHVLWkUvSmpHM3NuOVBEcEJ3QXd0YkNDaVprbEttNldkT2ljT3JwNk1EVzNoSW1aQlV6TnJXQmliZ2tyV3dlMXh0angrd3BjVDcvY29YRVJFUkVSRVJGcEVwTytSUFRRKytkZ0RLWk1IQTh0TFMxTmgvTEEwdGJTd3BTSjQ3RW5NaFp2TXVsTDk4aUpnN3NncXErVEh6OHlhb3JDZFh0bjEyYVR2Z0tCQUhyNkJ0QTNOSWFCb1RFTWpZeVJmam5oanI1dUdEWjJPb3hNeldCc1lnWWpVM01ZbTVoQlYwKy9mVEZIN2tUczRYK2FuRGN4czRCUTJERmZVMFNpT2xSWFZpaWVGQWc2Wkd3aUlpSWlJaUpsbVBRbG9vZGFmYjBJVVRIbnNlN25GelFkeWdOdlZQaHdQUDNpVnJ6OHpCVG82dXBvT2h6cVpNU2llaHcvc0VOK2JHUmloa0Vob3hUYWpKejhPQWFGaklhK2dTSDBEWXlnWjJBSWZVTWpHQmdZUWQvUUNJSzdFcUZ2UDNHN3Y2V05QZndmR2RtaE1TZkVIY09PUDFZcXZlYm0xUWVQdi95ZmRwZU1LYjZSaDkrV2ZhQ1E5TFZ6ZE1IQW9QQjJqVXRFUkVSRVJOUVNKbjJKNktFV2V5WUpQVDA5WVcxbHFlbFFIbmcyVmxidzlPaUJrMmVURVJMZ3ArbHdxSk9KaTk2UHl2SXkrWEhReUFqbzZPb3B0SEhycWQ3bWF2ZlM1WVRUMlBpL3J5Q1R5UUFBZXZvR0dESjhMS0wvL1JzQWtIRDZHRGF2V29aWkw3emRKQm10cW1zcFNWaTcvR05VVnR5VW43UHE1b0FYRmk2Rm9iRnArMitDaUlpSWlJaW9HZHp4cUFzU2kwUkt6MHVsVWh6WXVSTUZ1YmxOcnRWVVYyUGY5dTJvcktoUTByTnpLQ2txUXN5Ukk4akp6R3hULzRyeWN0VFYxalk1ZjdPc0RCS3h1TDNoVVROaXp5UmgrQ1BCbWc3am9SRWFFb1NZTXhjMUhRWjFNbEtwRkVmM2JwVWY2K2pxSVhqa0pBMUcxTEpMRitLdzlydVBJUlkzZkQvVTF0SEZNMjk5aG9nNUx5Sm9SSVM4M1puamtWaTcvR1BVMWRhb05iNU1Kc1BCblJ1eGNzbmJDZ2xmTzBjWHpILy9hNWlhODAwcUlpSWlJaUs2dDdqU3Q0czVkdkFnWW80Y3djdUxGc0hJMkZqaFduVmxKZUpPbk1EWmt5Znh5cUpGTURhOXZRcHAvODZkaUkyS2dwMkRBL29QR2FKMDdFTjc5N1lwSm1jWEYzajE3dDJtdmgybHRMZ1l2M3o3TFVxTGkrSHA3WTI1Q3haQVIwZTl4OTgvZitjZGhJd2NpZkhUcHl1Y1gvL1RUNml0cmNWYkgzL2NnUkVUMEpCWU9aZVFncWVlZkxiZFkvM3k5U0lVRitSaDBiSzFLclYvZCs0WWRMTjN4dHRmcldyMzNQZlRBRDlmck51d0VUS1pyTTJyRjRudWxoQjNETVUzOHVUSC9zRWpIdGlWclBFeGg3RnAxWC9sYjhacGFXbGo3cXVMNGRITEZ3QXc2Zkg1cUxoWmlvVFR4d0FBU2VkaThlT25iK0NwMXorQ1ZUZjdWc2N2eXMvQlg3OHV3OVVyaW0rdTlQSWRoTWRmL2cvMERRdzcrSTZJaUlpSWlJaWFZdEszaStudTVvYTkyN1poNDZwVmVPNzExeFdTUHNhbXBwanovUE5ZL2NNUHVINzFLbno4R2g3L3praEp3Y21qUnhFVUd0cHN3aGNBRHV6YzJhYVlBb1lQYjNQUzk1K3RXM0g4MENFODkvcnI4T2paczAxajVHVm5ZL1VQUDBBaUZtUDg5T25ZdjJNSGZ2M3VPOHhkc0FDR1JrWXQ5czNKeklTaHNURXNyS3lVWGkvSXk4UDFxMWN4S2lKQzZYVjFYRTFOeFMvZmZvdWdzREJNbURHajNlTjFCdGw1aFJCcTY4RFJvZlZFVEd0S2l3cFFmS1BwS3ZmbVNLVlNTS1FTbGRyZVdaZTBJOWpZTytHOXIxZTNxYStUb3dNRVFtM2s1QlhCeWNHbVErT2lya2txa1dELzMrc1V6cGxaUHBpZlcwZjNic1dlVGF2a0pSMEVBZ0VlZS9GZGVQZTcvYjFOcUtXRnh4ZThqNDAvTGNYNWsxRUFnTHlzREh6N254Y3g0YkhuRVJBMlFlblk5WFcxT0xoekk0N3UyNnJ3ZElkQUlNQ3dzZE14YnRhejdhNFBURVJFUkVSRXBDb21mYnNZRnc4UGpKa3lCWHUzYmNQaGZmc1FQbTRjM3BzM3IwbTdkU3ViYm14ejRzZ1JuRGh5Ukg3ODZEUFBORWtDQnd3ZmpzbVBQYVp5UE1ybVZ0WEYrSGhFUjBaaTVNU0piVTc0WGpoOUdsdi8rQU5HeHNaNDlyWFhZR3BtQm5zbko2ei82U2Q4LzhVWGVIemVQRGk1dURUYmY4dnZ2Nk9iblIxbVAvKzgwdXV4VVZIUTF0Ykd3TURBWnN0cUFBMUpodGFTQVc2ZW5oZ1pFWUg5TzNhZ3U3czdmQWNPVk8wbU83SGtsR3ZvNitOOVQrYzRkV1F2cWlyTEVUYngwWGFObzZXdERVc2J1M2JIVTVpWDNlNHhmSHY3SUNubEtwTysxQ0ZpRHUzdWtNL0xlMGtpRm1Qcm12L0Q2ZWo5OG5OYTJ0cDRiTjY3NkRkMGVKUDJRaTB0ekhscEVjeXRiQkQxenhZQVFGMXREYmF0K1I0WFRoM0Z4Tm56NE9qU1F6NTJYUFIrSE55NUFUZExpaFRHc2JTMnhheDU3OGhYRVJNUkVSRVJFZDB2VFBwMlFTRWpSK0p5WWlLdVhMeUkwREZqTVB1NTU1cTBFVXNrMkxKMkxieDhmREF3SUVEcE9OM2QzWnVjcTZtcVFyNlNtc0FkcmE2MkZ0czNib1MxclMxQ3g0NVZ1MzlOZFRWMmI5Nk1zN0d4Y1BmeXdwd1hYc0RHWDMrRlJDekcvSGZld1VzTEYrTDNsU3V4NHF1dk1IejBhSVNOR3djZFhkMG00NVFXRjZOUC8vNUs1Nml1cXNLWm1CaUl4V0o4dVhCaGkvR29taXdmUG5vMDRrK2R3bzQvLzRTWGp3LzBEUXhVdStGT0tpdTdBQzdkbmUvcEhGSDd0cUl3TDd2ZFNWOUxHenVscTNQUEhJOUVTdUpaako0MlY2Vkh4enRpMVhCM1p5ZGs1OXhvOXpoRU5kV1ZPTEI5dmFiRGFOVzF0R1RFeHh5V0grc2JHdUhwMXorR2gzZnpHeG9LQkFKTWVQUjVPTGw2WWN0djM4cnIrcVlsWDhEeXhRdlFiK2h3dVBUd1J0VGVyU2dyVnZ6L0pCUUtNV1Q0T0V4NDdIbm82WGZ0cjlORVJFUkVSS1FaVFBwMlFRS0JBSS9QbXdjRFEwTUloVUw0RFJyVXBFMW1lanBrTWhtR0Roc21ML09naXZPblQrUDg2ZE1kR2E1U3h3OGZSbVY1T1NiT25Ba3RMUzJWKzhsa01wdytjUUw3ZCt4QVRYVTFSazZjaUxCeDR5QVVDakVvTUJDYlZxOUd3cGt6OFBYM3gyc2ZmSUFkZi82SncvdjI0ZXpKa3dnYk53NytBUUhRdmxYcnQ2eWtCTFUxTllqY3ZSdVJ1M2NEQUtJakl4RWRHWWtoSVNFd01qS0NXQ1RDdUtsVFVaQ1hoN094c1FnZlB4N0dKaWJZOWRkZjZOR3JGM3o4L0JDNWV6ZjA5UFZWaWw4b0ZHTGtoQW5Zc0dvVm9pTWpPNlJzeE1Qc2V1NE5qQWdib09rdzVHcXFLM0grNUZIMDdEdFFwVlc5ZVZsWHNXM045ekF4czRDV2xqWnFxaXVWdGhNS3RUbzBjZFRkeVJHSG81STZiRHpxdWlLM3IwZDFaYm1tdzJpVlJ5OWZQUGZPRXZ5MjdBTVlHcG5ndVhlK2dMMnptMHA5K3cwZEJwY2V2YkQ1MSsrUW1uUU9RTVAza3ZqWUk0aVBQZEtrZmMrKy9wZzQrd1hZT2JsMjVDMFFFUkVSRVJHcGhVbmZMdXJ1VGR6Mjc5eUp3MG8yWWxOVzVnRUFsdjc4czlMenZ2NytHRFpLOVpXSVB5eFpvbkxiUmxLcEZMRlJVVEEyTVVIZkFhb2wvQ1FTQ1JMT25NR2h2WHRSbUo4UG9WQ0k0UEJ3V05uWTRNS3RKTFZNSm9PN2x4ZHFhMnNSZitvVUFNRFQyeHRTcVJUbjQrS3dmY01HN04reEF3T0dEa1Z3ZURpeXJsMERBRXg2OUZIbzZ1bGh5N3AxNk5tN04zejkvYUZ2WUlCTnExZWpULy8rR0RaNk5LTDI3NGRBSUVEWTJMRVFpVVRZdVdrVGV2WHRpOERRVUJ6NjV4K1ZrNzRBMEdmQUFKaVltZUZrZERSR1RKalFwV3RFNXVRVndjblJRYU14U0NVU1hFNDRnN1BISTVGMExoWmlzUWh2TGZtcDFYNmxSUVZZOWMzN0VOWFhvYVF3SDUrL1BxZlp0bmFPTGgyNllaeVRvd055OG9wYWIwalVncUtDWEp3NHVFdlRZYWlzaDQ4ZlhuajNTMWhZMjhMY1NyM1NKZ1pHSnZCL1pBVHlycWVqc3VKbXMrM2NlL1hGK0ZuUE11RkxSRVJFUkVRYXg2UnZGMUpiVTRPS203ZC9XVFV3TW9LeGlZbENtN2MvK2FURk1ZNGZPb1NUMGRITlhqY3lObTZ4Qm01SHVKYVdob3FiTnpFa0pFVGxWYjc3ZCs3RTBmMzdZV0ptaHVsUFBvbXR2LytPNk1oSXBXMHpVbEthbkJzMmFoVE1MQzBSOWUrL1NEaDdGaU1tVEVCS1VoTE1MU3dRR0JvS0FOaXliaDFzSFJ6Z0h4aUlqYXRXUVNxUllQVGt5UUNBL0p3YzJOalpRVnRIQjhXRmhRQUFTMnRyQUVCOWZUMzA5UFJVdm4raFVJZysvZnNqTmlvS0dTa3A2TkdybDhwOTc1ZnpGMU14K3RHMzcvazhJcEVZWDMvL0kxYjkzN2YzZks0N05XNENkYk9rQ0orKytoZ3F5OHNVcnV2b3RQenZXWmlYalYrK1hvVHkwbUlNREFxSHU3SjZueklaRHUzNkV5VkZCZWplbzJQckZwdWFtS0NxcXFaRHg2U3VSU2FUWWR1YTd4VTJMSHNZdVBYc28zTGJtcXBLWEw0UWgvT25vbkVsNFRURTR1YnJzamZLdUp5SWJ6K1lEM09yYnVnek1CQmVmUWJDcFVjdkdKbVl0U2RzSWlJaUlpSWl0VEhwMjRWY2pJL0hsblczZDFnUERnL0h4Smt6RmRyWTJMWDhTTHJoWFN1RTd4WWJGWVhZcUtnMng2aUt4cVNzdTVlWHluMUN4NHlCaWFrcGhnNGJCaDBkSFd6OS9YZUVqUnVIMFpNbXRkcjN2WG56b0tXdGphRFFVQXg5NUJHVUZoZERWMWNYRitQajBidGZ2eWJ0NjJwclVWeFVoT0R3Y05qWTJnSm9TRlEzSm1kdjVPY0RBR3hzYlNHVHlTQ3FyMWRycFM4QXVIdDZQdEJKWHdDb3IyODlRZElScmw2OTN1YStCM2R1eEw5YjF5cWN1N05tN24vL09DQi9mYk8wQ0trWDQ1Rnk4U3hTaytJQkFQVjF0ZERWMVVQZ2lJbm9IeENLZjdldVEvcWxDOURSYlQ3cG0zTHhITmF2V0FLcFZBSlhUeDhreDU5QzBNaEo2TzV4Kzk5UkloWmp5K3J2VUZKVWdENERBekh0NlZmYmZJL0tHQm9Zb0xxbVRwNjhicVJ3ZFBjMXhVT0ZZeGxhdUFnb3pITlhTOFVZbXZRVEtCNEw3aGluU1VETmpLa2tQc1U1bXgybVNkdTdwNFRDZmJYMjhXcStMZTc2RU1oa3NvWTJqYTlsTW9Yek1nQXlxYlNobTZ5aGt3d05UMEUwenRQazQ5UEJZZy90a1pjNkFBQlhUeDljUzAyK3AzUGVhMUtKQkpscGwzQWw4UXhTTHA1RlZrWktzeDlIRXpOTERBd0toNFdOTFU1RjdVTnVacnJDOWJMaUd6aCtZQWVPSDlnQkFMQzJkWUJMRHg4NHUzdWhtME4zZExOM2dwbWxEUVFDZ2JMaGlZaUlpSWlJMm8xSjN5N0VvMmRQUEQ1dkhnQmdmVFBsR1FwdkpTU2JVMTJwdk9ab294NjllcUgva0NFcXgzUm5FbHBWK1RrNUFBQjdSMGVWK3hnWUd1S1JFU01Vemtra0V0VFgxYWsxdDVhMk5xeHRiU0VSaXpFb0tBaHVucDVOMnVqcDYrUGxoUXNobFVnQUFBVzV1U2d0TG9hbnQ3YzhmbTBkSFZoMTY0YTYybHJJWkRLMWs3NjJ0KzY5NEQ1c210Y1dkdDJzOE9kUEg5N3plVWJPZkFQLy92MVhtL3ZiTzdsaVFHQVlBQ0E1L2lScWE2cmx4d0NRZlRVVnRkWFZBSURQWHAwdFAyOWo3NFNLbTZXdzZtYVA5NzVaSXkreElaVTIvSnNyMi9RUGFGZ1p2T2E3ajJCa1lvWm4zL29NMXJZTytHWHBJdnh2eVR1WTh1UUNEQjQyQnJuWE03RHBsMitRbTVtT29KR1RNT254K1IxZXdzUEEwQURWdFRXNGtKeUdOeGIvMktGalUrZFhmQ01QZXpiZExqZWlwYVdONmMrK2dmOHVmRjZEVWFtdjRtWXBycWRkUW1iNlpXU21YVUpXeGhYVTE5VTIyMTVMV3hzKy9ZWmlVTWhvOVBJYkpQOS9HVFFpQXRmVHIrRGtrWDl3L21TVTBqR0tDbkpSVkpDTHN5Y095cy9wNk9yQnhzNFI1bFkyTURhMWdJbFp3eDlieCs3dzdQM2cxQ29uSWlJaUlxS0hFNU8rWFlpRmxSVXNyS3hhYlBQZmp6NXExeHcyZG5id0R3eFV1WDFia3I1bEpTVUFBRE5MUzdYNzN1bm8vdjA0dW45L20vcHFhV3RqL1BUcFRjNFhGaFJnKzRZTmtFcWxtUGJFRXdDQTB5ZE9RRnRIQnozN05EeFdmRFV0RFk3T3poQUtoYWlyYlVnTzZCdW90MG1YbVlVRkFLQ3N0TFJOOFZPRDNnTUQwWHRndytmcjBuZWZRVzFOTldiUFh3Z0FPTHAzSzVaL3VFRGVOaUJzUER5OC9lRGg3UXNUTTB1OC9jUW9DTFcwRkJLeWtsdVBmemUzMHRmTTBob3Z2UHNsYk95ZFlHeHFEZ0NZdC9BcmJGdnpQVGIvK2kyaTkyM0RqYndzNkJzYTQ0bVgvd08vSWNQdXlYMFR0WlZNSnNPbVg3NVJTR3lHVFp3Rk84ZVd5L3BrWFcxYU5rZGR0ZFdWYW85ajUrZ0NnVkNJR3puWGtaZDlEZmxaVjVHZmZRMTUyZGRRVm55ajFmNzZCb2JvNlRzSWZRWUVvRmUvd1RBd1ZQNjBTM2VQbnVqdTBSTlQ1NzZNbEl2eFNJNlBSZkw1VXlndkxXNTJiRkY5SFhLdlp5RDNlb2JDK1dmZi9seXRleVFpSWlJaUlsS0dTVjlTME53R2JZMmEyL0N0VVdGK1BzN0V4SFIwV0FvYVYrZXFVd2RYbWFDd01KVTJuVnV5Y0dHTDEyL2s1ZUY4WEJ3QTRGSkNBb1JDSVFZSEJ3TUF5c3ZLY09yWU1mamQydHl0dnE0T21lbnBDQTVyV0UxYVc5TlFWMVhkZTlHOXRaSlVWRit2VnIvT3hrQlBIOVUxMVRDOXF6WjFSM0RyMmJBaDA0bUR1MUJXWElocFQ3L1dhcCs2MmxvSUJJSVd5enZjV1ZPMHVySWN5ZkduY0xPMFlWTzEvSnhNQUlCQUlNRGxoRE1RaThWdzlmU0dwWTE5aHo0R1hsTmRBMFA5cG04MDNEMkhRUEdpc3BlS3I5SE1oYnZHRmpSelhuR08yNC9WQzJUTmo2VTQ1WjF6Q0ZwdDMxSXNBc1VMell4NzExak50R3Z1dzlKU2U0RkEwUEFITXVEV2EySERoVnZuYjQxNzY3VlFLSlNQMTlBWFNFblBRa2VMUGJRSFY2OWNsQi9iMkRzaGZOTHNGbm8wK0w4UFgyNzMzT21YRTlRZTU4M1AvNGRyYWNuNGUrMFBLclVYQ0FTd2MzS0RoN2N2ZlBvUGhZZTNMN1MwdEJHMWR3dVdMMzc1Vmh2Z25hOStoWloyMHgraHRIVjA0ZE4vQ0h6NkQ0Rk1Ka1AydFZTa0paL0h0WlJrWktZbE42bi9mYmVBc0FudzlodXMxajBTRVJFUkVSRXB3NlF2S1dodmVZZTB5NWVSZHZseVI0YlVoUERXNW0wU2lRVGFTbjdwVnBXZXZyNTh4V3hibkRoOEdLZFBuRUJlZHJiOFhLOCtmVEI5N2x5WW1Kb0NBUDdlc0FGU2lRUWpKMDRFQUNUR3gwTXNFc2xYL1RZbWZkVmQ2U3U1VlRwQzFZM3NPaXREUXoxVTE5VGNrNlJ2NDhxOXVHalZWNFBYVkZWQVY2LzVVaDAxVlpYSVRMdUVxeWtYa1paOEhsa1pWeUNWU21IbjZJSUpqejRQLzBkR0l2dHFLczdHSEVKQ1hEUk8zNXBiMzhBUTNSeWNFVEZuZnJ2dkN3Q3FhMnBnYUtDSGZyMDljZVR2Lyt1UU1lbkJFenExOVRjcTFHVmdkSHVscTVhV05oNTk0UjFvYSt0MCtEd2RLU0JzQXVLTy9vdnNxNmxOcmdtRlF0Zzd1OFBkMnhjZXZYemgzck12REkyYmZqMHB5TG1PNGhzTjVYU01UTXlVSm56dkpoQUk0T3ptQldjM0wyQjh3N21pZ2x4a3BpVWpOek1kTjNLelVKQjdIYVZGQlpESlpEQzM2b1lKanoxY0pUS0lpSWlJaU9qQnhhUXZLV2h2ZVllQTRjTXgrYkhIVkc3LzNxMGF3K293TURRRUFOUlVWY0hFck8wN29oL2V1N2ZGVmN1dHVYRG1ESXB1M0lCL1lDQUdCd2RqNWRkZm81dTl2VHpoZTNEUEhseEtTTUQ0YWRQa1pUVmlEaCtHbWJtNXZCWnd6YTE2c1hwcUpuMnJiaVhmalZyWldLK3pNekkwUUVWRkpleTZkZE4wS0NpK2tZZUttNld3dExGdnRzMlpZd2V3YzhOUEFBQUhGdytNbURRSER0M2Q0ZFYzb0R4WjNNdHZFSHI1RFlKWUxFTDZwUXU0a25BR2Fjbm5VWElqSDA2dVBUb2sxdktLQ2hnWnFmYzVSd1FBZmYyRFlHQm9qSnJxU295YitReGNlbmhyT3FSV0NRUUNUSHA4UG43NjhsM1lPYnJDMGJVSG5Gdzk0ZWphQXc3ZDNWdGNtZCtvNG1hSi9MVzVsVTJiWTdHMmRZQzFyUU1HQnQydU1TK3FyME5oWGpaMDlQU2dwMlFGUGhFUkVSRVJVVnN3NlVzSzFDM3ZFSC9xbE1MMW9vS0NKdWRhYzJjZmR5K3ZWbGZmV25mcmhveVVGQlRkdU5HdXBLK1BueDk4Qnc0RUFGUlhWOFB3VmpMNWJ2dDM3a1IyWmlhU3pwOUg3Mzc5NU9jblRKK09iZzRPMEZleUNWdDBaQ1FpZCsrR3Q2OHZIaGs1RWdCd1BpNE8yWm1aR0RkdG12d3g3TWFrcjRHYVNkL2lHdzIxS0sxczJwNTg2QXdjN2EyUm5aTUxUdzkzamNXd2ZzVVh5RXk3aktxS201REpaUER3N3R0czI0QVJFMkZvWWdhdlB2MWhZbVlKcVVTQ2oxNmFnZHFhS3BoYVdLR2JmWGZZT3Q3NjQrQUNGdzl2OU96ckR3Q1FpTVVxclM1VVJYWk9MaHp0clR0a0xPcGF0SFYwNFRza0JCVmx4UWdaTzAzbGZndi91N1pOODMzMTlsUHkxNTY5QjJEYTA2K3ExZC9DcXVFTklUZXZQdmp5MTkzeUowWFVWVnAwdS82dlZiZm0zOWhwQ3gxZFBUaTRlSFRvbUVSRVJFUkVSRXo2a2dKMXl6dHNXcjFhNFRqMTBpV2tYcnFrMXB4MzlubHkvdnhXazc3T3JxNklPMzRjV1ZldnlsZk10b1dkb3lQNkR4bUMzS3dzL1BqbGwvRG8yUlArZ1lIbzNiOC90TFcxSVpWS2tYVCtQSXhNVEpDU2xJVHF5a3I0K1BuSkU3YmQzWlVuR211cXEzSDg0RUc0dUx0ajluUFBRU0FRb0t5MEZEczNiWUs1cFNVQ1EwUGxiYXNxS3lFVUNxR3JaazNmckt0WEFRRE9ibTV0dlB2T29idEROMXpQenRGb0RPYVczWEMrNkNnRUFnRmN2WHBqelBTbm0yMnJyYTJEZ1VIaDhtT1JxQjZqcGp5T0czbFp1SkdiaGJ5c0RLUW1uWk5mZi9LVnhmQWQvQWdBZEZqQ0Z3Q3VaK2VndTRQbVYwZlR3eWw0NUNTWVdWaXJWV2ZhMnRhaDNmUHE2dW0zYTV6R2hHOTVXUW5FdHpaZFZGVnBVWUg4dGFHUkNVcnVPRzRyTTNPckR2MS9UVVJFUkVSRWRDZit0dEVGTlc2RXBveTY1UjBXTGxtaTlIeDFaU1VLQ3dyZzRxRzRlcW1xb2dKaXNialp4SzZ4Q3JWWmUvYnBBNEZBZ0V1SmlRaFJZU08yMXBpYW1XRlVSQVJPeDhSZzQ2Ky93dERJQ0Q1K2ZraS9jZ1dseGNWd2RuWEY3T2VlUTkrQkExVktjaGdZR3VMWjExK0h1WVVGZFBYMFVGdGJpM1VyVnFDbXVocXpuMzhlT2pxMzYxOVdsSmZMeTFXbzQxSmlJZ1FDQVhyMTZkTjY0MDdNMmNrV1p4STZmck1xZFV4NDdIbU1mL1E1K2VkR1N1SlovTHQxTFlhR2prZDNqNTVLKzRqcTYxQlhXd05qVTNNOE1tYXF3clh5c2hMa1hrOUhibVk2dlBvT3ZDY3hYOC9LaHIrdjh6MFptem8vZStlSCs4Mm0xZDh1VmxyZlYxVW5qK3pGeVNOdEx3M1U2SzBsUDhIZVdYTlBLUkFSRVJFUlVlZkdwRzhYazVHU2dpM3Ixc0hWd3dQeHAwN0J4ZDBkZlFjT1JOallzUWdPRDIrMVJxeW92aDcxOWZYeTQ4WmF0WTN5c3JNUmUvUW96cDA4Q1FCNFkvRmlXTjFSYjNYWFgzL2hVa0lDbkYxZDBXZkFBUFFkTUFDVzF1bzlabTVtWVFGUEh4K2tKaWVqcEtoSTdmNTNNelkxeGZBeFk5Qi82RkNrWGI2TUs0bUppSStMZzBRc2hxbTVPUUpDUTlHN1h6OEloVUtWeDdTMWIzajh0NnF5RXF0LytBRzVXVmtZUFdrU1BMMXYxNytVeVdSSVRVNVd1MFJEMFkwYnlFeFBSODgrZldCOHEzNXdWK1hqNVlvMW13NTA2SmlsUlFVNEYzTVlaNDVINHMzUC82ZFNuenZmRExpUmw0VzRvLzlDUjFldjJhUnZmT3dSYlA3MVcrZ2JHc0hHMWhIV2RvNndzWE9DalowamJKMWMwY09uSDNyNUR1cVErMUVtSVNrWmM2ZUgzTFB4aWFoMStnWkdtZzZCaUlpSWlJZzZNU1o5dTVEemNYSFl0SG8xdkh4ODhOVExMK05VZERUKy9PMDMvTE4xSzl5OHZHQmhhUWxkUFQwSWhVSUloRUlJYi8yUlNxV1FpTVVRaThXMy81WkkwS05YTDNqNytxS3FvZ0lKWjgvaTNNbVR1SDcxS2dRQ0FUeTl2UkVVRmdiTHV4S2FZZVBHd2NyR0JnbG56bUR2dG0zWXUyMGJYRHc4TUdESUVQajYrOFBRU0xWZmdrUEhqRUZLVWhLTzd0K1BLWFBtcVBWeEtDOHJBd0NVRkJYaHhKRWp1SjZlanN5TURKUVdGMlBtVTA5aDl2UFBvN0tpQXFlaW8zRXlPaHFiMTZ6Qm5zMmJNU2dvQ0VPSERWTTV5WnlibFlVL2Z2b0pKVVZGQ0E0UHgrRGdZS3o1NFFjWW1aaEFSMGNIV1ptWnlMbCtIUk5uemxRci9xUDc5ME1ta3lGMDdGaTErblZHVHZZMmtJcEZ5TW5OZzZORDIrdHNsaFhmUUgxdExRQmd5WnRQUWlhVHdhcWJBMFQxemErS2IwNWhYallBd05haGU3TnRUTXd0RVJBMkhvWDUyU2pNeTBIVzFSU0Y2MEl0TGRqWU9zTE95UlYyem00SWozaE1yVGNkV3BLZGt3dVpWTXlhdmtRYXBtL0lwQzhSRVJFUkVkMDdUUHAySVc2ZW5yQjNjc0xzRjE2QVVDaEV3UERoY08zUkF5Y09IMFpHU2dxU3pwK0hXQ1NDVkNwdGRTeUJRSUFCUTRmaTZJRUQrSGY3ZGtpbFVoZ1pHeU1vTEF3Qnc0YkJ4czVPYVQ5blYxYzR1N3BpL1BUcFNMdDhHV2RqWTVGNDdod3kwOU1SR3hXRk4xUXNMK0h1NVFWZmYzL0VIVCtPb2NPR3dkN0pTZVdQUTl6eDR3QWFrdURuNCtKZ2FXME5aemMzQkF3YkpsK0phMnhpZ3ZEeDR4RTZkaXdTejU1RmRHUWtqaDQ0Z096TVRMenc1cHNxelhQNTRrV1VGaGRqN0pRcEdENW1ER1F5R1RKU1UrWGxOZlQxOWZISWlCRUtOWDViazV1VmhUTXhNZWczZURCY1BianhqMEFnd0FCZkw1dzluOUNtcE8rNW1NT0lQYlFIMTFLVElKUEpZR2hzaW41RGhtRmdjRGhjZXZqSTV3QUFxVVNpc0FuVWYvOVF2c0k0OTNvR0FNQytlL09Qd0h2N0RZYTMzMkQ1Y1cxMUZRcHlNNUdmZFEwNW1lbkl5VXhIN3ZWMEZPUmVSMWxKSVVaT1Z1K05qWmFjdTVDQUFiNWVhdFZqSmVwTVh2OTBoVnJ0di8xZ1BuSXowd0VBanE0OThNWm5LOXMwYit6aFBkaTI1bnNBRFY5WHVOS1hpSWlJaUlqdUpTWjl1eEF6Q3d1ODlONTdDalZsN1oyY01QM0pKNXUwbFVna2tFcWxrRW1sRUFpRkVBZ0VFQWdFRGF1QTcwZ1c2UnNZNEZwYUdnWUdCTURiMXhkYUt1Nk0zcmdhMk5QYkc1TWVmUlNuVDV4UXUwekRsTm16a1hYMUtqYXZYWXNGNzcwSDdUdnVxeVgrZ1lHNGxwWUcvOEJBZVBUc0NSTXpzMmJiQ29WQytBMGFCTDlCZzNBMU5SVUdLcTVFQmhwV0kzdDZlOFBaMVJWQXd6MS85djMzOG8rcnVodjRpT3JyOGRlYU5UQzN0TVRreHg1VHEyOW5GdURmRzNzT0hVZkV1TkZxOTgzUHZvYnI2WmZoMHo4QWd4NFpDZS8rUTZDbHBmanZZbURZVVBMazdJbURHQlRTOGh3WHo1ekF0ZFFrYUdscnc5R2xoOHB4NkJzYXdhV0hqenpSRERRa21mT3pyd0Vkbkp3OUVuMENFU1B2VGExZ29zNG1MeXREbnZBRmdONzlBOW84VmszVjdZMVE5UTJOK01ZTEVSRjFxTnFhR29qcTYxdjgzVVpWT2RldlExUmZEOWNlcXY4OHE0Njg3R3lJNnV2aDdPYW04dmZEZ3J3OGFHdHJLNVRHSzc1eEE3bloyWEQzOUlTUkNudkRFQkYxTlV6NmRqRTZLaVpHdGJTMFZFcmdXdG5ZWU81TEw3VXJKZ05EUTRTTUhLbDJQME1qSXp6enlpdElqSTlIZms0T25HNGxWMXRqYm1tSjUxNS9YZTM1M0R3OVc3eSs5T2VmRlk0RkFvRTg0WHNub1ZBSXRPRlIvYnljSFBqNis4TjN3SUEyYmY3V1dRWDQ5OGF5bi81Q1VYRUpySzBzMWVvYk1uWWFRc1pPZzdGSjh6OGM5eDRRZ015MFMvaHIxVExzMjdvV2V2b0dTdHRWVjFhZ3F1SW1BR0J3eUJqbzZ1a3JYQzhwek1mU2Q1OVJLNzZPVmxoY2pOVDBOQVFzYXZwR0R4RTFkWGozWHdySGZmeUQyanhXZFZXRi9MV2hFWDh4SlNLaWpuWGg5R244dldFRG5uanhSZlRwMzc5ZFkvMzUyU284VGdBQUlBQkpSRUZVNjY4b0xDaG84dnROUi9uejExOVJrSmVISlN0V3FMd1FadC9mZitOU1FnSVdMbGtpMzFjbTl1aFJIRHQ0RVBQZmZaZEpYeUlpSlpqMHBZZGFOM3Q3aE51M3ZaYnJ3NlM3bXh1NnV6VmZNcUNyMHRYVndmREFmamh3T0FxeloweFZxMjlMeWQ1R3c4ZlBSSDFkTFU0Zk80RHkwbUtVeTJSSzJ3bUZRbGhZMjJKQVlCaEdUWG1peVhXSldDeXY5NnNwQnc1RllWaEFQK2pvOEVzL1VXc3kweTdoL01rbytiRlhud0Z3Nk83ZTV2SHVYT25McEM4UkVYVzA1SVFFQ0lYQ1ZoZXEzQXNTc1JnSC8vbW54VGFCb2FFd3ViVUp0ZnluYVJWWCtkYlYxaUkxT1JuT3JxN3loSzlNSmtQaXVYTXd0N0NBaTN2YnZ6OFRFWFZtL00yZmlCNTZFMFlHNHNOdjFtSFcxRWtxbHhoUmxWQW94SmpwVDJITTlLZmFOWTZOdlJQZSszcDF1K041KzRsUmJlb25sa2l3ZmZjLytPemRwOW9kQTFGblYxTmRpVDkvV2dyWkhXL3loRWUwcjZ4T2VWbUovTFdSQ204NEVSRVJBY0I3OCtZMWU2MjdteHNXTEZ5SW11cHFwRjI2QkkrZVBXRmtiSHdmbzJzZ2tVaHdlTy9lRnR2MEhURGdkdEwzMWg0eXFtNVVuSHpoQXNSaU1mb1BHU0kvZHlVcENXVWxKUWdNRFVWbFJVVUx2UnZvNmVsQlYwOVBwZm1JaURvTEpuMko2S0huNWVHTTdnN1crUGZnRVl3ZlBVTFQ0VFR4MnFjL1FrZTNZMzdJYk90WSt3OGVocXVURGJ3OG5Ec2tEcUxPU2lJUlk4UEtMMUZVa0NzLzF6OGdGQjdlZnUwYXQ3eTBXUDdhMk5TOFhXTVJFVkhYTVNRa1JQNzZWSFEwREF3TjRldnZEd0N3dXJVbnlvWFRweUVXaTVGNjZWS0xTV0o5QXdOOHNudzV5a3BLY09MdzRXYmJWVlUyUEozeXo5YXRMY1kyZnZwMEFJQ3VucDVhcFNDa01wbDh6eGhWbkRwMkROcmEyZ3BKMzhiNFk0NGNRY3lSSTYyTzBiaTVOaEZSVjhLa0x4RjFDay9NR0lXdlYyN0IySkZoS3E4YXVGK2MzYncwT3BaVUtzV0d6ZHZ3M2tzek95d09vczVJVkYrSDM3Ly9ESmN2bkphZk03V3d3dFM1cjdSNzdEdFgrcHFZV2JSN1BDSWk2aHFtenBramYzMHFPaHJHSmlZSzUyUXlHV0tpb3FDcnA0ZkJ3Y0ZOK2hjVkZPRHl4WXZvMmJzMzdKMGIzdnd2THl0RGRHUmtxM08zMXFZeDZhdUsrRk9uc0dtMTRsTnZ6U1dvUC8veFIvbGVORGZ5OG5BMU5SVjlCd3lBNGExTnRhOW5aQ0FsS1FrOSsvVEJ3S0ZEY2ZyRUNhUmV1b1RaenozWDdQejJUazRxeDBwRTFGa3c2VXRFblVKZmIzYzQycHBqeTQ1ZG1EVjFzcWJEZWFCczJiNExqcmJtNk9QTm10QkV6U2tydm9FL2ZseUN6TFJrK1RrZFhUM01mWFV4REl6YTk2aHNWY1ZOVkphWHlvOU5MYXphTlI0UkVWR2pwUFBuVVpDYkN4dGJXMHljMmZRTi9xTUhEdUR5eFlzSUhUdFdYdSszdTd0N2l5dHovL3ZoaHgyK2tWczNPenNFaDRjREFFNmZPQUd4U0lTQTRjTVYycHlQaTBObFJZVkN1YlpqQnc4Q0FBenZLRnV4OSsrL0lSUUtFVEZyRnF5N2RVTjZTZ3B3NlJMOEJnM3FzSGlKaURvREpuMGZRcUZUWDlOMENFUVBwRmVlbllZRmk1WWpmRmdJckswc05SM09BNkdvdUJqci85cUNGVis5b2VsUWlCNVlGK0tpc1hYMWNvWE4xclMwdFBIVTZ4L0JwWWRQdThlL2tuaFdvVDZ3clVQM2RvOUpSRVFrRVl2eDcvYnRBSURpd2tLSVJDTDVDdGxHQmJtNUVBZ0VzSE4wMUVTSWNvNHVMbkIwY1FFQVhEaHpCbHBhV2syUzFHbVhMNk9xc2xMKzFGNUpVUkhPeHNZcXREa1RFNE9ycWFrWS9NZ2pzTzdXN2Y0RVQwVDBrR0xTOXlIMDFLeXhtZzZCcUZsci85b0hZeU45amN6dGFHK055V09DOE4yS24vREZoKzlySklZSHpYY3Jmc2FVc2NGd3RPUEtRdEtzdG01QzJDanBYSXhhWTNqMjdvOTVDNWUyMkNZdjZ5cDJiZmdKcVVueEN1Y05ESTN4eE12L2dWZmZnVzJLOVU0Vk4wdXdaOU1xK2JHV2xqYWNPckRrQ3hFUmRWMkg5KzFEWVVFQmJPenNVSmlmajV6cjErSHE0YUhRSmpNakF6WjJkakF3Tkx4bmNYejJ6anVvTEM5dnRWM2p5bUZSZlQzMGxHeXFKaEdMb2FWOU8wVnhjTThlU0NRUytYRmxSUVgyYk5rQ0kyTmpqSm5jOU1tK3hsckVkOVBSMGVFbWJrVFVKVEhwK3hDYU80c0Y2T25CMVpEMHZYYy9WTFptenJTUldMQm9PYmJ2MllzcEU4WnBMSTRId2ZiZC95QS9Qd2VMWDV1aDZWQ0lIaWhaR1ZjUXRYY3JFazhmZy9UV0R1S051ams0NDVrM1BvVzFYZk1yb3RJdlhjRHBZd2RnYkdJT1EyTVRHQmdadzhEUUdMcDZCdERWMDRlMmpnNnF5c3VRZlMwVnh3N3NRRzExbGJ5dmQvOGhNRFEydVdmM1JrUkVYY2ZseEVSWVdGbmg2UVVMOFBYaXhiaWNtS2lROUMwdUxFUlJRUUdDUWtQbDUxcmJuQTFRZlNNM0FCZ1ZFWUdnMEZEVTFkWUNBREpTVTNFOUl3T0Rnb0pnWk55MFBKSk1Ka05kYlMxTXpNeWFYSk5JSlBLVnl0ZlMwM0h1NUVuNCtQa2grY0lGQUlDUnNURUdCZ1RBeWNWRjZkaWZ2dldXMGhqN0R4bUNSNTk1cHRWN0lTTHFiSmowSmFKT1JVZEhHeCs5L1RSZVdmZ2QrbmozZ3FlSHU2WkQwb2pVOUF5cy9XTWpmdmpxRGVqbzhFczlVVzFOTlJMaWp1SDBzZjI0ZXVWaWsrdENMUzJFako2SzBkT2VoSTV1eTZ1QmRIVDFjT1pZNnh2ZzNFMVhUeC9qWnoycmRqOGlJaUpseGs2ZENrTWpJMWgxNndaN0p5Y2tuVCt2c0FMMjRybHpBSURlL2ZySno2bXlnWnM2YlllUEdZT3djYmNYV255L1pBa3NyYTB4N1lrbklCQUltclN2cXFpQVRDWlRtclM5YzZYdnJrMmJvS1d0allrelo4cVR2Z0tCUUduZDRrYk5KWFl0cmExYnZROGlvczZJbVFBaTZuUWM3YXp3K3J3WmVQK1RMN0R5MjY5aFk5MjFTaHNVRmhWajBjZWY0L1Y1TTFqV2dSNFk4eForZFYvbk16UTJsYjlPVFlySGI4c1dReXlxVjlyV3ZWZGZUSDc4SlRpNGVDaTlmamQ3WnpjSUJBS0ZPcjJ0TVRJeHc1T3ZmQUFiTys0ZVRrUkVIYU5IcjE3eTEvMEdEY0srN2R1UmR2a3lldlRxQmFsVWlwaW9LSmhiV3NLOVowOTVPMVUyWjJ2clJtNTUyZG5JeWN6RStHblQ1TjhuNitycW9LOS91L1JiY1dFaEFPV0pXUEVkSzMzdG5aelFmOGdRdFJLMi9ZY01VU3RlSXFMT2prbGZJdXFVUWdMOGtGOVlncmZlL3hBcmxpMkZpVW5UMVFTZFVVVkZKZDU4LzBOTUd4K01rQUEvVFlkREpPZlplNERHNXU3aDB3K2VQdjF3NlVLY3dua1BieitNbXZJNFBMelYrNytpbzZzSE95ZFhGT1JrTmlrUGNTZWhVQWhiUjFmMDlROUM0TWdJR0pzMGZaU1ZpSWlvSXd3TUNFRGs3dDJJK3ZkZjlPalZDMmRqWTFGV1VvSnhVNmNxWFhGN0w1eU1qb2F1bmg0R0JRZERJcEZnK1dlZndiRjdkNFVWdU5tWm1RQUFleVVieTlYWDFjSFF5QWdBTUdyU0pKZ3FLUUZCUkVTcVk5S1hpRHF0bVJHaEtDa3R4MXYvK1FqTHZ2aWsweWQrS3lvcThkWi9Qa0pBZnkvTWpBaHR2UU5SQnpLenVMMFNSOTlBYzNXOWxSRUlCSmcxN3gwc1d6UVBZbkU5QmdTRVlmRHdNWEIwNmRIbU1kOWEwckQ2U1NJV1ExUmZCN0ZZQklsWURLbFVBaGtBSFIxZEdCcWJRRXVMUDJvUkVkRzlaMkptQnYrZ0lKdzhlaFN4VVZFNHNHc1hqRTFORVRCOHVOTDI3ODJiQnh0Ylc3ejk2YWRxemRQY0t1Q2E2bXFjTzNrUy9vR0I4azNqSEx0M3g0WFRwekVxSWtLK1lqY2pKUVVBNE5KRDhYdXdUQ2FEV0NTU2I3aG1abTZ1Vmx4RVJOUVVmeE1ob2s3dGhTY2pzT3IzM1hqcHJmZnc3WkpQTzIycGg4S2lZcno1L29jSTZPK0Y1NStjcU9sd3FBdGEvUDFHVFlmUUltTVRNN3p5MFhLWW1sdENXMGUzdzhiVjB0WlcyR21jaUlqb1hwSklKTGlTbElTTUsxZVFkdVVLaG9hRVlGQlFFQUJnMU1TSlNEaHpCanYrL0JOQVE0M2J4aVRxdlhiODBDR0lSU0tFakJ3cFAvZEllRGppVDUxQzFMLy9ZdXJqajZPK3JnNVhrcEpnYkdLQzdtNXVDdjNyNitvZ2s4bWdxOXYyNzlIdnpadW45THl4cVNrV2YvTk5tOGNsSW5wWThiY1VJdXJVaEFJQjVzMk5nSVhGRWN4LzR4MTgrZkVIblc1enQ5VDBEQ3o2K0hOTUgvOElaa1FNMTNRNFJBOHNTeHM3VFlkQVJFU2tNb2xFZ3Z6c2JHUmxadUo2UmdZQW9LU29DS3UvL3g0QVlHNWhBYjA3NnVYcUd4akF6dEVSR1NrcE1EQTBWS2o1ZXkvbFhMK09vd2NPWUdCQUFDeXNHaFpZMU5iV1FsZGZINWJXMWpoNzhpUkdUNTZNaERObklLcXZ4K0Nnb0NZbEorcnI2Z0FBZXUxSVVqZTN5VnQ3RXNsRVJBOHpKbjJKcUV1WUdSRUtPeHRMdkxYb0F6ejl4QnhNbVRoZTB5RjFpTDkzL1lPMTZ6ZmlqWGt6V01PWGlJaUlxQk1weU0zRjkwdVd5STh0cmEzaDBiTW4zRHc5NGU3bEpVK3dBa0JGZVRrMnJscUZqSlFVV0ZoWm9iUzRHQ3VXTHNVVDgrYkIwY1hsbnNhNVpkMDZpT3Jya1g3bENyNWN0QWhWRlJVUWlVUUtiWTRkUElqNGt5Y2hGQW9SRkI3ZVpJemEybG9BVUVoaXF5dFl5YmhFUkYwWms3NUUxR1dFQlBqQnc5VVJueXhiaXpQeEYvREdnbm13dG5vNHl6MFVGUmZqdXhVL0l6OC9CejkrOVFZYzdSN08reUFpSWlJaTVleWRuREIwMkRCMGQzT0RSOCtlTUxlMGJOSkdKcFBoZkZ3Y2RtL2VqS3JLU3ZRYlBCZ3o1ODdGMFFNSGNHRFhMcXhZdWhURFI0L0c4REZqN2xtcGg2Q3dNTVFkUHc0emMzT1ltcHZEek53Y0ptWm1NREV6ZzZHaElmWnQzNDRMcDAranJMUVVRNGNOZzVXTlRaTXhHbGN5bTNEek5pS2lEc09rTHhGMUtZNzIxbGp4NWV2WStQZEJQRDMvVlR3K2F3Wm1USW1BVUNqVWRHZ3FrVXFsMkxKOUY5Yi90UVZUeGdaajhXc3pvS1BETCtWRVJFUkVuWTFBSU1DVTJiT1ZYcE5LcFVpK2NBR0g5KzFEVG1ZbWRIUjFNV1hPSEF3TkNRRUFoSTBiQnp0SFIyeFp0dzZIOXU3RnFXUEhNSFRZTUFTSGg4czNXcXVzcU1EdXpadWJqRjFaVVFFQUxWNjcwNkNnSUhsZFlXVUdCZ1JnMCtyVk1MZXd3SmpKa3dFQSs3WnZSMzUyTnZRTkRDQVNpWERsNGtVQVFLKytmVnY2a0JBUmtScVlLU0NpTGtkSFJ4dHpaNDNCaUJCLy9QRGJOdXpjK3kvbXpKeUcwU1BDb0sybHBlbndsQkpMSk5oLzhEQTJiTjRHUjF0enJPRHFYaUlpSXFJdUszTDNiaHpldXhjQTRPdnZqL0hUcGpWWkNlemo1NGUzUC9rRS8yemJobk1uVHlMNXdnV0VqaGtqdjE1VFhZM2podzQxTzBkTDExUWxrOGx3L05BaGFPdm9ZUGJ6ejhzVHp2cjYrcmlTbEFTWlRBWUFNRFF5d3NpSUNIaDZlN2Q3VGlJaWFzQ2tMeEYxV1k3MjF2anFnM2xJdkpTQjlWc1BZTzJHVFpnOFlSeEdoUStIelFOUzlxR3d1QmdIRGtWaCsrNS80T2JjRGUrOU5CTjl2TjFhNzBoRVJFUkVuVmI0dUhFUTFkZkRQeWdJZGc0T3piWXpNakhCektlZXd2RFJvNkd0b3dOdEhSMEF3TktmZjI3VHZMOTg5eDFLQ2d0VmJpOFFDUERrU3k4aEx6c2JMaDRlOHZPaFk4Y2lkT3hZU0NRU1FDYURsbmJ6cVlsZWZmdkMzdEd4MmV2MmpvNWNJVXhFcEFTVHZrVFU1ZlgxZHNmU3hTOGlKVDBMZXlKajhmU0xXK0hwMFFPaElVRVk0T2NMSjhmbWY1QytGN0p6Y25IdVFnS09SSjlBYW5vYWhnWDB3MmZ2UGdVdkQrZjdHZ2NSRVJFUktaSktwWm9PQVFDZ3JhT0RDVE5tcU55K203MTloOHo3d2h0dnFOM0g3RmFkWDJXMFZIaks3dW1YWDI3eGVzRHc0UWdZUGx6dHVJaUlPanNtZlltSWJ2SHljTWFiSHM1NCtaa3BPSGsyR1RGbnptRGRobzBRQ0xYaDI5c0gzWjJkME4zSkVVNk9EakExTVlHaGdRRU1EQTJnMDhMS0JHVkVZakZxcW10UVhWT0Q4b29LWk9mazRucDJEcTVuWlNNaEtSa3lxUmdEZkwwUU1YSWdoaTU4QXJxNk92Zm9qb21JaUloSVZRWUd1c2dyS05aMEdFUkVSQ3BoMHBlSTZDNjZ1am9JQ2ZCRFNJQWZaRElaY3ZLS2tKUnlGZGs1TjNBNEtnazVlVVdvcXFwQmRVMGRxbXRySUJhcnQrSkRXMXNJUTMwREdCcm93Y2pJQUk3MjF1anUwQTMrdnM2WU96MEVqdmJXRUFnRTkranVpSWlJaUtndGZMemNrSnFScmVrd2lJaUlWTUtrTHhGUkN3UUNBWndjYk9Ea1lLUHBVSWlJaUloSWd5YU5Ec2FIWC8rR3FKanpHQjdZVDlQaEVCRVJ0VWlvNlFDSWlJaUlpSWlJSG5TUERQVkZhUEFBTFA5NU05S3Vjc1V2RVJFOTJKajBKU0lpSWlJaUlsTEI2ODlQUnpjYlM3ejQ3aktzV3I4YmlaY3lVRlZUcSttd2lJaUltbUI1QnlJaUlpSWlJaUlWbUpvWVllVlhiMkw5dHYxWXYvVUFOdjU5VU5NaDBUMTA1Ty8vMDNRSVJFUnR4cVF2RVJFUkVSRVJrWXEwdFlWNGF0WllUQmtYZ2xQbmtwRlhVQXpJTkIwVkVSR1JJaVo5aVlpSWlJaUlpTlJrWm1LRVVjTUdhVG9NSWlJaXBWalRsNGlJaUlpSWlJaUlpS2dUWWRLWGlJaUlpSWlJaUlpSXFCTmgwcGVJaUlpSWlJaUlpSWlvRTJIU2w0aUlpSWlJaUlpSWlLZ1RZZEtYaUlpSWlJaUlpSWlJcUJOaDBwZUlpSWlJaUlpSWlJaW9FMkhTbDRpSWlJaUlpSWlJaUtnVFlkS1hpSWlJaUlpSWlJaUlxQk5oMHBlSWlJaUlpSWlJaUlpb0UySFNsNGlJcUJQUzE5ZVR2eTR1S2RWZ0pLUUpSY1VsOHRjR0Jyb2FqSVNJaUlpSWlEU0JTVjhpSXFKT3lNSFdTdjc2Zk9KRkRVWkNtbkRoWXBMOHRZT3RqUVlqSVNJaUlpSWlUV0RTbDRpSXFCTUtIdHhYL25ybHFqVW9yNmpRWURSMFA1VlhWR0RscWpYeTQ2QkJmVFFZRFJFUkVSRVJhVUtYVC9wS0pCTElaTEpXMjlYVjFyWnJuc1J6NXhCMy9IaWIrbVpkdTRZek1UR29yYWxwdGsxZGJTM094TVNnSUM5UHBUR3ZKQ1doTUQ5ZjZUV1pUSWJZcUNoa3BLUzBLZDZPSmhhTGtabWVEcWxVMnVTYVRDYkR0YlEwNU9mbXFqUldmVjFkczlkeU1qT2J2VlpXVW9LeTB1WWZqeTRwS2xJNUJpS2krMkhtNUREWTJsZ0FBQXFMaXZEMC9OZHc2T2d4aGNmK3FYTXBLaTdCb2FQSDhQVDgxMUJZVkFRQXNMT3h4S3dwNFJxT2pJaUlpSWlJN2pkdFRRZWdTUkt4R092Kzl6OFlHQmhnMWpQUFFDaFVuZ01YaTBUNDRjc3ZZV1Z0alJsejU4TFkxRlR0dWZidjJJSENnZ0lNRGc1V3UyL2M4ZU00YytJRWZQejhtbTF6TlRVVlc5YXR3ek92dkFKYmUvdFd4MXo5L2ZjSURnL0h4Smt6bTF3N0h4ZUhIWC8raVpFVEo4TGR5MHZ0ZUR0YWFuSXkxcTVZZ2FDd01FVE1tcVZ3clNBdkQvLzc1aHNNSFRZTVUyYlBibkdjeEhQbjhQZjY5WmozMWx1d2MzUlV1Slp3OWl3Mi9QSUxSaytlakxDeFk1djAzYmxwRTlJdVg4YUxiNzhOeCs3ZEZhN0paREtzL2ZGSFZGVlc0c1YzM29HTnJXMGI3NVNJcU9NWUdlampuUVd6OGZiSEt3QTBKSDQvK2ZJYkRVZEY5OXM3THo4R3d6dnFPeE1SRVJFUlVkZlFwWk8rV3RyYXNMS3hRY3lSSXhDSlJKanp3Z3ZRMHRKcTB1N0FybDBvek0rSHBiVTFqRXhNN251Y0dTa3BjUFAwaEtHUlViTnRNdFBUSVJBSTBOM2R2VjF6aWVycnNYL25UbWhyYThQWTFCUm5ZbUlVcnV2bzZNQnYwS0EyamYzUDFxMDRmdWdRbm52OWRYajA3S2x5djR2eDhRQ2dkTjVyYVdrQW9GSnkyczdSRVJLSkJPdFdyc1NyLy9rUERBd041ZGQ2OStzSE4wOVBITmk1RTViVzF1aDN4MXlKNTg0aCtjSUYrUGo1d2NIWnVjbTRBb0VBRTJmTnd1cnZ2OGV2eTVmanBYZmZoVlFxeFZmdnY2L3lQUzc5K2VkVzIxeE5UY1V2MzM2TG9MQXdUSmd4UStXeGlhanJHdWpyaGY5K3ZBRGZyTmlJZ2tKdTV0YVYyTnBZNE4yWFoyTkFYODIvZVV0RVJFUkVSUGRmbDA3NkFrREVyRm1vcmFuQnVaTW5zWEhWS2p6eDRvc0sxNittcGlJNk1oSTJkbmFZL2R4ekVBZ0U3WnB2Lzg2ZExWNTNjbkZCNzM3OWtKdVZoYXJLU3RUVjFxS29vQUJ1UFhvZzlkSWxoYmFlM3Q3eUVnd3B5Y2t3TlRkSFhuWjJrekcxdExYaG9tSXllUC9PblNndExnWUFiTit3b2NsMVF5T2pOaVY5TDhiSEl6b3lFaU1uVGxRcjRTc1dpNUYwL2p5c2JXM2g0dTZPU3drSjh2Z0E0UHpwMHdDQUczbDVpRGx5Uk9rWWdhR2hBQUFiVzF2TW1Ec1g2My8rR1Z2V3JjT1Q4K2ZMMjJocGFXSE9DeTlnK1dlZjRWUjBOUHo4L1NFUUNIQ3p0QlIvcjE4UGV5Y25QUGJzczgzKyszdDZlMlBzbENuNFo5czJ4QjAvanVEd2NJU01ITm5xL1YyK2VCRTNWQ3pKNGVicGlaRVJFZGkvWXdlNnU3dkRkK0JBbGZvUlVkYzIwTmNMdnkxZmlNMDdEdVBFNll2SUxTaEVUVTI5cHNPaWU4REFRQmNPdGpZSUd0UUhNeWVId2NoQVg5TWhFUkVSRVJHUmhuVDVwSzlBSU1DTXVYTlJVMTJOdm5jbDBXcHJhckJwOVdvWUdCcmk2UVVMb0c5ZzBPNzVEdS9kMitMMVFVRkI2TjJ2SC9adDM0NlVwTnM3YjU4K2NRS25UNXhRYUx2MDU1L3g4N0psQ3VmdVBnWUFNM056dkw5MEtjcEtTM0U1TVZGK1BpOG5CeWVqb3dFQVEwTkNrSktVaE9PSERpRTRQQnlqSjAxU0dPTmFlanJXL1BBREJyV2hQRVZkYlMyMmI5d0lhMXRiaENvcG5kQ1N4TE5uVVZOZGpSRVRKZ0FBWXFLaUZENHVqUTd1MmRQc0dJMUpYd0RvTzJBQS9BTURjU1ltQnFkUG5FRC93WU54OWRacVlRQVlPWEVpTEsyc2tIYjVNZ0FnY3ZkdTFOWFdJamc4SEprWkdmSjJudDdlVGVZSkdUVUtXdHJhQ0JnK0hFS2hFT09uVDIvMS9pckt5MVZPK2dMQThOR2pFWC9xRkhiOCtTZThmSHc2NUhPU2lEby9Jd045UFAzWU9EejkyRGhOaC9MQXFxMnJ4K1M1NzZPdVhnUUFXTC95UXpqYVdXazRLaUlpSWlJaW9yYnBza25mUmZQbk45a1k3RkpDQXY3ODlWZWw3YjlldkxqSk9WVWV5VzlybjFsUFBRV1JTSVROYTllaXRxWkdZVlhxbmQ3KzVCTmtYYnVHdjlhc1FjU3NXZkR5OFduU1JuaXJaRVZCYnE3QzZ0MzB5NWVSZml1NTZkbXJGemF0WGcxblYxZU1tem9WV3RxM1B6VnVscFZoODVvMThPalpFMk1tVDFiNVhoc2RQM3dZbGVYbG1EaHpwdEx5R1MwNWVmUW9BR0JnUUFBQTRKbFhYcEZ2dkplZms0UC8rL3h6QklXR1lvS1Myc1ROaVpnMUMwYkd4dkR6OTBkRmVUbCtYYjY4MVQ1YjFxMVRPTDd6My9HOWVmUFFmOGdRUFByTU13Z0tDMU01anJZUUNvVVlPV0VDTnF4YWhlaklTSXlLaUxpbjh4RVJkUlg2ZXJvWTNOOEh4MDVkQUFBY1AzVUJzeWJkMjYvcFJFUkVSRVJFOTBxWFRmb0doWVhKazRkM094c2JpNXJxYWdTRmhiVzduRU5iR1p1YVFpUVNJZXZxVllTTkc0ZmFtaHJrNStTZy81QWhDdTFzN095UWVLdm1yYSsvUDB4YTJHU3VaKy9lOG1UbGUvUG15VGR5azhsaytHSEpFa2lsVWt5Y05RdmxOMi9LKzBpbFVteGN0UXBTbVF4anAwN0Z6ZEpTZVh3Nk9qcXQzb2RVS2tWc1ZCU01UVXpRZDhBQXRUNEcxek15Y0MwOUhRRGs5WGNGQW9IODN5VHRWcmtMcno1OW10MkVUeGs5ZlgyTW16WU5RRVBwaXpjKytxaEptME43OWlEaDdGbTh2bmd4QkdxTWZULzBHVEFBSm1abU9Ca2RqUkVUSnFoMTcwUkUxTHpnb1gzbFNkOWpUUG9TRVJFUkVkRkRyTXNtZlZ2YUNPdnl4WXVvcWE3R3hKa3pOWmIwQllETGlZa1FpVVRvMDc4LzR1UGljSGp2WG9Xa2IvR05Hd0NBbEtRa1dGaFpvYjYyRnNXMXRVckgwamN3YUhZVE9vRkFnRm5QUElOdlAvNFlLNzc2cXRsNHZ2L2lDL25ycHhZc2dMZXZiNnYzY0MwdERSVTNiMkpJU0lqYXEzd2pkKzlXT0M2NmNVT2hudS9GK0hnSUJBTElwTkltOVk3dnBxd2NBOUJReTlmT3dhSEorY1lrczUyam8wWS9CNVFSQ29YbzA3OC9ZcU9pa0pHU2doNjllbWs2SkNLaVRpSEF2emUwdElTUVNLUkl2cEtKNHRKeVdGazAvMllxRVJFUkVSSFJnNnJMSm4wNzJ1N05tMXU4WGxsUm9WSTdBREExTjhld1VhTnc0ZlJwMkRrNG9KdTl2ZEoyZDVlY1VGYUNvdEdRa0JCTW5UT24yZXUydCtab3JDa01BUFgxOWRpNGFoVUNoZzlIejk2OUFUU1VlbEMyd1Z0ekdqZWFjL2RTYi9md2pKUVVwQ1FuSzV3N0ZSMk42TWpJSm0zWHJsalI2bmlQejV1SDlYZVVaQmdVRklUcFR6N1piUHZtVm9FL0tOdzlQWm4wSlNMcVlDWkdodWpYdXdmT0pxUkFKcFBoUkZ3Q0lrYXJYOHVlaUlpSWlJaEkwNWowVlVKMnE5YXZPaXM4ang4NjFHSHQ3SjJjNEI4WWlPU0VCSXdZUDc3WmR2UGVlZ3NaS1NtSTNMMGI0NmRQaDVPTFM3TnRUYzNNbXB5VDNsb2htMzN0bW55RHRXNTJkdklWdkxVMU5RQUF4KzdkNWVjSzgvTmJqZjlPK1RrNURmZms2S2h5SDRsRWdoMGJOMEpQWHg4dUhoN3lqZHRDUm8zQ3dNQkFBRUJxY2pMMmJObUM4UEhqNGV2djMrcVlBb0ZBdmhuY25adSt4UjAvcnJSOVFWNGVCQUpCazgzekdybDdlY0c2V3plVjc2bWoyZDc2ZUJiazVtb3NCaUtpemloNHFCL09KalM4WVhuc1ZDS1R2a1JFUkVSRTlGRHFja25meW9vS0hObTNyOVUyQW9GQXBWVzVRV0Zoc0xTMmJuV0R0cnJhV3Noa011Z2JHS2dVWjh5Ukk1Q0l4YWlycmNYSjZHamtYTDhPQURnWkhTMXZNelFrQklubnprRkxTd3REUTBLZ3E2Zlg2cmd5bVF6WDB0TGtjOFFjT1FKN0p5ZDUwdmRPalJ2ZHRhZG1iRmxKQ1FEQXpOSlM1VDZuVDV4QVFWNGV4aytiaHZ3N2twb21wcWJ5bXNYSER4NEVBQXdjT2hSV0tpWmZSMDZjQ0VBeDZidnRqejlhN05QYzlSbHo1Mm8wNld0bVlRRUFLTHRWWTVtSWlEcEcwT0ErK0w5ZnRnQUE0aE5UVUY1UkJWTVRJdzFIUlVSRVJFUkVwSjR1bC9TdHFhcnEwRlc1ZlFjTWdLVzFkYXZ0L3UvenozR3p0QlJmcUZDS0FBQ3FLaXNCQUZINzl5dWN2N08wd3RDUUVGeE9USVNUaXd0RUloRkVJcEhTc1F5TmpDQVFDSEE1TVJGYmZ2OGRsZVhsQUJycTFZYU5Hd2NmUHorbC9TUmlNUUNvdEdGYmMrcnI2Z0FBZWlva3BCczV1YmpBMmRVVndTTkdZT3Z2dnl0dGs1eVFBR05UVTVRVUY2UGtqanEvZDlQVDAwTjNkL2RtcjMveDQ0OUt6Myt6ZURHTXpjd3cvKzIzbFY0WHFsbWZ1S1BwNnVvQ0FFVDE5UnFOZzRpb3M3R3hORWNmYnpkY3ZIUVZFb2tVUjJQUFkrS29JRTJIUlVSRVJFUkVwSll1bC9TMXNiTnJjVlh1K2JnNC9QbmJid0NBNFBCdy9EOTc5eDFYZGRuL2NmeDFEa01FeEFVeVhEaFFuRGh3NFFiM1NFdHRtM3FYbWRsZFZuZGwvZHAxbCszU2JHbHV6Unk1TmZmRWpSdHhLdzZjQ0xJUk9PZjNoM0p1a2NOUzZEamV6OGZEUjN6WDlmMGNQSjcwemZYOVhEMGZmYlJRNzc4OU5KU0V1RGlhdDIxcldTek1tbzQ5ZTFwbXBnSXNteitmMVV1V1pLdjl5dVhMWExsOG1ZOWZmejNIc1Q3ODdqdUtPenVUbHBaR3FUSmw2TmlqQjNPblQ2ZTZ2ejhCdWJSR1NFcE1CTURSeVNtL0x5K2J6SEEwSXlNRGUvdjh2ZDBxVks1TS82RkRjNTFobkhpalIvSzQ3Ny9QZFN4UEh4OWUrK0NESEkvYld3bTB6MFpHRWhzVFEzSnlNcnUzYnlmd1JrdUp1MGxHUmdaQWdSZkhFeEdSdklXMERtUi94QWtBVm00SVUrZ3JJaUlpSWlMM25BY3U5TTNMcHJWck1SZ01sSzljbWMzcjFoRVlGSVIzaFFxRk1yYlpiR2JEeXBWY2lJcGl6ZDkvMDd4Tkc5cDA3SWlyMisydkRQN00wS0ZXOTErK2NJRWxmLzFGR1hkM3k2elF1ZzBiVXE5Ukl3RG1UcDl1T1hmbXhJbUViZDRNd09JNWMxZzhaMDZXc1NhTUhwMXQvTXpGMC9KcWE1RVpiQ2NuSmxMQ1NsL2huSlFzVlNyWDQ2L21FdVJpTnJObzFpeU9SRVRnWDY5ZXZ1OEoxOFBVQlgvK2ljRmd3TVBUazFtVEpuRmd6eDRlZWZwcFhFdVVLTkJZUlNsekpyaUxxNnVOS3hFUnVmKzBDMnJBNkhGek1KbE03QTAveHNYTHNaUnp6LzMvU3lJaUlpSWlJbmNUaGI0MzJiVjFLNUhIamxFN0lJQXV2WHZ6dzZlZk11MjMzM2p4cmJkd2RybnpmbjRHZzRIaDc3M0g3bTNiV0xWa0NldVdMMmZUbWpVMGE5T0c5bDI2NUJqK21rd21VbE5TZ090Mjc4K0lBQUFnQUVsRVFWUjllR09pbzdseStUSzFBd0pvMUx4NXRnWG5rcE9TV1BMWFh6ZzVPVEZ3MkREc2JzeXd6V2xodWtiTm0xdGRCRzdyaGcyY1Azc1c5M0xsYUJrY2ZGdXYyYjFjT1k0ZlBzemxpeGNMRlBybXhtdzJreGdYUnpWL2Y2dkgvcG8yalNNUkViUU1EcWJiSTQva2U5ejA5SFQrSEQrZWs4ZU8wU29raE81OSs3SnE4V0pXTFY3TXlXUEhlSFRnUVB6cjFpMlUxM0Nub2k5ZUJLQ3NoNGVOS3hFUnVmK1Vjbk9sU1FOL3R1NDhBTURxMERBZTd4Vmk0NnBFUkVSRVJFVHlUNkh2RFdkUG5XTHU5T2s0T0RyU3ZXOWYzTXVWbzNQdjNpeVpNNGZmZi9pQmYvMzczN2dVd2t4UG85RklvK2JOYWRDMEtidTJibVhsb2tWc1hMV0tyUnMyMENva2hIWmR1dURrNU1TaVdiTzRFQlZGOU9YTHhGeStiRmxVYmY2TUdkZzdPRkRXd3dNWFYxZW0vUElMbGF0Vm8zV0hEaGlOUmt3bUUxTi8vWlVybHk0eDZLV1g4UFR4eWJPbTZ2NytWTDhsUUwwYUU4UFN1WE1wVmJvMDBaY3VVYWxLRlNyNCtoYjQ5VmIwOVdYYnhvMmNQbkdDS241K0JiN2VtclYvLzgzZjgrWlJ4YytQN24zN1V2RkdYV2F6bVRsVHByQTlOSlNnOXUxNTZMSEg4ajNtcWVQSG1UTjFLdWZQbnFWT2d3WjA3OXNYbzlGSXg1NDlxZXJueC9SeDQ1Z3dlalN0UWtMbytzZ2orVzVWVVZST243aisySEhGS2xWc1dvZUl5UDBxcEUxalMraTdhdjFPaGI0aUlpSWlJbkpQVWVnTEhEOThtQ20vL01LMTFGU2VlUFpaM011VkE2QnRwMDVjT24rZTdhR2hqUDc4YzU1NDlsa3FWNnRXS1BjMEdvMDBidEdDQmsyYXNIbmRPbFl0WHN5YXBVdHhMRmFNNEs1ZE9SSVJRV0o4UEY3bHkrTmZwdzRYejUvblNFUUU3M3p4Qlc0bFMxcG03WjQ4ZG95bGYvM0Z2ckF3K2cwY3lLWTFhemg2OENDOUhuK2NHblhxM0ZadHlVbEpUUDc1WjlMVDBoZ3diQml6cDB4aDZtKy9NZlNOTnloWnVuU0J4cXBadHk0R2c0R0lmZnRvMDZuVGJkVnpxOVlkTzJJd0dsbXpaQWxqUm82a1liTm1kT25kbStVTEZyQmoweVphdEd0SHI4Y2Z0M3J0MVppWUxOdG5UNTFpK1lJRkhOeTNENlBSU0VqMzduVG8wU05MUCtGcS92Njg4dTY3VFB2dE56YXVXc1cxMUZUNjlPOWZLSy9sZGtYczI0ZkJZTGhyWmg2TGlOeHZXamF0UnpGSEIxS3ZwWEgweEJsT25qbVBid1V2VzVjbElpSWlJaUtTTHc5MDZKdVJuczdxcFV0WnZXUUpBSDM2OXllZ1NaTXM1L1RwM3grbjRzWFpzSElsUDMvMUZVMWF0YUpEang1NTlwek5MenQ3ZTFxRmhOQzRSUXMycjF0SDJ4dkI2RXR2djQzRFRZdU1MWnMvbnlNUkVkbnUyNlYzYi96OC9mbHp3Z1MrLy9oalRDWVRMZHExSTZoOSs5dXE1OFNSSTh5YU5Jbm9TNWZvL2NRVCtGU3N5T09EQmpGbTVFakdqQnpKWTRNR1dXMnJrSk9TcFV2alY3czJSdzRjNE1ybHk1UnhkNyt0dW01bWIyOVB1ODZkYWR5aUJVdm16R0hubGkzczNyWU5rOGxFOHpadDZQM0VFMWF2aXpwOW1vay8vb2pCWUdEM3RtM1VhZENBaWxXcUVIM3hJdlVEQStuWW93Zmx2TDJ0WHV0V3FoVFB2LzQ2eStiUHArVnRmbSt0eVZ5UXJTQXVYN3hJNUxGajFLeGI5NDc2UVl1SVNNNmNuWW9SMUxRZWF6YnVCR0QxK3AzODY4bHVOcTVLUkVSRVJFUWtmeDdJMERjakkrTjZYOTNGaTRtK2RJbVNwVXJ4K0xQUFVyVkdqV3puR2d3R2V2VHJSNlVxVlpnN2ZUcmJObXdnYk5NbTZqWnNTS1BtemFsZXExYWhQT3BmM05tWjRLNWRMZHMzQjc1NXFlYnZ6L0QzMzdjc09oWjE2aFRSRnk5UzlzYU01VXpYVWxNeEdJMGt4c2NEV0dhem1zMW1qaDQ4eU1hVkt6bTRmeitPeFlyeDJLQkJOR3JlSElCeTN0NE1ldmxsSnY3NEk3OTk5eDAxNjlTaGFldlcrTldxUlRFbnB6enJhOStsQzRmRHcxbTNiQmtQUC9WVXZsOVhYa3E0dWZIWW9FRTBiZFdLT1ZPbmN1bjhlVTRjUGNxSkkwZXl0Wkk0ZWV3WTQwZU5BbURJNjYremZNRUNKbzRaZzErdFdyUUtDYUdjdHpjbWs0a0w1ODV4YytkanM5bHMrV1hLeUtCdXc0YkVSRWVUbUpDQVQ4V0tCYW8zSXlNRG85Rm9tYVVkSHhkSDVOR2pPQlV2WHFCeDFpMWJodGxzcHYxTjd4Y1JFU2w4SFZvMy9sL291M0VIZzU3b21tTi9mQkVSRVJFUmtidkpBeGY2bmpoeWhHbGp4eEovOVNwMmRuWUV0VzlQNTE2OThnemU2Z2NHVXMzZm4xV0xGckYxd3diMjdOakJnYjE3R1R4OGVLRzFmTGdUemk0dVBETjBLR3YrL3B2bDgrZnovYWVmMHYrRkY2aFJ1N2JsbkoxYnR6SjMyalRMZGtWZlgrTGo0aGd6Y2lReDBkRVlEQWJxTm14STk3NTlzODNJOWExV2paZi83LytZTTJVS2g4TERPUlFlVHJzdVhlajY4TU41MWxhMVJnM3FCd2F5YmVOR21yZHRpM2VGQ29YM3dvRXFmbjY4K3Q1N3JGNjZsRFZMbC9Mck45L3cyS0JCTkd6V3pIS09vNk1qNmVucC9PdmYvNmFLbngvUHZmSUthNWN0WS9QYXRSeUppQ2p3UFRzOTlGQ0JROS9ENGVGTUhETUdld2NIN08zc1NFMU54V3cyVXo4d01OOWpSSjArelk1Tm0yalF0Q20rZDhIN1RrVGtmdGFrWVMxS3VEZ1RuNWpFMmZQUjdEOTRnbnExcXRxNkxCRVJFUkVSa1R3OWNLRnZwYXBWOGZMeG9YWkFBRzA3ZGFLc2gwZStyM1Z4ZGVXaHh4K25mZGV1YkZtL25rcFZxdHdWZ1c4bWc4RkFjTmV1VlBUMTVlOTU4NmhRdVhLVzQxV3FWeWVvZlh2czdPeW9VTG15Sld4czI2a1RVYWRQMHpJNEdLL3k1WE1jdjR5N080TmZmWlZqaHc1eGNOOCtPdmZxbGUvYUhuN3lTVTZmT01ITWlSTVo5dFpiMk9kekpuUGxhdFVzaTlqbHhzN2VubzQ5ZTFLM1lVUFdyMWhCdlVhTnNoejNxVmlSbDBhTXNBUzFkdmIyaEhUdlRuQzNibHkrZUpIWUsxZEl1M2FOakl3TXk4eGVBTXhtTUJpdXovNDFHRERjK0hYenJIQlhON2Q4emRiMXJsQUJMeDhmTWpJeU1Kbk5sTFN6bzFMVnFuVHIweWRmMzR1MGE5ZjRjOElFU3BVcGsyTUxDeEVSS1R3TzluWUV0MjdJL0w5REFWaThjck5DWHhFUkVSRVJ1U2NZMGhPUG0yMWRoRHdZTHA0N3g3NWR1NmhadXpZVmZIMXRYYzQ5NTlTSkV4eUppS0IrbzBaNGVOMmRpd2tsSnFmUTQ2bTNhRkRYais4K2Zzblc1WWlJM0xFangwL3ovSCsrQnNDcG1DT3pmLzhFRitlOFd4dUppSWlJaUlnVUZYdVhxbm4yblh2Z1p2cUs3WlR6OWlZa2g0WFNKRytWcWxTaFVwVXF0aTRqVjhkUFJnRlF3dFhaeHBXSWlCUU92Nm9WcVY2bEFrZFBuQ0VsOVJxck40YlJzMU5MVzVjbElpSWlJaUtTSzZPdEN4Q1IrOGVXc0hBQXludTc1M0dtaU1pOW8zdUg1cGF2RjYvY1lzTktSRVJFUkVSRThrZWhyNGdVaXFNbnp2RG4vTlVBT0RrNjJyZ2FFWkhDRTlLbU1ZNk8xM3ZSSHpwNml1T1JVVGF1U0VSRVJFUkVKSGNLZlVYa2pxME4zY1YvUHZ5SmFyNDVMd1FvSW5Ldkt1SGlUSnZtQVpidEpacnRLeUlpSWlJaWQ3bDd0cWZ2cEQvL3RuVUpJZzgwazhsRTFJVm9qaHcvUStTWjh3UzNhc1FyZy92U2E4QTd0aTVOUktUUWRlL1luSlhyZHdDd1l0ME9oanp6RUE0TzkreGZvMFJFUkVSRTVENTN6LzVyWmVLZlMyMWRnc2dEcjNoeFIrclVyTXF6VDNhbmRmUDZ0aTVIUktUSUJOU3VUbm12c3B3OUgwMWNRaUlidHU0bHVGVWpXNWNsSWlJaUlpSmkxVDBiK3E3NTZ3ZGJseUFpSWlJUENJUEJRTmNPUVl5YnVoQ0FlWDl2Vk9ncklpSWlJaUozTGZYMEZSRVJFY21ITHUyYlltOS8vYTlPK3c0YzQraUpNemF1U0VSRVJFUkV4RHFGdmlJaUlpTDVVTGEwRysyQy9qZTdkODZpOVRhc1JrUkVSRVJFSkdjS2ZVVkVSRVR5cVcrUHRwYXZWMjNZUWN6VkJCdFdJeUlpSWlJaVlwMUNYeEVSRVpGOHFsbTlFclZyVmdFZ0xUMkRoY3REYlZ5UmlJaUlpSWhJZGdwOVJVUkVSQXFnYi9jMmxxL25MOTFJV25xR0Rhc1JFUkVSRVJISlRxR3ZpSWlJU0FHMGJ0NEFqektsQUxnU0c4ZjZ6YnR0WEpHSWlJaUlpRWhXQ24xRlJFUkVDc0RlM2tpdmJxMHQyN01YcmJOaE5TSWlJaUlpSXRrcDlCVVJFUkVwb0o0ZFcrRG82QURBd1NPUkhEaDgwcllGaVlpSWlJaUkzRVNocjRpSWlFZ0J1WlZ3b1dPYlFNdjJuL05YMjdBYUVSRVJFUkdSckJUNmlvaUlpTnlHdmozYVdyN2VzR1V2a1dmTzI3QWFFUkVSRVJHUi8xSG9LeUlpSW5JYmZDdDVFOVNrTGdCbXM1ay8vbHBsNDRwRVJFUkVSRVN1VStncklpSWljcHVlN3RQSjh2V0s5VHM0Zi9HS0Rhc1JFUkVSRVJHNVRxR3ZpSWlJeUcycVZhTXlqZXJWQU1Ca01qRmoza29iVnlRaUlpSWlJcUxRVjBSRVJPU085Ty8zdjltK1MxWnRKVG9tem9iVmlJaUlpSWlJS1BRVkVSRVJ1U01CZGFwVHUyWVZBTkxTMHBtMVlJMk5LeElSRVJFUmtRZWRRbDhSRVJHUk8yQXdHT2pmOTMremZlY3ZDeVV1UHRHR0ZZbUkyRlp5VWhLTFpzMGlLZkh1L0N4TVRrb2lMUzB0MytjbkppUndMVFcxQ0N0NnNPelp2cDJEKy9jWDZKcnpVVkVrSnlVVlVVVlpYYnB3Z2ZOUlVhUWtKeGY0MnNzWExqQjc4bVRpWW1PTG9MTC91WEw1TXB2V3JPRnNaT1J0WFI4ZkYwZHFTa3EyL1Zkalk4bElUNy9UOGtUa0xxSFFWMFJFUk9RT05XdFVpMnErNVFGSVNVbGw3cElOTnE1SVJNUjJEdTNmejRhVks1bjIyMitZVEtZQ1g3OW4rM2JlR2pLRW1Pam93cWtuUEp4OU8zZGlOcHNCK1BEVlY1bi94eC81dnY3ajExL25yMm5UQ3FXVys1SFpiR2JHK1BHc1hMVEk4ajBHaURwOW10VkxsbVE3Zi9xNGNTeWFPVFBMdm11cHFTeWJOeS9ITVA2N2p6NWkzODZkT2Q0L01UNmVDMUZSSEQ1d2dHMGJOckJzM2p4bWpCL1B1TysvejFKVFhuWnQzY3JYNzcvUGR4OTl4TGt6Wi9KOVhhYVlLMWZZSGhySzBybHpyUjQvRkI3T3N2bnpyZjRLWFpPL0o0VmlvcVA1N2R0dm1UOWpCa3ZuemkzUUR6QXlmZnJHRzZ4Y3RDamIvcW0vL01MM24zNWE0UEZFNU81a2Irc0NSRVJFUk81MUJvT0JwL3QwNUtOdkpnSXdlOUZhK3ZSb2k2dExjZHNXSmlJUHZQTlJVWHozMFVlRk50NHI3NzZMVDhXS3VaN1RvR2xUSXZidVpmZjI3U3hmc0lBdXZYc1h5cjFuakIvUHJxMWJjenoreGErL1d0Mi9mTUVDcnFXbVVxOVJvM3pkWitiRWlWU3JXWlBHTFZyY1ZwMFBtb3owZEpLVGtsaXhjQ0VYb3FKNGJOQWc3QjBjMkJFYVN1aWFOYVNtcE5EMWtVZHlIV1AyNU1uczJiRURrOG1VNTdtWmZ2bjZheTZkUDA5U1lxTFZIeTRZalViS2VuaHdOU2FHVW1YSzVEbmU4Y09IbVQxNU1pNnVycVNscGZIbmhBbThOR0lFcm01dSthb0h3SzlXTGNwWHFzU2U3ZHZwK2Vpak9MdTRaRGwrTkNLQzlTdFdXTDNXMDhlSGx1M2I1enIrdVRObkdEOTZOQm5wNlhUdjI1ZGw4K1l4N3J2dkdEQnNXTFo3M2Vwc1pDVE9ycTZVTGx2VzZ2RUw1ODV4NnNRSk9qMzBVSzdqaU1pOVE2R3ZpSWlJU0NGbzB5S0FTajdsT0JWMWtZVEVaR2JNWGNselQvZTBkVmtpOG9BclVhSUVuWHIxc214Zk9uK2VYVnUzVXE5Ukk3eXRoTGNIOXV6aHpNbVRXYTY1bVZ2Smt2bTZiKzhubitUWTRjTWt4TVZoTnBzeEdBeTM5d0tzYUJVU2ttWDdVSGc0bDg2ZnQzcnUxZGhZemtaR0VoZ1VSUFRGaTViOXFTa3BXYllCU3J1N1l6UWFDZHU4R1hzSEI0VysrV1R2NE1DQUYxOWs1c1NKN05xNmxhc3hNUXg4NlNWNlBQb28wWmN1c1hiWk1weGRYV25icVpQVjYxY3ZYY3FlSFR1bzR1ZEh4NTcvKy8vbXJiK244WEZ4bG4xR096c0FUQ1lUNWJ5OGNDdFZpc01IRGxEZDM1L21iZHZpNGVXRlI3bHkyTm5uTC9JNGZ2Z3dFMzc4RVlQQndJQVhYeVExSllVSlAvN0l1QjkrWVBDcnIrTGk2cHJqdFRzMmJjcXlYY2JkblpLbFMzTmd6NTZzMzZlYmFybjFCeFRqdnYrZXhJU0VYR3ZjczMwN3M2ZE13Y1hWbFdkZmVRVzNraVh4cmxDQnFiLzh3cWovL3Blbmh3eWhRdVhLT1Y0L2EvSmt5bmw1OGVUZ3dWYVBiMTY3Rm50N2V4b0hCWkdleSt4aG81MGRScU1lR2hlNUZ5ajBGUkVSRVNrRVJxT1JBWTkzNVpOdkp3RXdlOUU2ZW5kcmczdVovQVVrSWlKRndhVkVDVUs2ZGJOc0w1NHpCNEJ1ZmZwUXh0MDkyL2xYWTJJNGMvSmtsbXR1Tlh2eTVIemRPek9BbWpObFNxN25kZTdkbTZzeE1ady9leGFBMHlkT0FMQXZMQXpuRzJGYllGQ1E1Znllano2YTVmckU4ZU56REgxM2J0Nk0yV3htZTJnbzIwTkRMZnYzaG9XeE55d3N5N252akJ4SnlkS2w4L1BTNUJaR281SEhCZzJpV0xGaW5EMTF5aElNUGpGNE1HTkdqdVR2dVhQeHIxY1BUMi92TE5jZDNMK2ZaZlBtNFZPeElnT0hEY1Bld2NGeTdPc1BQc2h5N3ZMNTgxaytmejRBcGN1VzVhMy8vamZMRHhQZXVoRjY1bmRHZDZiZDI3Y3phOUlrRE1DQVljT29YSzBhQVAwR0RHRG14SW44OHZYWERIcnBKYXQvWGdCbVRacGtkZit0b2E5VDhlSTBiZFVxMjNubnpwemhTRVFFSFhyMHNEcE9jbElTQzJmT0pHenpacXJXcU1GVHp6L1A5SEhqeUVoUForZ2JiL0RpaUJGTS91a254b3djU2J2T25RbnUxZzBIUjhkczQ4UkVSMU8zWVVPcjkwaEtUR1RIcGsya3A2ZnorWWdSVnMvSjFLSmRPM28vOFVTdTU0akkzVUdocjRpSWlFZ2hhZGV5SVgvTVhjWFJFMmRJdlpiR2xGbkxlWFZJUDF1WEpTSmlFYjVyRjE3bHkrY1lZT1hIemVGcFlXamJxUk43dG0vUDl0aDdaa0FOV1VQZi9FcFBTMlBUMnJWVTkvZlBNanQ0NHBneDFLaGRtNkJiSHFYUGJUYW41TTFnTVBEd1UwOXhMVFVWeDJMRkFIQnljbUxBaXk4U2ZlbFN0c0FYb0xxL1AyMDdkNlpkNTg0NEZjL2FFdW5tMmJCdkRSbENuLzc5cllhbXR5c2pQWjNGYytZUXVubzF6aTR1REJnMkROOGJnUzlBbytiTnNiZTNaOGFFQ1l6KzdETWVIVGlRV3ZYclp4dG41Qysvc0QwMEZQZHk1YWhhbzBhV1kxczNiQ0FsS1ltZzRHQWNIQnhZUEh0MnR1dlhMVitPMFdpa2FldldXZlpuL3JCaTJieDVKQ2NsMGJGblQ0SzdkY05vTk5Ja0tJZ1o0OGV6ZDhjTzZnY0c4c3E3N3pMdmp6OVl2WFFwWVZ1MkVOeXRHNEV0V2xoQzlOZ3JWMGhKVG1iRndvV3NXTGdRZ1BVclZyQit4UXFhdFdtRGk0c0w2V2xwZEh2a0VTNmNPMGZZNXMyRWRPK09hNGtTTFBqelQ2cjcrMU03SUlBVkN4ZFN6TW5wanIvM0l2TFBVT2dySWlJaVVraU1CZ05EK3Zma2pZOS9CbURSaWszMDY5bU9DajRlTnE1TVJPVDZJK3pSbHk1Uk95QWcyNkpZTHE2dTJRS3JteVVsSm5MeDNEbDhxMWZQRnNaNWVIcnluNDgvdnFQYXV2WHBZK25sT212U0pIWnUyY0tibjM2YVkvL1IvTmkxYlJ2eFY2OHljTmd3eWxlcWxPVll5ZEtsclFaNFVuQlJwMDl6NnNRSm1yZHBBMkFKZlBmczJNR1preWN0NXgyTmlMQjhuWmlRa0NVQVhiTjBLUUJCN2R0YmZzOXphKzlRdGx5NUhGc01tTTFta2hJU1NFaElJREUrSGs5dmIxeEtsTWh5enVtVEo1azFhUklYb3FMd3FWaVIvaSs4WVBVSElmVURBM0Z4ZFdYcWI3OHhjY3dZR3Jkb1FiYytmWEM5YVR5VHljU1dkZXVJaTQxbCtQdnZXNDRsSnlXeDlLKy9jQ3RWS2x0TGtreFhMbDltei9idDFBOE1wR1NwVWdCa1pHU3dkOGNPVmkxWndxWHo1ekVhamJRS0NhR3Nod2Q3dG0rM3ZNYXFOV3FRa3BKaTZYUHRWNnNXSnBPSjNkdTJNWGZhTkpiTm0wZWo1czFwRlJMQzZSdS9ENzBlZnh6SFlzV1lOV2tTTmV2VW9YNWdJRTdGaXpOai9IanFObXhJMjg2ZFdidHNHUWFEZ2VDdVhVbExTMlArakJuNDE2dEhVUHYyckZxOFdLR3Z5RDFFb2ErSWlJaElJV29jVUpNR2RmM1l2ZjhJSnBPSjMvOVl6QWV2RDdSMVdTSWliRmk1RXJqKzJQbXRqNTVYclZHRElhKy9idlc2cE1SRXhuNzNIWmN1WEdENGUrL2hYcTVjb2RkbU1CZ3dHQXlZeldZT2g0Y0QxMXNHM0VudjBNQ2dJTXE0dTJjTGZLVndMVit3Z0lpOWV6bDI2QkQ5bm5uR0V2b2Uycitmc00yYnJWNlRsSmhvZFVHek9nMGFXRUxmM05vN3ZQL05OMnpkc0lHNDJGZ1M0K05KaUk4SFlPT3FWYXhidmh5ejJReGNmMTg5TTNRb3RRTUNnT3ZCOGZMNTh5MnoxVnNHQjlPdFQ1OHMvWFp2VmMzZm4rSHZ2Y2VNOGVNSjI3eVovYnQyMFNvNG1LRGdZRnhMbE1ET3pvN0hCZzNpaDA4L1plNjBhZlIvNFFVQWxzMmZUMnBLQ3YwR0RNaXh0L0Nhdi8vR1pESmw2WGU4YlA1ODFpMWJSb21TSmVuN3pEUE1uanc1eDhYZmpoOCtuRzFmMjA2ZEtGbW1ER3YvL3B1OVlXRjA2TkdEdytIaGxDcGQyaks3ZmRha1NYajYrQkFZRk1UMHNXTXhaV1RRK2NhQ2krZlBuc1hEeXd0N0J3ZWlMMTBDc0FUaTE2NWRvOWlOMzE4UnVmc3A5QlVSRVJFcFJJWWJzMzJIdnZVdEFHdERkL0ZFN3hCcVZNdDl0WHNSa2FKMC91eFpJdmJ1SmFCSkU3cjM2V1BaYndhKy9mQkRTdVN3UUZ0Y2JDempmdmlCQzFGUmRPelpzMGdDMzVzZFAzVElFdURGeDhYaFZMdzR4WjJkYjJ1czd6NyttQXRSVVZhUDNkcmpOOU90QzJ4SjNwNTYvbmxtVHB6STNoMDd1QkFWeFlDaFF5bDcwL3NrUDkvVEhaczJaZXVObTFkN2gyTUhEMkkwR25GMWM2T0NyeS9IRHgvR3IzWnRXclJ0UzRtU0pTbmg1b1pMaVJLV0h4d2NEZzluOGkrL2tIYnRHdTZlbnZoV3E0WlB4WXJzM3JZdFg2K3pVZlBtbFBYd1lOL09uYXhhc29TcnNiRUV0V3RIVWxJU0FMVURBdkFxWDU0akVSRWt4c2V6WmQwNi9PdlZJeVU1bVNNM3pYTE9kT1h5WmNJMmJiTFVrYWw5bHk2VWNIT2plZHUyT0RnNE1IdnlaSUs3ZGFOekRvc3IzdXl0SVVPd3M3ZW5aZnYyTkcvZG1wam9hQndkSGRtL2F4ZDFHalRJZG41cVNnclJseS9US2lRRUQwOVBBRTRlUFVwMWYzOEFMdDZZV2UzaDZZblpiQ2J0MmpYTjlCVzVoeWowRlJFUkVTbGsvbjZWYWRNaWdQV2JyOCtrKzIzcVFyNys0RVViVnlVaUQ3S0ZNMmRpTUJqbzJLTkhsc1hLenAwNVEycEtDbFdxVjg5MnpmbXpaNWt3ZWpUeDhmSDBHekRndHZycUZ0UzIwRkRzN08zSlNFOW4rdGl4RkhkMjVybFhYc24yZUg1K3RPL1NoY1NFaEd6N0Y4NmNTYVdxVlFrSURDeU1raDk0RGc0T1BQbmNjNVJ4ZDJmOTh1VmN1bmd4UytoYlZBYS8rbXFXN2ZYTGwrUHA3VTNOdW5XdG5sKzFSZzI4Zkh3SWFOS0VwcTFhOGY0cnI3QmowNllDM2JON256NjgrY2tuclBuN2IwSzZkMmZ5eno5bm1XMTdhOXVVaUwxN2lkaTcxN0xkcG1OSHk5ZDI5dmFVcjF5Wms4ZU9zWHJwVW9LN2RnV2d1TE16clR0MHlESk9Sa1lHMTFKVEMxU3JuYjA5N3A2ZVpLU24wNlJsUzZyNCtXVTdwNWlURXkrTkdJRXBJd09BQzFGUnhFUkg0MWVyRm5EOU04RGV3WUd5NWNxUm1wS0MyV3hXNkN0eUQxSG9LeUlpSWxJRW5uMnFCeHUzN3NOa01oRzI1eEE3OXgybVViMmMrMldLaUJTVlBUdDJjUFRnUVZxMGE0ZjdqZGw4bWZidjJnV1FMU2pidjJzWE15ZE94TjdCZ2NIRGgxc05qQXBiVEhRMCs4TENxRm0zTGdmMjdLSHJJNC93MTVRcC9QTE5OenovMm12QTlhY3A4cXRoczJaVzl5K2NPUk5QYis4Yys2eEt3UmtNQnJvKy9EQ0JRVUdXR2FPWlZpMVprdWYxVWFkT1pkbmVzbjQ5YzZkTnk3SnZ6cFFwekpreXhiSmQwRm5aOWc0T3ZQVDIyNWJ0ZDBhT3RIcmVaeU5HVU5iRHcycTdrK0xPempnV0swYVBmdGNYYVgzNitlZEpUMC9QZHcwYlY2MnlmRjJ5VkNtR3ZQNDYwOGVPWmRtOGViaVdLSkhqUW5YcmxpMWozYkpsK2I3UHplenM3ZW5ldDIrMi9aY3VYR0R1dEdtWVRDYjY5TzhQWEo4QmIrL2dZUGs4T0hIMEtPVXJWc1JvTkpLYWtnS1FiY0U5RWJsN0tmUVZFUkVSS1FLVmZNclJOYmdaaTFkZTcyZjQ2K1FGL1B6bDZ4Z0xFRmlJaU55cDJKZ1k1azZiUnNsU3BXall0Q25mZi9JSi9RWU1vRUxseXBoTUpyWnYzRWlsS2xXeUxXSTE1WmRmcU9EclMvOFhYcURVVFRPRGk5S2FwVXR4TEZhTTJnRUJITml6aDBwVnFqQmcyREFXejU2Tm5aMGQ2V2xwT2ZaR3pjblZtQml1eHNSazI1K1lrTUNwNDhlejdQT3BWQ25YM3E2U3Qxc0RYOERTaDdjZ0FnSURxWFpqWWNHNTA2ZHo3TkFoT3ZYcVJmMUdqWEs5N3RxMWE1eVBpaUwrNmxYaVltTXQvNjNmcEFtKzFhcGxPYmRrTHU5cm85R1k2L0ZNdHpNRC9XYjI5dlk4T1hnd1AzM3hCWXRtemFKdXc0WTR1N2hrTzY5bGNIQ1d2cjg1K1d6RWlGeVBYengzenRMT0ltTHZYb3hHb3lWb2pvdU5aZXVHRFFUY1dOenRXbW9xa2NlTzBTbzRHSUNVNUdRQTlmUVZ1WWZvLzJnaUlpSWlSV1RBNDExWXNYNEgxNjZsY2ZqWWFmNWV2WTF1SWRabm5vbUlGSVg5TzNlU2twek1VODgvRHdZRGlmSHgvUFRGRjViRnE2N0d4dEx0cGg2L21Wb0dCOU85VDU4Q2g2eTNLK3IwYWJhSGh0SzZRd2NjSFIwdCs2dldxTUZMYjcrTndXQWdKVG01d0krV2IxbS9udFZXWnBwYVc4enV6VTgrK1VmYUV0eXZ0cXhiUjBaR0JrMWJ0Y0xocHQvRDIrbnBXOXpabWVMT3pxU21wRmpDZWRjU0pTaFp1alNPeFlxeDl1Ky91WFRoQXZGeGNTVGMrQVd3YWMwYU5xMVpZeG5IM3Q2ZUVpVkxVclZtemNKNm1ka3Ntei9mNm52c1pybjE1TFczdDZkTDc5NzhQbW9VKzNmdHNqcmJ0NWlUVTc1QzZKeUVybDdOOXRCUXpwMDVZOW5uWDdjdWZRY01vSVNiR3dCL1RadUdLU09EamoxN0FyQnYxeTdTMDlJc3MzNHpRMS9OOUJXNWR5ajBGUkVSRVNraUhtVks4V2pQZGt5ZGMzM1Y3YkZURnRDNmVUMUt1Tnplb2tRaUlnWFZNamlZTXU3dWxoNmR3OTk3ajZtLy9jYkNtVE14R28yNGUzcFMzMHB2MjRjZWV5emJ2dGlZbUNLYjlidGg1VW9jSEIxcDI2a1RSdzhlekhJc3M2VkR6SlVydU9XdzROek4wdFBTc0hkd3lMTHYxUTgrc0h6OTNVY2ZVYmRoUXpvKzlCQUFCM2J2WnRsdHpFYVZySFp1M2NycEV5ZG8wckpsb1kyNVBUU1VjajQrbkkyTVpQWGl4V3pic0lGblgzbUZ3eEVSSk1iRjRlTG1ob2VuSjFYOC9OaTRhaFcxNnRjbnFGMDdTcFFzaVZ1cFVyaTR1bG9kZDhYQ2hibmVOekVoSWNkek92VG9ZYlhOU0w4QkE2eWVmK3NDZGRiNDN1aXBmZkhjT2F2SFZ5OVprbWV3bkpzOU8zWncrZUpGQW9PQ2FOcXFGVDk5K1NYbHZMMHRnZS9LUll1STJMdVg3bjM2VUxwc1dRQTJyVjVOeVZLbExLMWRrbThzV0ZkTW9hL0lQVU9ocjRpSWlFZ1JlcXBQUjVhdDNjNmw2RmhpNHhLWU9HTXAvMzQyKzZ3NkVaR2lZREFZcUIwUVlObDJkWFBqdWVIRCtlcTk5NGk5Y29XSG4zd1NvOUdZcjdGKyt1SUxxbFN2emhQUFBWZm9kZGFzVTRjS2xTdm4rTGg4YWtvSzBSY3ZVcmRod3p6SG12TExMNVIyZDZmM0UwOVk5bm41K0dRNXA3aXpzMlhmbVpNbmI3OXdBU0FqUFoyenAwN2hVN0VpanJjOC9uODdQWDB6eDl5NGFoVnRPbmJrYkdRazlSbzNac2VtVGZ6eTFWY01mdTAxUzJDWmFlT3FWWGg2ZTFPalRwMHMrNk12WGFLc2gwZVdmU3NYTGNxMW5xVEV4QnpQQ2VuZTNXcm9tOU5DaC9rSmZUTVhhY3RwWm4zdGdBRHFOMjU4dmJha0pKeWRyZi93ZU5uOCtaeUpqQ1I4OTI3cU5HaGcyZCtqYjEvSytmamdaR1dtL1BvVksxaXhjQ0cxNnRlbjlZMkY1blp2MjhhWnlFaTY5ZWxqZWEyWm9XOXhoYjRpOXd5RnZpSWlJaUpGeU1tcEdDOE9lcGlQdnA0QXdMd2xHK2plb1FWVksvdmtjYVdJU05GWXZtQUJzVmV1MEx4dFc2cjcrK2ZyR3BQSlJQelZxMlJrWkJSSlRmVWFOY0pvWjVmajhhTUhEMkkybXlsZnFWS2VZeVhFeDFzQ3F0dFIwQVhDQk01RVJwS2VsbVoxd2IvYjZla0xzSG5kT3BLVGttamNvZ1h6Wjh5Z25MYzN6d3dkeXJqdnYrZlhyNy9taFRmZXdEVWZQWFZuVDU2TW5aMGR6MmQyR0hvQUFDQUFTVVJCVkEwZmJ0bVgyKy94VzBPRzRPSHB5WDgrL3ZpMjZzNlA2RXVYTUpsTXVKWW9nZGxzWnNXTmdMbEM1Y3BXei9jcVg1Nkd6Wm9SZGZvMFAzNytPZFZxMWlRd0tJZzZEUnRpYjIrUHlXUWlmUGR1WEVxVTRIQjRPRWtKQ2RRT0NMQUV0cFdxVnJVNmJuSlNFaHRYcnFSeTFhbzgrZHh6R0F3R1ltTmltRDlqQnFYS2xDR29mWHZMdVlrSkNSaU54bXlodm9qY3ZSVDZpb2lJaUJTeHRpMENhRmpQajEzN2ptQXltL2wrN0d4KytPVGZCVnFGWGtTa01DeWJQNTkxeTViaFc2MGFEejM2YUw2dnUzTDVNaWFUaVhMZTNrVlNWMTY5ZzhNMlgxOFVNN05OUlc3aXIxNmw4aTJMZHVYR2JEWmYvMEtmeWJmdHhKRWpBRlpEMzl2cDZSdC85U29yRmk2a1pmdjJXZm80VjYxUmc1NlBQa3BpUW9MVkJjK3NpYnQ2bFRJM1doYmNMU0wyN21YaHpKbFo5bFd1V2pYTDdGeHIzRXFXcE5OREQ3RjkweWFtanh1SHM0c0x0UU1DT0hib0VESFIwVlQwOWVYSjU1NmpYdVBHK2ZvN1JuRm5aNTRkUHB4U04zb2xwNlNrTUduTUdKS1Rrbmh5OEdBY2JtcVRFaDhYUi9FY1poaUx5TjFKb2ErSWlJaElFVE1ZREx3OHVDL1B2Zm9GR1JrbTloMDR4dXFOT3dscDNkaldwWW5JQXlJOVBaMTUwNmV6UFRTVUNwVXJNL0NsbDZ3R3JmWTNadHVtSkNkbldiRHBVSGc0QUJWOWZmK1JlbTkyOXRRcER1elpROWx5NVNpZncweElnSXlNRE5MUzBvaVBpN1AwSmMzTmprMmJTTHQyamJETm16RWFqVlpiUzVoTXBqdXEvVUdSMlljNXN6ZnRuZHE1ZFN2MkRnNjA3ZHc1MjdFVzdkcmxlSjBwTThDL0lTTWpnOWpvYUdyV3JsMG9kZVZtMTlhdCtUNjNSdTNhdEd6Zm50VFVWQndjSFNsZnFSSU5telhMczlXS3E1c2I3YnAwb1dIejVodzllSkJEKy9heGE5czJNdExUY1N0VmloYnQyMU9uUVlOOHQyd0I4THp4ZzV6RWhBVEdqeDVOMU9uVGRPN1ZLOHNQV014bU0wY09ITWpXSmtORTdtNEtmZVdlOHVzMzN4QVFHRWp6dG0wdCt5YjgrQ1AxR3plbWNZc1dOcXpNdWlNUkVkaloyVkcxUmcxYmx5SWlJamJtVzhHTFB0M2JNblBCOVZYRmY1NDRqeFpONnVMc3BNY2tSYVJvWFlpSzRzOEpFemg3NmhSK3RXcngxUFBQNXpoano2dENCUUFtamhsakNYaVRrNUxZdFcwYkxxNnVWS3RaTTlzMWx5NWM0SzBoUTI2cnRsZmVmUmVmaWhWelBINHROWldaRXlaZ05wdHBGUnhzZGZaaWlSdUx1MDMrNlNkU1UxTXhtVXhVckZJbHozdUg3OTdOZ1QxN2NDeFdqQTQ5ZTFyNm5jWkVSMVBjeFFWSFIwZjI3OW9Ga0NVQWw2elMwOUk0ZWZRb0hwNmVPUzZjWnUyYXpNWDJ6R1l6WnlJakFTeGhaZTJBQU1wNmVHU1o1WnNYWnhjWER1M2ZUNTJBQU12WTRidDNrNTZlYnZsaHdmNWR1emhycFgvd3JSSVRFdkpjM0s5enIxNVp0bWVNSDUvdldzdDVlL1BRNDQvbmVWNWNiQ3h3ZmFaOTZKbzFuRHAyak1qang0bUpqdWJSZ1FONWN2QmdFdUxqMmJwK1BWdldyMmZtaEFrc21qbVRKaTFiMHJ4dFc4cTR1K2VybnFqVHA1bnl5eTljdVh5WlZpRWhORzNWaWdtalIrTlNvZ1FPRGc2Y2pvems3S2xUOUN6QTB3RWlZbnNLZmVXZWN2enc0V3g5amc3dTI1ZHRZWVpNQ1hGeHVON1M0UDkyLzBJSzhNN0lrWlRNNTRyRnNWZXVNSEhNR0lvN08vUDZoeC9lMGFNd0pwT0phOWV1a1pxU3dyV1VGRkpTVWtoT1NpSXBNWkdraEFRU0V4S0lqNHNqTGphVytLdFg2ZEd2bjlWSHEwUkV4TGFlZWF3TEs5ZUhjU1UyanVpWU9LYjh1WXdoQXg2eWRWa2ljaCs3Y3ZreW96LzdqUFQwZE5wMDZrVFhoeC9PZFJaZ28rYk5PUklSd1lIZHV5MlA3QnVOUmp4OWZPajk1SlBaK25tMkNnbTVvL3B5V3JndDA4S1pNemtmRllXbnR6Zk5XcmUyZWs1UXUzWWMycitmZy92M1l6UWFxZCs0c2VVeCtXYXRXMVB6bG9XOU1nMTQ4VVhNWm5PMklIbktMNzlrQ3dacjFhdVgzNWYwd0RsKytEQnBhV2tGbXVYNys2aFJuRHg2RkhzSEI4d21FMmxwYVRnNE9PRGg1UVdBaDZjbkhwNmVCYXFqWlhBd0t4WXU1T2V2dnNxeTM3dENCY3NpYUFmMjdMRzBDc2xOVW1JaXEvTllnTzdXMFBmRDc3NnpldDZIcjc2YTUvMXlzbTNqUnVENndtcTd0MjJqakxzN0ZhdFVvVVhidHBhWnVLNGxTaERTdlR2dHUzWmxYMWdZNjFlc1lOM3k1WnlKak9UNTExN0wxMzBPN3Q5UFRIUTBYUjkrbUhaZHVtQTJtemwrNUlobGdUa25KeWRhZCtpUXBjZXZpTno5RlByS1hlbnloUXYvNjYxVkFCa1pHVVFlTzhiK1hic0kzN1VMUnljblh2L3d3MnpudFFvSm9YbWJOdmtlOThEZXZTeVpNeWZiL3BqbzZGeXZhOUNrQ2Z0Mzd1UlFlRGlWYzJpZUQxaDkvT3kzNzc3ajFQSGpwS2VsNWV0N1lUQVlLTzdzakt1YkcxR25UeXYwRlJHNUM3a1VkK0tGZ2IzNDdQc3BBTXhhdElZdUlVMnBYTUhMeHBXSnlQMnFqTHM3Zlo5NWhsSmx5dVFybExPM3QrZXB3WVB6UFg1Unovd0xhdCtlOEQxN2VITHc0Qno3L3BZdVc1YlhQdmpBNnJGU1pjcFFxa3laSE1lM05uTzRXZXZXUkI0L2pzbGt3dDdlbmxyMTYxT3pidDNiZXdFUEFIZFBUOXAxNllMdkxYMlVTNVFzbVdOd0d4QVlpSU9qSXhucDZaaE1KcHlLRnllb2ZmczdtaWpUb1VjUDZqZHVUTnpWcTVaL1B4VXJWb3dLdnI2V0gzUThPbkFnanc0Y2VOdjNzS1orNDhhVTgvTEtzZllubjNzT3p4dVRsUHpyMWN2M2JHaUF3S0FnVGg0OVNtQlFFTlZxMXJUTWFyZkdhRFFTMEtRSkFVMmFjT0xJRVlybnMrY3hRUHN1WGZDclZjc3l1OTlnTVBESnFGR1lUQ2JNSmxPZVBiZEY1TzVrU0U4OFh2QmtUYVNJL2Qrd1lhU25wMXM5MXFaalI3cjM3V3ZaZm12SUVLcldxSUd6aXd0SElpSklUVW5CMmNVRjMrclZxZUxuUjh2Z1lPeHVXZ240clNGRGJqdjB2WFdtNzUzTUdyN1o1ei8vbkczR3hVZXZ2WWFqb3lNTm1qWER3Y0VCZTN0N0hCd2RjU3hXakdKT1RqZzVPZUhrN0l5enN6UEZuWjBwN3VKU29ONU5SYVg5STY4dzhMR3VESGlzaTYxTEVSRzVLNW5OWmw1NWR4VDdJbzREVUx0bUZVYi85K1c3NGpOY1JPUnVsSlNZbU85RnUwUkVSQjRFOWk1VjgxeXRVVCt1a2J2U2Y4ZU1zYm8vcDVEMTR2bnorTldxUmZjK2ZmQ3RYcDF5M3Q0WURBYVdMMWpBd1gzN3NxMkN1bkhWS2phdVduWEhkVDcrcjM5bDJUNTY4Q0JsUER4eVhCMDJNU0dCZy92MjBiQjVjNHczelNxNGRZWkJTbkl5U1ltSitOV3VUZGVISDc3ak9rVkU1TzVoTUJnWS9udy9Cci8rRlNhVGlRT0hUakI3MFRvZWZVaVBUSXFJV0tQQVYwUkVwT0FVK3NwZEx5WTZtdk5ueitiYWNMOXg4K1owNjlNbjIvNXRHelpReGM4dlcramJxVmN2UXJwMXkzY051N1p1dGRxWXYyR3pacGF2RStMaW1QZkhINVF1VzVaaEkwYmdjR1B4Z0p2OU9XRUNSeUlpcmk4OGwwTlBNcmplZXcyZ2JBNk45MGUrOHc1bFBEeDQvZzc2UTRtSWlPMVVyZXpEMDMwNk1ubldNZ0Irbjc2WTVvRjFxT1JUenNhVmlZaUlpSWpJL1VDaHI5eDFUaHc1d3ZiUVVDNmRQOCtGYytkSVRVa0JjbDR4MTYxVUtRNGZPRUJBWUtEbEhETnc3TkFoNHVQaXFPYnZuKzJhNWZQbnN6eVAxVmdMeXRYTmpVZWVmcG8veG8wallzOGU2Z2NHWmptK2Q4Y09kbTdaUXJNMmJXaWFTK0FMRUgzcEVnQmxQRHlzSG8rSmpzWmVmWlZFUk81cFQvZnJ6SWF0ZXpseDZoelhycVh4NVkvVEdQWHBLMnJ6SUNJaUlpSWlkMHlwa2R4MVVsTlRDZCsxQzU5S2xXaldwZzBWS2xXaWZPWEtsUFh3WU1RTEwyUTd2M092WHZ3MWRTcWpQdnNzMjdIeWxTclI2S2JadUhCOTlkYUF3RURxTm15WVpmK2g4SEQyN2R4SjMvNzlzNDF6NHVoUk5xMVprNldCZlc3OWZLZU5IY3Uwc1dPdEh0dTZmajFiMTYvUHR2K1RVYU1zcXlGbnp2VE5xVTJFaUlqYyt4enM3Ump4NzZjWSt0YTNtRXdtd2crZVpNNmk5ZlI3cUoydFN4TVJFUkVSa1h1Y1FsKzU2OVNzVTRjUHYvL2U2a3E2WC96NmE3WjlnVUZCMUduUWdKam9hRXdtazJXL2s1TVRaY3VWeXpiTzhQZmVzM3JmNDRjUGMvTG9VZUppWTdQTkR2Ync4cUpwcTFaWjluWHExU3ZmcnlrL2JnNlVyK1F4MDFkRVJPNFBOYXBWNUtsSE9qSmw5dlUyRCtPbUw2SkZZQjBxK09qelgrUitaektiaVRnVVNmamhFeVFucDlxNkhDbEN1OE9QNGxXdU5GNGVtdEFoRWxDM0dnM3ErTm02REpFSGdrSmZ1ZXZjSE5KR0hqdkdwUXNYYm11Y3dLQ2dMTnZmZnZRUkY2S2k4cnp1dCsrK3kvT2NMMzc5dFVBOWdRc3FjNmJ2eGxXcmNuek1OekVoZ2NXelorYzRobU94WW5UczJiTkk2aE1Sa2NMVHYxOG5ObXpieThrYmJSNitHRE9OSHo1NVdXMGVSTzVqeDA2ZTViTWZwbkk4TXUrL200cUkzRThHMGxXaHI4Zy9SS0d2M05XMmg0YXlQVFQwdHE2OU5mUWRPR3dZR2VucGhWRldGc2NPSGVKc1pPUnRYVnUrY21XcTFheVpiWC8wVGFGdlRwSVNFMW0vWWtXT3g1MWRYQlQ2aW9qY0F4d2M3SG43cGpZUCt5Tk9NSGZKQnZyMGFHdnIwa1NrQ0N4Y3ZvbFI0MmJoVzlHSEQvNHpDTCtxRmZIMkxJUFJ5bE51SWlJaUlyZExvYS9jRTZ5MWRjakp6SWtUQ2R1OE9kditNdTd1d1BXd05ERSt2c0ExR0kxR3lwYkx2cXI2Z1QxN2NnMW5jOU1xSk1ScTZQdm1KNS9rZXQxYlE0Ymc0ZW5KZno3KytMYnVLeUlpZDVmcmJSNDZNR1gyY2dER1RsMUlzMGExMWVaQjVENXo3T1JaUm8yYlJZOE9RYno0cjBkd3NMZXpkVWtpSWlKeW4xTG9LL2VFUytmUDUvdmNsT1RrWEk5djI3Q0JwWFBuRnJnR1Z6YzMzdnZxcXh5UEZ5U1lodHdYZ3J2WjFnMGJxRjZ6cHRYQU9WTktjakpybGk2bFE0OGVPRGc2RnFnT0VSRzVPL1R2MTVrTjIvWng4dFE1VXErbDhmRzNreGp6K1hBY0hQVFhOWkg3Z2NsczV2TlIwL0N0NktQQVYwUkVSSXFjL2hVaDk0U3ZQL2lnME1jc1NFZzc3NDgvMkxkelo2SFhrSmZqaHc4emQ5bzB5bmw3OCtyNzcxdGQzQTZ1dDhGWXUyd1o1ODZlWmVDd1llb0RLU0p5RDNKd3NHZkVTMC94NG9qcmJSNk9IRC9OejVQbThmSnpmVzFkbW9nVWdvaERrUnc3ZVpZUC9qTklnYStJaUlnVU9ZVytjazhvalBZT3Q4cnZUTnRNcm01dWhUcGVYdUt2WG1YNjJMRVlEQWI2OU8rZlkrQUwxOXRFbkltTVpQZTJiY3laTW9WK0F3WVVhaTBpSXZMUHFGbTlJb1A3OStEWFNRc0FtTHRrQXczcStOR21SWUNOS3hPUk94VisrQVFBZmxVcjJyZ1NFUkVSZVJBbzlKVjdRbUcyZDhqMG40OCt5cmJ2MjQ4K0lyQmxTOXAwNkpCbC82b2xTemdTRVpIcmVBOC85VlMrYXdTWU8yMWFqc2N5MHRPWit1dXZ4TWZGMGIxdlh5cFhyWnJyV0FhRGdYNERCaEJ6K1RJN05tMmlqTHM3SWQyN0Y2Z2VFUkc1T3p6NlVEQjc5aDlsUzlnQkFMNzhjVHJWcTVUSHg4dmR4cFdKeUoxSVRrNEZ3TnV6akkwckVSRVJrUWVCUWwrNUp4Um1lNGNxZm41MDZ0VUxEeTh2cnFXbWtwU1lTS2t5Ly92THQ3T3pNeDVlWHFTbXBKQ2NsRVNwTW1WbzFLd1pGU3BYem5YYzVtM2FGS2lPM0VMZjJWT21jUExZTVFJQ0EyblRzV08reHJPM3QrZVpvVU1aL2RsbnJGaTRrSExlM3RScjFLaEFOWW1JaU8wWkRRYmVmdmxwbm52dFN5NUZ4NUtZbk1MSDMwNWs5SC9WMzFma2ZtRE01ZWt0RVJFUmtjS2lmem5JUGFFdzJ6dFVybFlOVnpjM2xzeVp3N2FORzNFcldaTGg3NytmclEvdTZxVkxXYmRzR1pXcVZLRitZQ0FCZ1lHM1hYOUJMRit3Z0oxYnRsREIxOWRxbXdhVHlYVDlDeXYvWUhCMWM2UC9DeS93ODFkZk1YUGlSRHc4UGZFcVg3Nm9TeFlSa1VMbVZzS0ZEMTRmeE12di9vREpaT0xRMGRQOE9ua0JMejM3aUsxTEV4RVJFUkdSZTRCQ1g3bG5aV1Jra0JnZlR6RW5KK3p0N1RIYTJaRVlIOCtaeUVqczdMTy90ZE91WFdQL3JsMXMzN1NKNDRjTzRlTHFTbEQ3OWpScTNoeUFzNmRPWVRLWkxOZDI3dFdMS241K2hHM2V6TksvL21MUnJGbFU5L2VuUWRPbU5HcmVQRnRJWEJnOWZjTjM3MmJWNHNXVWNYZG4wTEJoT0RnNkFoQjk2UkxPTGk0NE9qb1N2bWNQQU1XZG5hMk9VY0hYbDE2UFA4NmNxVk9aOThjZnZQQ2YvOXh4WFNJaThzK3I0KyticGIvdm5NWHJDS2hiamRiTjFOOVhSRVJFUkVSeXA5Qlg3bGtaNmVsOE5tSUVack01MjdHYWRldG0yN2Q4NFVMV0wxOXVtVUViMEtRSnBvd00zbi9sbFN4alZLdFpFd0NqMFloLzNicjQxNjFMVW1JaVlaczNzMlhkT25aczJrUmdVRkMyOGJ2MzZWT2craGZQbVpOdFg2MzY5V25kb1FNdGc0T3pMQnozKzZoUlJGKzhtUFUxMXFtVDQ5aE5XN2NtOXNvVm1yUnFWYUNhUkVUazdwSzl2KzhmVlBldGdMZG5XUnRYSmlJaUlpSWlkek9Gdm5KWGN5dFpFZzlQVDZ2SEhJc1ZJNmg5ZTY3R3hKQ1JrWUhKWk1Kb05PSlZ2anh0TzNYS2RuNUk5KzRFTkc1TUJWL2YvKzIwdDZkSHYzNGtKU1ppTUJpbzR1ZG5DWDF2NXV6aVF1c09IV2dWRXBKdG9iaHlYbDdVcUZPSE5sYnVtWnRUSjA3Z1hhRkNsbjFHbzVFZS9mcGxPN2QxU0FqbnpwN0ZmR01tY29YS2xXbmNva1d1NDNmcTFhdEE5UlFHazVVQVhrUkVidCt0L1gwVEVwUDU2SnVKalByMFpSd2RIV3hkbm9pSWlJaUkzS1VNNlluSGxkS0lTS0U0ZSs0eVR3LzdoS0VEZS9Qb1ErMXRYWTZJeUgwai9PQkpTMzlmZ0pEV2pmbS80ZjB4YUVFb2tYdkdwRC8vWnVLZlMxbnoxdysyTGtWRVJFVHVjZll1VmZQOGg0QXhyeE5FUlBMcnlQSFRBTlN0Nld2YlFrUkU3ak4xL0gxNXZuOVB5L2FxRFdGTW5iUGNoaFdKaUlpSWlNamRUS0d2aUJTS3RQUU1wczVaUVRYZjh2alg4TFYxT1NJaTk1MUhIMnBQcDdaTkxOdmpweTloN2FiZE5xeElSRVJFUkVUdVZncDlSZVNPcGFWbk1HYjhIQ0xQbk9PZFY1N0dxTWVOUlVRS25jRmc0RDh2UGs3ZFdsVXMrMGFPbXNxaG82ZHNXSldJaUlpSWlOeU5GUHFLeUcweG1jMmNQWGVadGFHN0dQcm1OeXhldVpsWEJ2ZWphbVVmVzVjbUluTGZjbkN3NTVPM25zUGJzeXdBcWRmUytML1B4M0lwT3RiR2xZbUlpSWlJeU4zRTN0WUZ5UDJyL1NPdjJMb0UrWWRVOHkzUHIxKzlvY0JYUk9RZlVNck5sYy9lZVo2WFJueEhZbklLMFRGeHZQUFpXRWIvOTJXY25Jclp1andSRVJFUkVia0xLUFNWSWpQd3NhNjJMa0dLV1BIaXhhaGIweGYvR3I1cTZTQWk4Zy95cmVqRkIyOE1aTVFudjJJeW16bDY0Z3ovL1dFcUg3MzVMMzBlaTRpSWlJaUlRbDhwT2dNZTYyTHJFa1JFUk81YlRSclU0dC9QOWVHSHNiTUIyTGgxTDc5UFc4VGdwM3ZhdURJUkVSRVJFYkUxOWZRVkVSRVJ1VWYxN3RxYTNsMWJXN2FuLzdXU3VVczIyTEFpRVJFUkVSRzVHeWowRlJFUkVibUh2ZlN2UndoczRHL1pIalZ1Tmt0V2JiVmhSU0lpSWlJaVltc0tmVVZFUkVUdVlYWjJSajc4enlDcVY2bGcyZmYxVDMrd2V1Tk9HMVlsSWlJaUlpSzJwTkJYUkVSRTVCN240dXpFVng4TXhiZUNGd0JtczVuUGZwakNwdTM3YlZ5WmlJaUlpSWpZZ2tKZkVSRVJrZnRBS1RkWHZ2NW9HT1c5M1FISXlERHg0VmZqMmJIN29JMHJFeEVSRVJHUmY1cENYeEVSRVpIN1JOblNibnp6NFV0NGVwUUdJQzA5ZzNkSGptTnYrREViVnlZaUlpSWlJdjhraGI0aUlpSWk5eEZQajlKODgrRkxsQzN0QmtEcXRUVGUvdSt2SER3U2FlUEtSRVJFUkVUa242TFFWMFJFUk9RK1U5N2JuYTgvR2tiSkVpNEFKS1drOHViSHYzQThNc3JHbFltSWlJaUl5RDlCb2ErSWlJaklmY2kzZ2hkZmYvZ2lyaTdGQVloUFRPTDFEOFp3NVBocEcxY21JaUlpSWlKRlRhR3ZpSWlJeUgycWVwVUtmUG5lVUlvWGR3UWdOaTZCNGUrT1p2ZitJemF1VEVSRVJFUkVpcEpDWHhFUkVaSDdXSzBhbFJuNXpndVc0UGQ2cTRlZjJiQmxyNDByRXhFUkVSR1JvcUxRVjBSRVJPUStWNzlPTmI3NzZHVkxqOSswOUF3Ky9HbzhpMVpzc25GbElpSWlJaUpTRkJUNmlvaUlpRHdBYWxhdnlPalBoK1BsVVFZQWs5bk1Oei8veWRRNUt6Q2J6VGF1VGtSRVJFUkVDcE5DWHhFUkVaRUhSRVdmY296K2ZEaStsYnd0KzM2ZnRvZ3hFK1ppVXZBcklpSWlJbkxmVU9ncklpSWk4Z0J4TDFPU1VmOTltYnExcWxqMnpWbTBqcysrbjBKYWVvWU5LeE1SRVJFUmtjS2kwRmRFUkVUa0FWUEN4Wm12M24rUkZvRjFMUHRXYlFqajNjL0hrcEtTYXNQS1JLUW9aR1Jrc0QwMHRNQ3RYT1pNbWNMdm8wYmxhL3o4akoyYWtsS2creGVWNUtRazB0TFM4bjErWWtJQzExTDEyZmhQSytyM2JYcDZPcEhIam1FeW1iSWRNNXZObkR4NmxQTlJVZm02WjI3dmo3T1JrVGtlaTcxeWhkaVltQnlQWDdsOE9kODEzS25ZbUJpaUwxN010ai82NGtVUzR1SUtORmJLWGZKbi9aOXlyMzBHeW9ORG9hK0lpSWpJQThpcG1DTWZ2L2tjbmRzM3RlemJ0aXVDbDk3NWdhanpsMjFZbVlnVXR1MGJOeko3OG1TV0wxaFFvT3RPSERuQzRmRHdYTS9KU0U5bjBrOC9NZVAzMzYyR1o1blMwOUlZL2ZublRCZzlPczhBYWMvMjdidzFaQWd4MGRFRnFqY25oOExEMmJkenB5V1UrZkRWVjVuL3h4LzV2djdqMTEvbnIyblRDcVdXKzFWS1NncXpKMC9POG43SnlNamcwdm56QmZxVmtaNXV1YjRvMzdjQVJ3NGM0S2N2djJUUnJGblpqbDA0ZDQ2ZnYvcUt6V3ZYNWpuT3ZwMDcrZnp0dHpsLzlteTJZM3ZEd2hqMTJXZXNYcnJVNnJYelo4emdtdzgrNE95cFU5bU9tYzFtSnY3NEkyTy8vWlpMRnk3a1dVZGVMbCs0d1BqUm96bDk4cVRWNCtOSGplTEw5OTdMdHYvTDk5NWowZXpaK2I3UDRqbHorT3l0dHpnU0VYRzdwZDVUaXVJelVLU3cyTnU2QUJFUkVSR3hEWHQ3STIrOTlDUmxTcGJnajNtckFEaDI4aXd2dlBFTjc3NzJERTBiMXJKeGhTSlNHSnEyYnMyMjBGRFdMRjFLcFNwVnFGVy9mcUdOYldkdlQxa1BEemF0V1VOYVdocFBQZjg4ZG5aMjJjNWJ2bUFCbDg2ZnA0eTdPeTRsU3R6V3ZXYU1IOCt1clZ0elBQN0ZyNzlhM2I5OHdRS3VwYVpTcjFHamZOMW41c1NKVkt0Wms4WXRXdHhXblEraWpMUTBEb1dIczMvWExsNyt2LytqakxzN3NkSFJmUDNCQndVYTU5VVBQc0RMeHdjbzJ2Y3R3UDVkdXdBSWFOSWsyN0dUUjQ4Q1VMVkdqVHpIOFNwZm5veU1EQ2I5OUJNdi85Ly9VZHpaMlhLc1RvTUdWUEh6WS9uOCtaUnhkNmZCVGZmYXQzTW5CL2Jzb1haQUFENFZLMlliMTJBdzBQT3h4eGcvYWhUanZ2K2VGOTk4RTVQSnhNaDMzc24zYTd6NXo0UmpzV0tjall4a3dvOC84dUtiYitKZXJseSt4eW1Jd0tBZzltemJ4dVNmZitiRk45L0V1MEtGQWwzLzlmdnZGMW90eFlvWDU5OXZ2MTFvNDFuelQzNEdpaFNVUWw4UkVSR1JCNWpCWU9ENVp4NmliSm1TL0RSeEhpYVRpZmpFSkVaOCtpdURudWpLVTMwNllUUVliRjJtaU53Qm85SElvd01ITXVyVFQvbHp3Z1NHdi84K3BVcVhMclR4SDNyc01WS1NrOW01WlF2VHg0Nmwvd3N2WkRsKzRzZ1IxcTlZZ1llWEYwOCs5eHlHTy94TWFSVVNrbVg3VUhnNGw4NmZ0M3J1MWRoWXprWkdFaGdVbE9YUjlkU1VsR3lQc3BkMmQ4ZG9OQksyZVRQMkRnNEtmUXZBcFVRSkhoODBpTEhmZjgrMDMzN2p4VGZmcEd5NWNwYlFNV0x2WGtxWExZdFgrZktXYTlLdVhXUERxbFdzVzdZTUIwZEhRcnAxbzV5WGwrVjRVYjV2MDlQVENkKzlHM2RQVHlwWHJVckUzcjFaWnBidjNyNGRnSXZuenJGcHpScXJZd1MxYncrQWg2Y24vUVlNWU9xdnZ6SnIwaVNlR1RyVWNvNmRuUjFQUGY4ODMzL3lDVnZYcnljZ01CQ0R3Y0RWbUJqK21qb1Y3d29WZU9MWlozUDhNK0ZYcXhaZEgzNll4WFBtc0czalJscUZoTkNtWThjOFg5L0IvZnU1ZU81Y2xuMXVwVXJ4eEhQUE1lNzc3NW40NDQ4TUd6RWlTMEJkV0R5OXZSbjg2cXVNL3Z4enB2MzJHOFBmZXc5N0I0ZDhYMThZczVvek9SVXZYbWhqNWVhZi9nd1V5UytGdmlJaUlpSkNueDV0cWVicncwZGZUeVEyTGdHejJjejQ2VXM0ZFBRMGI3LzhOQzdPVHJZdVVVVHVnSmVQRCswNmQyYjEwcVhzQ3d1amRZY09yRmk0TU5kckVoTVNBTEtjWnpBWTZOQ2pSNWJ6REFZRC9RWU1JRGtwaVhxTkcyYzVscEtjekl6eDR5bnU3TXlnWWNOeURHSE9SRVphSG84L2ZlSUVBUHZDd25CMmRRV3V6eDdNMVBQUlI3UFdPWDU4anFIdnpzMmJNWnZOYkE4TlpYdG9xR1gvM3JBdzlvYUZaVG4zblpFaktWbUlZZmlEcHBxL1A2MUNRdGl3Y2lYTEZpeWcyeU9QQUpDV2xzYUdsU3M1ZHVnUU5ldldwVzJuVGx3OGQ0NVZpeGVUbnA1Tyt5NWRhQmtjaklPalk3WXhpK3A5dXk4c2pPU2tKTXUrVFd2WFdtMEpzWExSb2h6dmt4bjZBdFJyMUlqQW9DQjJiTnJFOXRCUUdqWnR5b2ticzRVQk92YnNTWm15WlRsNjhLQ2x0dFNVRkZxRmhCQjUvTGpsUEw5YTJaK3dhZE9wRTNiMjlyUm8xdzZqMFVqM3ZuMXpmZjBBOFhGeDJVSmZnT3IrL3JRTURtYmpxbFZzMzdpUk5wMDY4ZGFRSVZuT3VYVWJZTmZXclpaWjlvN0ZpdkZKSGoyVFBieThlUGpKSjVreGZqeXJsaXloYzY5ZWVkYWNLYWNaKzVtK2ZQZGRvaTlkeXZPOGYxSmhmQWFLRkFXRnZpSWlJaUlDUUlPNmZ2ejY5UnU4LytYdkhEcDZ2YjlnNkxaOURIM3pHejRlOFN5K0ZienlHRUZFN21iQjNicFJPeUNBQ3I2K1FPNkIxczF1UHM5b05GcUNzcmVIRHMzV3d6Smk3MTcrR0RmTzZqalcrb1ZtQmpkN3RtOW4vWW9WV1k0dG5qUEg4dlhOb1c5K3BhZWxzV250V3FyZkNDTXpUUnd6aGhxMWEyY0o3UUJjYmdUTWN2czY5KzVOY2xKU2x1K3RnNE1EejcvMkdwSEhqN05tNlZMR2Z2Y2Rack9abW5YcThPVGd3WG1HWUlYOXZnWFlzbTRkZ0dVMjk3LysvVzlMeitmelo4L3l3NmVmMHJKOWUzcmM4Z09HM0R6MDJHTzR1TG9TRUJoSWZGd2M0NzcvUHM5clprMmFsR1g3NWlEenJTRkRhTmlzR1kvLzYxKzBEQTdPZHgxNTZmTHd3L2pWcm8xLzNib0FkSDM0WVFBMnJGcEZRbHljWlR2VDBybHo4YWxZa1lEQVFPQjZPNFA4YU5pc0dTc1dMV0w5OHVVMGJkV0swbVhMRnRwcnVGc1U1bWVnU0ZGUTZDc2lJaUlpRnVYY1N6SHEwNWY1WWV4c2xxemFBc0RwcUlzTWZmTmJScnowSkcyREd0aTRRaEc1WGZZT0RwYmdEUElPRzc1Ky8zMHVYYmlRNDNrdGc0TnpYTEUrYlBObWtwT1NhQmtjbks5SG1idjE2VVBYR3pORFowMmF4TTR0VzNqejAwL3ZLQ2phdFcwYjhWZXZNbkRZTU1wWHFwVGxXTW5TcFF1OVI2eGNEM2o3RFJoZzJiWTJhelRUb2ZCd1BoZytQTXUrcDRjTXlkWjd1YkRmdDZlT0grZmtzV01BbHZZR0JvUEI4ajQ5ZW1NQnNocDE2MkkwR25POTE4MktPVG5SclU4ZjRIb3crcXFWZnNhckZpMWliMWdZdzk5N0QwTUJ4aTVNRGc0T2xzQVhvRjJYTGdEczNMS0ZoTGc0eTNhbXBYUG40dW5qOC8vczNYZDRWTlhXd09IZlRDYTlrNTVBS0NHaGh4WVVFcVNGM3FTaklpQTJST3psV3E2OTZ4VkZFVDlVQkFGQnFvRDBFanBKZ0VBZ1FDaWhobFRTZTV2eS9SRXlac2lrUVNDVTlUNVBIcHk5OTlsbm41bkRTTmFzV2J0Q2UzWHljbk5KVDBsQnA5T3hiZDA2eGozeHhFMnYvVTVUbCsrQlF0d0tFdlFWUWdnaGhCQUd6TXhNZVhQNm83VDBiY3lQYzFlZ1Ztc3BMQ3ppbzIvbjgraUlZSjZhTUJRVGsvcjVaVlhVRDUxT1IxeGlDdEZuTDNFbExwblloS3ZFSjZhU2wxOUFmbjRSQlVXRnFOV1Y3MXB1akVxbHhOTGNBaXNyYzZ5dExQSHljTWJiMDVWR0RkMW83ZGVFaGg0dThvdHlIY2pLek5TWFRRQndiTkFBVnc4UC9lUGtoQVFjblp3d016ZXY5ZHhEeDQ2dEtnb3NyQUFBSUFCSlJFRlV0Ty8waVJNVTVPY3piTnk0R3IyT1pVRTNuVTZuLzVxOVVxbXNWZER0ZWdHQmdUUndkcTRROEJXM1Y4OEJBK2hTTGxQN3dONjk3TjIrblRjKy9samZscEdlenU4Ly9LQi9mQ3Z2Mit2TFE2UmV2V3BRei9kRVpHVHB2YWpWRW5NdEFGd1pZK1VZb0xTV2I5bUdkT1dWQlpuZHZienV1UGMzNDZITEczZjYrSEYwT2gzV3RyWkVIamhBOE9EQk9OWGg1bkhSeDQ0Ukh4dEw3NEVEYTFVenVDN1Y1WHVnRUxlQ0JIMkZFRUlJSVlSUncvb0g0dFBFa3crL21VZHFlaFlBZjYwSjRjVFpTN3o5d21ONHVqdlg4d3JGclZSY1hFSll4RW5DSWs1eUpPb3NDaE1WL20xYTA5aTdFWDM3ZEtLaGx5ZTJ0alpZV1ZwaVpXbUZTbFZ4dC9LcXFOVWE4Z3Z5eVM4b0lDY25sN2o0QkdMajRvbUl1c0s4djdhZzA2cnAxTTZQYmdGdDZCYlFCak96K3ZtbC9tNFhFeDF0OEJYeWJyMTZNZUxSUjRIU1dwTS9mL01OTGR1MTQ5R25ucXF2SlJxNGNPWU11VGs1UUdsZFVndEx5eHZlYk9yN1R6NGhPU0hCYU4vMU5YN0x5RmV0YTI5ZlNBanJsaS9YUHk1L2p3SFkyTmpnVW02RE5odGJXd0NEdHV1RCs3ZnF2cjF3OWl4bm82TU4yZzdzMlZPaHRBaVVsZ0dwenVOVHAvSm51WHVtUzFBUVl5Wk5xblI4WlZtaHQxcDFyeEdVcnEwdWc1T0h3OE5SS3BWTWVPWVpmdnYrZTNaczJtU1FCWDZ6TnE5WlEzSkNBa2ZDdzNuNGtVZG8yYTVkbmMwdHhMMUNncjVDQ0NHRUVLSlNyZjJhOE91M2IvTFJqUGxFblN6OU91eng2UE04OWRvM1RKczhuR0g5Z3lTRDVSNXo5dndWMW04TFpWZm9VVnI0K3RMcm9lNDhNZWtwdkR3OXFqKzRGbFFxRSt4c2JiR3p0Y1hkMVJWZm4yWUcvZkVKaVJ3K0dzWDZrSDE4OTh0eWVuWnJ6OUIrZ2ZqNU5LclRkZHpyV3Jkdno4dnZ2UWZBRDU5OVp0Qm5ZV2xKajM3OTJQclBQelJ2MlpJdVFVRjFkbDdkdFRxWHRYMS9PTGgvUHlZcUZScTFtaVcvL1lhbGxSVlB2L3d5MXRjQ2hiWFJlK0JBL2FaZTVhMWJ2aHp2WnMzME5VckZ6V25VdENsOUJnOEdZTWZHalJYNk42eGFaVkNmdVV4VnBSOXV4WDJyMFdoWXMyUUo1aFlXTlBieDBXZVU5K2pmbjg3WE1wRmpvcU5adjJJRndVT0c0RitEKzZQOEJuSGxhd2dmM0xmUDZQamt4RVFVQ29YUkR4d0Ftdm41NFZ5SDJiQmxxbnVOb1BUdmJGMzkvenc5TlpVTFo4N1F2R1ZMZkZxMG9FWGJ0a1FlT0VEZm9VUHJyTGJ2dERmZlpOUGZmM053M3o3bS8vUVQ3VHAxWXRqNDhkZzdPQmlNTzM3a0NGdldyS21UYzVaNTQ1TlBxaDF6bysrQlF0UWxDZm9LSVlRUVFvZ3FPVHJZTXVQREYvaGwwVnBXcnRzRlFHRmhFZC8vc29JOTRWSDhaL3BqdURvN1ZEMkp1T01kUDNXQlJTdTJFcHVReXNoaFExand5N000T3pXb3QvVjRlWHJnNWVuQjhNRURTRWxMWTJ2SUxqNzQzd0lhZXpueitKait0R3ZWclBwSkJGYlcxbGhaVzFmYTMzdlFJTTZjUE1uYXBVdHA0dU5qa0gxWm1keWNISFp1MmxUdEdJVkNZWkJkV0ptZ1BuMW80T3hNUmxvYXh3OGZwa1hidGtRZk84YWdVYVA0ZTlFaTVzeVl3Yk92dlFiVUxvRFM4Y0VIamJhdlc3NGNOdzhQZzgzZHhJMXIzS3daalp1Vi9uMDBGbEM4a2ZJT3QrSytQYlIvUDhtSmlRd1pQWnFrY2huZ3RuWjIyTnJaQWJCdiszWUFPbmZ0V3VOU0JQMkdEUU1NZzc2ckZpMnE4cGpLK3NkT25ueExncjZWdlViR0F1L0cyaUlQSENEeXdBSDlZNzgyYlhqcXBaY3FQZC91TFZ2UTZYUjA3ZGtUS0gyOVRoOC96dmIxNitzczI5ZlN5b3BSano5T3h3Y2ZaTVhDaFJ3L2NvU1lVNmNZTW5vMFhicDMxNzlYRk9Ubms1S2NYQ2ZuTEhPcjNnT0ZxR3NTOUJWQ0NDR0VFTlZTcVpSTW56S1NycDNiOEwvWlMwaE95UURnOExFelBQbnlsMHgvYWhRRGV6OGdHUzEzb2ZqRVZHYjl2b3I0NUV3bWpCdkR3TDY5TVRHcFhhbUdXODNGeVlrSjQwYnp5T2dSYk42K2syOStYb0dYbXdNdlBqVWFMdy81UmZsbUtKVkt4azZlek14UFAyWEozTG04OU4vL1Z2djN1Q0F2ajMwaElUV2F2eWJqMm5YcVJBTm5aM1p1Mm9TWnVUbXQyN2NuK3RneHZKczJaZkwwNld4WXVSSVRFeFBVSlNXWXFHcjNLMnhXUmdaWkdSa1Yydk55YzRtOWNNR2d6ZFBiRzFVdDV4ZlZ1NUh5RHRXNWtmdTJZZVBHTkdyU2hPNTkrN0p5NFVLalk2S2pvckN4c3lNOUxZMzBjblYrcjJkdWJvNTNzOG8vZVByOHA1K010di92L2ZleHNiZG4yaHR2R08xWDN1YjMza0VqUndLZ1Zxdlp0bTRkRG82T2RPdlZ5MkRNcHRXcjhXelV5Q0F6dnFvQVpXWkdCaEdob1RSd2RxWjErL1lBTlBIeHdiZFZLdzZIaGRFOU9CaVBoZzNyN0JxYSt2cnk2Z2Nmc09udnZ3bmR1Wk5WZi81SjFPSERqSms4R1FkSFJ4N28zcDBIdW5ldnMvTUJwQ1FsM1pMM1FDSHFtdndmVFFnaGhCQkMxRmhuZno5K24vazIvemQvRFJ1Mmh3R1FWMURJTno4dFlXLzRNVjZmOWdoT2puYjF2RXBSRXlVbGFoYXYyc2FhemZ0NS9KR3hmRDFpK0UxdG1uVTdtSmlZTUdSQVh3YjE2OE9LTmY4dy9aMlpqQmdZeElUUi9UQTFsVjl0YnBTTG14dERSby9HMXQ2K1JoL2N1TGk3VjFuNzl1akJnL3oxKys4QWRBOE9adGk0Y2RYT21YRGxDb2YyNytlaHZuMHhNelBUdHpmejgrT0ZkOTVCb1ZCUVdGQ0F1WVZGRGE3b1grRjc5aGpOUG8wK2Rvem9ZOGNNMnY3ejZhZDF1dEdVS0pXYm0wdEtVdEsvajYvVmJDN2ZscEdlWHV0NWEzdmZObXpjbUluVHBsWDVQcGQzYlcxelo4NnNjaTQzVDA5ZSsvRERTdnVOYlN3V2Yva3ltUmtaRkJRVWNQVFFJUUxLWlQvWGwxNERCd0lRZStFQzI5YXRvNm1mbjc2dHpLYlZxM0h6OUt6UVhwbDF5NWFoVnF2cE8yeVl3WE05Y01RSWZ2cnFLOVlzV2NKemI3NVpweDhTbTVxYU1uejhlRnI1KzdOcy9ueGlUcDNpNEo0OTlILzQ0VG83UjNtMzRqMVFpRnRCL21Va2hCQkNDQ0ZxeGRyU2dqZWVmNFNIdXZvejQrZGxwS1JuQWhBV2NaSXBMMzNKeTgrT3BVLzNqcEwxZXdlTFQwemxvMi9uNCtuUmlQbi9ONnRleXpqY0NLVlN5ZmhSSXdqdTJZUHZaODloK2pzeitmQ05LWGk1MTAydHlQdFJZTy9lZFRaWDZLNWRLQlFLdkJvM0ptejNiZ0lDQTZ2TjdOdTdmVHVtWm1iMDdOK2ZjNmRQRy9TVnZaZGtwS2RqWjI5ZjdmblZKU1VWZ202dmxndlFmZi94eDdUdDJKRit3NGNERUgzMEtGdldycTNSdFluYTI3MWxDN3UzYktuUS9tMFZRZE9hcXUxOWUzMjkxK3U5V3RXYWREcldyMWhCektsVHRkNDBUS1BSOE0reVpTZ1VDbHpjM0ZpeFlBSFJ4NDR4NnZISDlablA5ZW4wOGVOQTZZY3NOK05FWkNRbklpTnAyTGd4bmE0cnI5S3dTUk02ZGUzSzRiQXdRbmZ1SktoUG41czZsekcrclZyeHl2dnZzMnZ6Wm9LdjFWcXVEemZ5SGlqRXJYQm5mNVF2aEJCQ0NDSHVXQTkyYXMyOEg5NW1RTzhIOUcwNWVmbDg5djBDUHZwMlBobVpPZlc0T2xHWjNhRkhlZUdkN3hrMlpDaWZmZkRPWFJmd0xjL1pxUUdmZi9BdVF3Y041c1czdjJkUDJMSHFEeEkxVWxoUVFIWldWcTAvdklrOGNJREw1OC9UeXQrZmNaTW5nMDdINGw5L0pUOHZyOHJqV3JScHc0Q0hINjUwdzdhaXdrTFNybDZ0VWIzVFJYUG1zT2F2dnd6YTNEMDk5VDlRV2crMDdMRmROWUZBY1hPR2pCN04xNy84b3Y4cEt5bFF2dTAvbjM1YUorZTYwZnNXUUtmVGtaZWRiWEN2bFAyNGVYaXdmK2RPWWs2ZElxaFBId2FQR2xYamVkVnFOVXQvLzUxTDU4OFQxS2NQMDk5K203NURoeEo5N0JqZmZmd3hwMCtjcVBWYTYxSnhVUkVIOSsxRFpXcEsyNDRkYjNpZTlOUlVWaTVjaUZLcFpQVEVpVVpmZzhHalJtRmxiYzNHVmF1SXYzejVacFpkS1J0Ylc0YU9IVnR2WllwdTlEMVFpRnRCTW4yRkVFSUlJY1FOczdHMjVPMFhKOUNqYTN0bS9OOHkwak96QWRnVGRvekRSODh3WVd4L3hnenBLVis5djBNcy8yY25mMi9jejR3dlA4UFg1OTdaQ0cza3NDRzBiZDJLZHovK25LU1VkTVlOcjd1czFmdkozSmt6U1U1TXhOVE1qTHljSElvS0MzSHo4S2p4OGZHeHNheGVzZ1JUTXpPR2pCbURzNnNyQTBhTVlPT3FWZnord3c4OCtlS0xsUVoxMjNYcVZHVTkwM09uVDZQVDZmRHk5cTUySGJrNU9SVGs1OWQ0M2RlcjZtdmJvdTRVRnhXaDFXb3hNemZueXJVQTRJM1VWTDdaKzdiTXJzMmIyYnhtRFUxOWZSa3laZ3lObWpRQlNvUEJxeFl0NHREKy9RVDI3czN3OGVOclBHZnNoUXVzK3ZOUGt1TGphZE9oQTBQR2pFR3BWTkp2MkRDYStmcXlaTzVjNXMrYVJmZmdZQWFOR2xVdk5hWFhyMWhCVG5ZMlFYMzZWTGw1WGxYeWNuS1k5K09QRk9Ubk0zVHNXRHdiTlRJNnpzYk9qcEdQUGNiaTMzN2pqNTkvWnZwYmIrSFE0Tzc5NFBGNk4vTWVLTVN0SUptK1FnZ2hoQkRpcGdWMmFjdjhIOThtK0tITytyYThna0orWGZnUFQ3ejhKWHZDanFIVDZlcHhoZmMzclU3SG5BVnIyYlRqTUQ5Lzk4MDlGZkF0NCt2VGpKKy8rNGFOT3c0elo4RmF0SEsvR2RpeVpnMEFxY25KbGY1ZGRHalFnT3pNVE5LdVhxV3dvQUFuRnhkR1RwaFFvL2t2bkQzTDNKa3pLUzRxWXV5a1NmcU0zSjc5KzlNbEtJaTR5NWVaOWVXWFhENS8zdWp4SmlwVmxkbVpoOE5LYTRqN3RtcFY3VnB5c3JLd2QzU3MwYnFCZjU4UEtVbHpVOHBlbzdLNnVOVzVmT0VDSDc3eUN1OU1tOFpmYytkaWJtR0JkOU9tQm1OdTlYMWIza1A5K2pGbzFDZ1NyMXhoOWxkZnNXeitmTEl5TWxpNWNDR0g5dStuVzY5ZVBQeklJMGFQdlg2endQallXT2IvOUJPenYvNmFxNG1KQkE4Wnd1TlRweHJVdVBWcDJaS1gzM3VQSmo0KzdBc0pZZTExMmVtM1F0bm1oZXFTRWdEMmJOM0tnYjE3Y1hKeG9mKzFjaWUxbFpPVnhXOHpaNUtTbkV6SEJ4L2tvYjU5cXh6dkh4REFnejE2a0oyWnlTOHpacEI2OWVvTm5mZE9jN1B2Z1VMY0NwSnlJWVFRUWdnaDZvU2RqVFh2dlRxSm5vSHQrWG5lR3BKU1NqZm1TVWhLNWNQL3pjTy9qUS9UbnhpSm40L3hEQ0J4Ni95NjhCK09uYnJDN0JsZlkydHJVOS9MdVdWY25KMzRlY2JYdlA3ZkQvbHQ0VHFtVHI2eElNYTladU9xVmV6ZXVwV0dUWnB3N3ZScEZ2N2Yvekhpc2NjcTFEY2RNMmtTb3lkT1JLZlRvVkFvYXZRVmVZMWF6WTVObS9TYnBZMmVPSkgyWGJvWWpCazljU0lXbHBiczNiNmQvL3ZmLytqU3ZUdDlodzZ0dHI1cW1mallXS0tQSGNQSjFSV3Z4bzByWDR0R1EwbEpDVG5aMlRnNlZWL2ZPU0kwbEpMaVlnNkhoYUZVS28xbTRHbTEyaHF0OFg2M2QvdDJOcXhjU1FOblo2SU9IOFpsN1ZxQ2h3eGgyTGh4TlBYMU5SamJxV3RYbXZuNTRlTHV6cUJSbzlDbzFaaW9WTFQyOXpkNERXN2xmV3VNU3FXaTE0QUJkTzdXalkyclZuRWtQSnlqQncraTFXcnAycU1ISXg1OTFPaHhDVmV1OE1kUFA2RlFLRGg2OENCdE9uU2dVZE9tcEYyOWluOUFBUDJHRHNXMWtzeGpPd2NIbm4zOWRiYXNYVXRRSGRiVjFtZzBGZHBPbnpqQm43Lzhna0toNEhCWUdFMTlmV24vd0FORVIwVXhkdElrTEN3dGEzMmVoQ3RYV1BEenoyU21wOU95WFR2R1BmRkVqWTU3ZVB4NDBxNWU1ZHpwMC96MDVaYzgvTWdqZEhqZ2didHlMNERiOFI0b3hJMlNvSzhRUWdnaGhLaFREejNZbmdjN3RtYkYrdDBzWHJXRmdvSmlBS0pPbnVlNS84eWdmNjh1UEQxaEtNNE5xdCtRU2R5ODVmL3M1RUJrekQwZjhDMWphMnZEak04LzV2blgzOExSY2VkOVgrb2g2dkJoZG0vZFNqTS9QNTU2K1dVaUR4eGd6WklsZlAzdXV6VDE5Y1hkeXd0ekN3dVVTaVZLRXhOTVRFejAvNjNWYUZDWGxLQldxeWtwS2RILzk0RGh3N0d3c3VMb3dZT0ViTmhBV2tvSzlnNE9QUExVVTBZM2dsSW9GQXdkT3hidnBrMVp2V1FKQi9mdTVYQm9LRzA3ZHFSVDE2NDBiOVdxMHErMUZ4Y1ZzWHorZkhRNkhkMzc5REVhRkxLOXRybmJ3cDkvcHVoYXlZQkcxMldNR25QeTZGR2lqeDNEek55Y3ZzT0dZV0ZoQVVCR1docVcxdGFZbVpseElqSVM0SVlDWXZlTFEvdjNzMzdGQ3ByNit2TFVTeSt4ZnNVS1FqWnVKSHp2WG54YnRTSW5LNHZUSjA3bzd5MlRhL2RaZkd4c2FkMVZuUTUxU1FtUkJ3K2lWcXR4Y1hQRHd0THlsdHkzTmZscXZhMmRIZU9uVE9HQjd0MVo5ZWVmcENRbGNmSGNPUzdHeEZRSVlGODZmNTU1UC80SXdOVFhYMmZyUC8vd3grelorTFpxUmZmZ1lGdzlQTkJxdFNRbkpsTCt6dFhwZFBvZnJVWkQyNDRkeVVoTEl5ODN0OUxTQ0pYUmFEUW9sVXI5MzQyYzdHd3VuenRuY00rZWlJeGs4YSsvWW10bnh4TXZ2TUNhdi81aStSOS80T1h0VGN1MmJUbDM1Z3l4Rnk5aW9sS2hVcW4wejZsV28ySFN0R2xvMUdxT2hJZWp1ZmJjbWx0WW9GQW9XTEZ3SVJxMW1nNWR1akJ1eWhTRFRPYXFtS2hVVEg3K2VSYjgvRFBuVHA5bTZieDU1R1JuMDZOZnYxcGRlMzNTYURTMzVUMVFpSnNoZDVVUVFnZ2hoS2h6Wm1hbVRCalZsMEY5SG1EZWtvMXNEQW5YLzRLN1plZEJkb2NlNWRGUmZSazN2RGNXNW1iMXZkeDcxcDZ3WS95OWNUOC9mL2ZOZlJId0xXTnJhOE4zWDN6Q3RGZmZ4TjJsQVQyNnRhL3ZKZFViMzFhdGFOaTRNWk9tVFVPbFV0RWxLSWhtZm42RTdkckYrVE5uT0JJZVRrbHhNV3ExdWtZbFdCbzNhOGJWcENRVy8vWWJPVmxabUppWUVOaTdOd01lZnJqYXdLaC9RQUErTFZzU3NuNDlCL2J1NVZoRUJORlJVVHp6eWlzMDl2RXhlc3k2NWN0SlNrakF6Y09EQng5NnlPaVl3RjY5T0hQaUJLZFBuRUNwVk9MZnVUTnRPblFBNE1HSEhxSkZtelpHajV2OC9QUDY3TkR5RnMyWlEzeHNyRUZicTNidHFyeTIrNW1YdHpldUhoNU1mdjU1VE0zTUdEbGhBcTM4L1RtNGJ4OFhZMkxJejgydDhmMEZNT0xSUjIvSmZWdmJXcXBOZlgxNTlmMzMyYkZwRXpzM2JlS1hHVE1ZUDJVS0hSOThVRC9Hek13TXRWck5reSsrU0ZOZlg1NSsrV1YyYmRsQzJLNWR4Snc2VmF2ekFmUWZQcnpXUWQrekowL3l4K3pacUV4TlVabVlVRlJVaEU2bnd6OGdRRC9HMHNvS1N5c3Jubm4xVlZ6YzNabjYybXVFN3RyRmtmQndkbTdlWE91TTlzRGV2ZWsxY0NEV05qWjA2OW1UM29NRzFUcEwxOHpjbkNkZmVxbDBVN2ZZV0lMNjlLblY4ZlhwWWt6TWJYc1BGT0ptS05SNUY2VFlsUkJDQ0NHRXVLWE9YNHBuOXZ6VlJCNlBNV2gzY1hMZzJZbkQ2Tk85VTQwemhFVE54Q2VtOHNJNzM5OXptN2JWUnN6NUM3enh6dnZNK3VwVnZOeXIvN3IvcmJSZzJXYitXTGFKblgvL2NOdlBYZmIxK2Vyb2REclVhalVhdFJxdFZvdENvU2pObmxRcVVWejdVNmxVb3RGb21EOXJGZzFjWE9qWnZ6OU9MaTYxWGxOT1ZoYmhlL2JnM2JRcExkcTJOZWc3ZHVnUVMrYk81ZTB2dnFDd29JRGZaczdrMlZkZnhkM0xxOWJuTWVhdHFWUHBFaFRFbUVtVGpQWWYyTE9IeXhjdW9OVnFVYWxVdFBMMzF3ZVJoWEVGK2ZsWVdsbFZPVWFyMWFMUmFQVDNWeGw5U1FhRkFnV2x3VUNGUWxIbjkyMTVCL2J1NVdKTURJODgrV1NOcmk4eExvNDkyN1l4K3ZISFVabWFHdlFsWExsU0lWQ3IwK2xJdlhxVnpQUjBTb3FMMFdnMCtnOCtydzNRWHkvWHJsK2hVTkRNejArL21kcW5iNzVKdTA2ZEtpMHJVU1l6UFozNXMyYWgwV2pRNm5Tb1RFendidGFNd2FOSEcyek1sbmIxS2s3WDZzeVdwOVZxS1N3b1FGMVNVdnI2MU9BMXNuTnd3TUxTa3VLaUlzek16V3YwSEZaRnE5WFcrTjhBcXhjdkpqc3JpOG5QUDMvVDU3MVJ0L285VUlpYVVGazNxL2FURmduNkNpR0VFRUtJMjBLbjB4RVdjWkwvVzdDR3VJUVVnNzdHRGQyWk9MWS92WU02U3ZDM0RwU1VxSm4remt5R0RoN0N5S0dENjNzNTlXcjF1ZzJzMzdTUjJWKytncWxwL1gzUnNUNkR2bmU3L0x3OGcrQ1ZFRUlJY2IrclNkQlgva1V0aEJCQ0NDRnVDNFZDUVdDWHRzeWIrUTdUcDR6RXh2cmZyMEZlamt2aXMrOFg4c1JMWDdKbDEwRTBHdGs4NldZc1hyVU5EL2VHOTMzQUYyRGtzQ0c0dTN1eDVPL3Q5YjBVY1lNazRDdUVFRUxVbmdSOWhSQkNDQ0hFYldXcU1tSE1zRjRzL3ZsOXhnN3ZoWm5adjErVnZaSndsYTkrWE15a0Z6OW4zZFpRaW9wTDZuR2xkNmY0eEZUV2JON1BLOU9uMXZkUzdoaXZUcC9LNmszN2lFOUtxKytsQ0NHRUVFTGNGaEwwRlVJSUlZUVE5Y0xPMXBybm54akpYM00rWVB6RGZRdzJkRXRJU3VXN09jc1k5OHlIekZ1eWdkVDBySHBjNmQxbDF1K3JlUHlSc1RnN05hanZwZHd4bkoyY2VIejhXR2JOWFZuZlN4RkNDQ0dFdUMwazZDdUVFRUlJSWVwVkF3YzducHY4TUgvOThpRVRSdlhGMHZMZjRHOTJUaDZMVm03bDBlYys0b3VaaTRpNWNLVWVWM3JuT3g1OW52amtUTWFPR0Y3ZlM3bmpqQjA1blBqa1RJNmZ1bERmU3hGQ0NDR0V1T1hxYnljRElZUVFRZ2doeW5Hd3MrSHB4NGN4YmtRZjFtN2V4NXFOKzBqUHpBWkFyZGF5YlU4RTIvWkUwTnF2Q1VQNkJkSW5xQU1XRmplL2EvaTlaTkhLYlV3WU4wWTJ3ek5DcVZReVlkeG8vbHk1bGEvZmY2NitsOFBlOENqV2J0bEg5Tm1MRkJRVTEvZHloQkJDM0lXZUdEK0l5ZU1IMXZjeXhCMUtncjVDQ0NHRUVPS09ZbWRqemNReEEzams0V0IyN0QvQ3luVzdPWGN4VHQ4ZmZmWVMwV2N2TWZ2M1ZRVDNDR0JvdjI3NCtUU3F4eFhmR2M2Y3UwSnNRaW9EKy9hdTc2WGNzUWIwN2NQOFAvL2k3UGtyOVhiUFpPWGtNZlBYRmV6YUgwbVRodTUwNytLUGg1dVRCT3J2WVVkUG5zUGQxUkYzRjZmNlhvb1E0aDdUdnExUGZTOUIzTUVVNnJ3THV2cGVoQkJDQ0NHRUVKWFI2WFJFUlo5bnhicGRoQjQ2Z1U1WDhaK3Z6WnMyWkdEdkIrZ1YxQkVuUjd0NldHWDkrMjdPTXJ3YStmSFkyRkgxdlpRNzJ1TGxxMGlJTzhkcno0MjdyZWRkc0d3emZ5emJoRyt6Umx4TlNlZVZxZVBvRmRqaHRxNUJDQ0dFRVBjR2xYVXpSWFZqSk9ncmhCQkNDQ0h1R2xkVE05bTBJNXhOSWVFa3AyUlU2RmNvRkxSdjA1emdoenJSbzJ0NzdHeXQ2MkdWdDE5eGNRbGpudjZBQmIvOExCdTRWU01sTFkwcHo3M0FpdDgreHN6TTlMYWR0eXpvYTJLaVpNNDNyOU84YWNQYmRtNGhoQkJDM0Z0cUV2U1Y4ZzVDQ0NHRUVPS3U0ZXJzd09SeEE1azRwajlIb3M2eVlYc1krdzVHb1ZacmdkS3M0S01uWWpoNklvYVp2NjZnUzRlVzlBenNRTmZPYlhDd3M2bm4xZDg2WVJFbmFlSHJLd0hmR25CeGNzTFhwem5oaDZQcDBhMzliVHR2VVhGcDNkNUhIdTRqQVY4aGhCQkMzSElTOUJWQ0NDR0VFSGNkcFZKSlFJZVdCSFJvU1daMkxqdjJIaUZrM3hHaXoxelVqOUZvdElRZmppYjhjRFFLaFlJMkxadlFMYUF0UVYzYTR1M2xoa0pSYllMRVhTTXM0aVM5SHVwZTM4dTRhL1R1RVVSb1JNUnREZnJHSmFRQTBMVnoyOXQyVGlHRUVFTGN2eVRvSzRRUVFnZ2g3bW9PZGphTUd0S0RVVU42a0hRMW5SMzdqaEN5OXpBWExpZm94K2gwT2s2Y3VzaUpVeGY1YmRFNnZOeWQ2QnJRbHM3K0xmQnY0NE8xcFVVOVhzSE4wZWwwSElrNnl4T1RucXFUK2I3K3o1TTR1WHJ3OUJ1ZjE4bDhWZmxnMmhoYzNMMTQ4Y01mYW56TWpIZW5rcEYybGM5K1dYM0Q1KzNVM3A4Rmk1ZWcwK2x1Vy9BL0o2OEFnS1pOUEc3TCtZUVFRZ2h4ZjVPZ3J4QkNDQ0dFdUdlNHV6YmdzVkY5ZVd4VVh5N0ZKYkZyZnlSaEVTYzVlLzZLd2JqNHBEUldyZC9OcXZXN1VTcVZ0R2plaUU1dGZlbm8zNEkyTFpwZ1lXNVdUMWRRZTNHSktTaFZwbmg1MWswd01TVXhydEsrci8velpKWEh2dlhOdkVyN2REb2QzLzEzR243dE9qSHMwV2NCeU0vTkpqK3ZkaHZ2RlJia1U1aWZWNnRqcnRmUXl4T0ZVa1Y4WWlvTlBWMXVhcTdhdXBzL1lCQkNDQ0hFM1VPQ3ZrSUlJWVFRNHA3VXBLRTdUNHdmeEJQakI1R2Fua1ZZeEVuQ0lrNXdPT29zeGNVbCtuRmFyWlpUWnk5ejZ1eGxGdis5SFZPVkNiNCszclQyYTB3cjM5SWZkOWNHZDJ3NWlPaXpsMmpYdXRWdE9WZFZBZUhxeEYwOFMrS1ZDelJ3Y2EvVmNYczMvNDJsalMwQjNmdmQ4TG1OOFcvVG1wTm5MOTcyb0s4UVFnZ2h4TzBnUVY4aGhCQkNDSEhQYzI1Z3o3RCtnUXpySDBoaFVURkhvczV5NVBoWmprU2Q1V0pzb3NIWUVyV0c2RE1YRGVvRE85cmIwTkszTWEzOEd0TzhTVU9hZW52ZzZ1S0k4ZzRJQkYrSlM2YXhkNlBiZGo1SFp6ZisrLzBpZzdiUFg1MUlSbXB5bGNjZENkc0pRQXYvenJVNjM5ckZjM0R4YUZqblFWL3ZSZzJKaTc5YXAzTUtJWVFRUXR3cEpPZ3JoQkJDQ0NIdUt4Ym1aZ1IyYVV0Z2w5SU50VEt6Y3psNjRoeEhUNXdsTWlxRzJJU0tnY0NNck54cm1jSW45VzJXbG1ZMGJlUkpVMitQMHAvR0huaTV1K0RpWkk5U3FieHQxeE9iY0pXK2ZUcmQ4UEVSZTdkeCtWeTBRVnR1VmlhcjV2OWJaM2YwbEpkdmVINkE0cUpDRHUvYkRzRGZmOHppN3o5bTZmdFNFdU40WTJML0NzZDh1MmpyVFoyek90NE52ZGl4NjJUMUE0VVFRZ2doN2tJUzlCVkNDQ0dFRVBjMUJ6c2JlZ1Yyb0ZkZ0J3QXlNbk00RlhPNU5OczM1aktuejEybW9LQzR3bkVGQmNWRW43MUU5TmxMQnUwcWxSSjNWeWM4WEozeGRHK0FoNXN6bm03T3VEalo0K2hnUndOSE8weFZKblcyL3ZqRVZCcDZlZDd3OGVkT0hTVmk3emFEdG9MOFhNSjJiTkEvdnRtZ2IyaklPdkp6cy9IMGJvWjd3eWI2OWlPaE83Q3d0S0oxeDY0M05mK05hT2psU1h4aTZtMC9yeEJDQ0NIRTdTQkJYeUdFRUVJSUljcHhkTEExeUFUV2FyWEV4aVZ6OHV3bHpwNlA0MkpzQWhkakU4bk5LekI2dkZxdEpTNGhoYmlFbEVyUFlXZGpUUU1IV3hvNGxnYUJIZXh0c0xHeXhNclNBbXRyaTlJL3JjeXh0clRBeXRvU001VUtsVXFGaVlrU2xjb0VFNlVTbFlrU0V4TVRjdk1Mc0xXMXVlSHJmZVRaTjNuazJUY0JpSTRNWjk1M0grRGkwYkRLVGRscUl5Y3JnKzFybDJCcVpzNlVWei9HMGRsTjMzY2tkQWUyRGcxNGJOcmJkWEt1MnJDenRTV3ZrdGRRQ0NHRUVPSnVKMEZmSVlRUVFnZ2hxcUJVS21uaTdVRVRidytHOUMxdDArbDBwR1prY1NrMmtZdXhTVnk4bk1pbHVDUVNrMUxKeXNtcmRzN3MzRHl5Yy9PNEZKZDAwK3N6TVRIQnl0THlwdWNCT0hYMFlKM01VNTdLMUpTZ3ZzTnhjdlUwQ1BqV055dExTOUl5czNuMHVVOXV5L21TcnFiZGx2TUlJWVFRUW9BRWZZVVFRZ2doaEtnMWhVS0JTd01IWEJvNDBLVkRLNE8rdklKQ2twTFRTRXhPSStIYW40bkphYVJsWkpPZWtVMW1WZzVhbmE3TzFxTFZhckN5dExycGVYUTZIZEdSNFhXd0lrT0g5MjBuSXpXWmpOUmt6a1ZIVnVqUHlVeG55Zjk5WmZUWVc1a0JiR2xsaVZxdGtXQ3NFRUlJSWU1SkV2UVZRZ2doaEJDaURsbGJXdURUeEF1ZkpsNUcrN1ZhTFZuWmVhUm5abC83eVNFck80LzgvRUx5Q2dySnl5c285MmNSK1hrRkZLdlZhTlJhMUZvTkdyVVdqVWFEV3FOQm85V2cwV2pyWk4xbm9pTEl5aWl0Y2F0UnEvbjkyL2ZvM0wwdkhicjJ1cWw1TDV3K1R0U2h2WlgyRnhia2N5UjBoOUcrVzEzMndjUkV3YmJsTTIvcE9jb3NXTGFaUDVadHVpM25Fa0lJSVlTUW9LOFFRZ2doaEJDM2tWS3B4TkhCRmtjSFczd3dIaGl1amVFVDN5Ry9JQjg3Vzl1Ym1pZDg1d2FjM2IxSVRZcEhYVkpNU2xJY2kzLytrb0w4WExyMUdhb2ZwNmpsdkpOZWVyL1N2amNtOXEvVCtzRzFVWkJmZ0pWRjNaVEZFRUlJSVlTNDB5anJld0ZDQ0NHRUVFS0lHMmRsWlU1K3djMXRTSlo0NVNJbmo0VFJzVnR2QU13dHJYajJyYSt3c1hOazFmd2ZpVHEwRjYyMk5LTllxYm8zOGtieUN3cXdzalQ2YVpWb0FBQWdBRWxFUVZTdjcyVUlJWVFRUXR3U0V2UVZRZ2doaEJEaUxtWnRaVWxPVHU1TnpiSDE3MFVBZE9reFFOL1d3TVdkcDkvOGpJN2RldE82WTFkS2lvc0FNRFc5TndLbDJUazVXRnRMcHE4UVFnZ2g3azMzeHNmMFFnZ2hoQkJDM0tlOFBKeUppMC9BMTZmWkRSMGZjL0lJeHlQMjBUWWdpQWJPYm9aek4yN09oT2ZmQVNBcnZiVGVyL1VObHBGNFkySi9vKzBwaVhGRyt6Ny9iUzNtdDdEOFFseDhBbDRlenJkc2ZpR0VFRUtJK2lSQlh5R0VFRUlJSWU1aTNwNnV4TWJGMy9EeElmOHNSYUZRTUdEVXBDckhwYWNrQW1EdjZGTHRuRHFkRG9XaVl2VmZTeXNiT25UdHFYOGN0bU5EaGJhajRic3B5TCs1ek9XYWlJMkx4OXZUOVphZlJ3Z2hoQkNpUGtqUVZ3Z2hoQkJDaUx0WW80WnVSRVJkdWVIamZkdDB4Tm5ORTQ5R1Rhc2NkK1hDV1FEY3ZMeXJuVE5pM3paT1JPeG4wTGduY2ZkcXJHKzNzWGRnOUpTWDlZL0RkbXlvMEhidTFMSGJFL1M5RWtlQWY2TmJmaDRoaEJCQ2lQb2dOWDJGRUVJSUlZUzRpN1gyYThMeDZGTTNmSHlYSGdNWSt1aXoxWTQ3RXhVQlFLTm1mdFdPTGNqTDVlU1JNQkl1bjcvaGRkMXFVU2VqYWVOWGRhQmJDQ0dFRU9KdUpabStRZ2doaEJCQzNNVWFlcmlnVlpjUW41Q0lsNmRIclkrM2MyaFE3WmlNMUdRdW5EbU9tYmtGVGYzYVZqcytKeXNEQUh0SHAxcXY1M3JmTHRwNjAzTmNMeTQrQVoxV0xUVjloUkJDQ0hIUGtreGZJWVFRUWdnaDdtSUtoWUpPL240Y1BocDF5ODZ4YzhOeWREb2RyVHQyUldWcVZ1MzQ3SXpTVGQ4Y25LcXYvMXVlVnFPaElEY0hBS1h5MXYycWN1UllGSjM4L1l6V0hSWkNDQ0dFdUJkSXBxOFFRZ2doaEJCM3VXNEJiVmdmc28vaGd3ZlUrZHl4NTg4UXZtTURBQThOR0dGMGpGSnBBa0IyWmpyV3RuWmNQSHNTcFlrSkRnMXF0bEhhcmcwck9CSWFRa0YrSHJrNVdkZzVPbUZxWm01MHJMcWs1QWF1d3RET1Bmc1ozcS96VGM4amhCQkNDSEdua2t4ZklZUVFRZ2doN25MZEF0cHdKaWFHMUxUME9wMDNLejJWaGJNK1FhdlYwcVpUSUkyYnR6WTZ6dFdqSVFEZnZ2TU1uNy95T09rcFNUUnIwUTRUVmMxeVRHd2RIRW1JdlVCR2FqSU9UaTZNS2JleDI5V0VLK1RuNXFEVmFqbDcvREE1V2VsWVd0dmM4RFdscEtVUmMvNGMzUUxhM1BBY1FnZ2hoQkIzT3NuMEZVSUlJWVFRNGk1blptWktyOEFPYk4yeGk4ZkdqcXF6ZVJmTytwVE10QlJzYk8wWk5mbUZTc2NOR3Zja2FTbUpwQ1RHQWVEUnFDa2pyeHZmZStoNGJPd2NqQjdmT2FndkhidjFRYUZRVkNpNXNQVFgveEY3L3JSQlc0dDJONTZsdXpWa0Z6MjdkY0RVVkg0VkVrSUlJY1M5Uy82bEk0UVFRZ2doeEQxZ2FMOUFQdmpmQXNhUGVoZ1RFNU02bVhQQTZNa3MrT0ZqSnIvOElmWU5LdC8wek5PN0dmLzUrdmNxNXhveS9xa3EreXVyNGV2VHFqMjUyWm1nMDZGUW10Q29tUjhqSmsydmZ2RkdxRFVhVnEvYndLZi9lZUtHamhkQ0NDR0V1RnNvMUhrWGRQVzlDQ0dFRUVJSUljVE4rODhuYytqVHV4OURCdlN0c3ptejBsT3JEUGplVFRaczJjYk9YZHY1K3YzbmJ2dTVGeXpiekIvTE5ySHo3eDl1KzdtRkVFSUljVzlSV1RlcmRqZGFxZWtyaEJCQ0NDSEVQV0xpMlA0c1hyNFNyVlpiWjNQZUt3RmZyVmJMNHVXcm1EaW03amU3RTBJSUlZUzQwMGpRVndnaGhCQkNpSHRFdTFiTjhISnpZTVdhZitwN0tYZWNGYXYvd2N2TmdiYXRtdGIzVW9RUVFnZ2hiamtKK2dvaGhCQkNDSEVQZWZHcDBmeTVkQVdwYWVuMXZaUTdSbXBhR244dVc4R0xUNCtwNzZVSUlZUVFRdHdXRXZRVlFnZ2hoQkRpSHVMbDRjeUlnVUY4UDN0T2ZTL2xqdkg5N0Y4WU9hZzdYdTVPOWIwVUlZUVFRb2piUW9LK1FnZ2hoQkJDM0dNbWpPNUhVbEk4cTlkdnJPK2wxTHZWNnphUWxCVFBZNlBxYm5NN0lZUVFRb2c3blFSOWhSQkNDQ0dFdU1lWW1xcjQ4STBwL0xGd01USG5MOVQzY3VwTnpQa0wvTEZvQ1IrK01RVlRVMVY5TDBjSUlZUVE0cmFSb0s4UVFnZ2hoQkQzSUM5M0oxNlpPcFozUC82Y2xOUzArbDdPYlplU21zWTdIMzNHSzFQSFNsa0hJZTRBQ1ZldTNQUWNzUmN2a3BXUlVRZXJxWnBPcHlNMU9ibk81MDJNaXlQMndnVjBPbDJkejExVCtYbDVwRjI5ZWx2UG1adVR3OVhFeERxZjk5aWhRNXcrY2FKV3h5UWxKRkNRbjEvbmE3bGVlbW9xb1R0M0VuLzU4ZzBkbjVPZFRWRmhZWVgyck14TU5HcjF6UzVQM0NmazQyNGhoQkJDQ0NIdVVUMjZ0U2NwSlozWDMvMkEyVE8reHRiV3ByNlhkRnZrNU9UeTJyc2ZNSHBJZDNwMGExL2Z5eEhpdnJmcDc3L1p0V1VManozekRPMERBbTVvanBUa1pINmRNUU1uRnhkZWZ2OTlsTXE2eTJIVGFyVUc4eDBPQzJQRmdnVThNWDA2cmZ6OTYrdzhmODJkUzNKaUlsL01ubzJKcW43Q01UczNiV0xQdG0xOC9jc3ZRT256V3RzQWQyMmZrMFA3OXJGNXpacHFuMCtkVHNleStmTnhkblVsZU1nUUZBb0ZVUHFCd2Vuangra3plTERCK0NWejUrTGk1a2JMdG0zMWJjVkZSZXpjdElrK1E0WmdhbXBhNFJ6ZmYvd3hveWRPNUlIdTNZMmVQejgzbDl5Y0hMSXlNOGxNU3lNakxZMk05SFJ5czdONTZ1V1g5V3VxU2taYUdyOSs5eDBaYVduNHRtckY1T25UamE2bEtwKzkrU1k5K3ZWanlCakREVWovbkRPSHdzSkNYdi9vbzFyTkorNVBFdlFWUWdnaGhCRGlIalp1ZUcvU003SjUvYjhmTXVQemorLzV3RzlPVGk2di8vZER1blgwWTl6dzN2VzlIQ0VFMENVb2lMMGhJYXhkdWhTLzFxMnh0TEtxMWZGcXRacWw4K1pSVWxLQ3A3YzNvVHQzVmpyV3QzVnIzRHc4S3JRbnhjY1RjK29VQmZuNTVPWG1rcHVkVFhaV0Zsa1pHWlFVRi9QQmpCa29GQXB5c3JMWStQZmZtSnFaY1RVeGtaU2twQXB6Tld6U2hHWitmbWpVYXJadjJGRGwyZ043OThiV3pnNEFmWDV2TllIRHQ2Wk9yYksvS2gvTW1JRzFUYzNmNTQrRWg3TmpZKzNxdjMvOXl5L0VYYjdNckMrK3FIVE1pKysrUzhQR2pRRTRGUldGaGFVbHZxMWJWem12UnEybUlEK2ZiZXZXa1p5UXdQZ3BVMUNabWhLeGZ6LzdkKzZrcUxDUVFhTkdWVG5IeW9VTE9SWVJnVmFyclhac21UbmZma3RLVWhMNWVYbG90ZG9LL1VxbEVpY1hGN0l5TW5CbzBLREt1UkxqNHBnM2F4WWF0Wm9oWThhd1pjMGE1bjcvUFpPblQ4ZksycnJLWStNdlg4Ykt4Z1pISitQZlRrbE9UQ1QyNGtYNkR4OWVvK3NTUW9LK1FnZ2hoQkJDM09PZW5UU2MzeGF1NC9uWDMrSzdMejdCeGZuZUxIZVFrcHJHYSs5K1FMZU9mand6YVZoOUwwY0ljWTJ6bXh2ZGc0UFpGeExDK1RObmFOdXhZNjJPWDdWb0VYR1hMZ0dsUWNvajRlR1ZqaDA3ZWJMUm9HOUdXaHJyVjZ6QVJLVkNxVlJTVWx5TVQ4dVdOUEh4d2RiZW5zS0NBc3pNekZqODIyL2s1ZVFBc1BIdnY0MmVvMGUvZnFWQlg0Mm0yb0JwdTA2ZC9nMzZYZ3NvVnBlbDNLTmZQNFBIb1R0M1lxSlM4ZUJERHhrZHI5UHBDTnUxQzUxT1YrdU0wakwvK2ZSVEFOUWFEWGs1T2RnN09GUVlzemNraExCZHV3Q3dkM1JrME1pUkFCeUxpQ0RoeWhYNkRoMnFQNys5b3lOUStyekhYcnhJUUdBZ3FtcXltMVdtcGt4Ky9ubVcvL0VIa1FjT2tKV1J3Uk12dk1EUWNlTklTMGxoMTVZdFdOblkwTE4vZjZQSDc5aTBpV01SRVRUMTlhWGZzSC8vSDNCOTRENG5PMXZmcGpReEFVcXp2VjNkM2JGemNPQnNkRFROVzdha2E4K2V1TGk3NCtMcVdxUE03R09IRHJGeTBTS3NiV3g0NnVXWHNiTzN4Nk5oUS82Y000Y2ZQLytjeDZkTzFRZkNqVm14Y0NHdTd1NDg5c3d6UnZ2RGR1MUNwVkxST1RBUWRVbEpwZk1vVFV6cU5CTmUzTDBrNkN1RUVFSUlJY1E5VHFsUU1IWHljQndkZHpMdDFUZjU4cVAzOFBWcFZ0L0xxbE14NXkvd3prZWZNV2JJUTR3ZDNxdStseVBFZlNVekk0TzkyN1pWT2Fhb3NKQ1diZHR5TVNhR2l6RXhsWTdyUDN3NDVoWVcrc2ViMTZ6aFNIZzRuYnAyWmR3VFR4ajlldjNGbUJqbXpacUZtNGNIcmRzYkwrbmkxNllOSC8vd0F4WVdGbXhadTVZZEd6Znk3S3V2NnZ1MVdpMUxmdnVOaXpFeGpKc3loYzVkdTFhWVkrM1NwWVR1M0trdkoyQm1icTR2azFBVFdwME9oVUpSYlltQTY3L1NIN1o3TjlZMk5oWGF5MFFkUHN6ZTdkdnAyck1uWnVibUZmcXpNek9KT253WWdQallXQUQyaFlRWWpIRnlkUVZnejdadGJGaTVraEdQUGtxM1hyME14cFRQMExhMXM2UFh3SUVBSEFvTnhkM1QweURRV3Vad1dCZzZuWTVEKy9kemFQLytTcTk1MHJScHRPblFBYVZTeWZncFV6QTNOeWMrTmxZZndIejBtV2VZL2RWWGJGNjltcGJ0MmxVSTdKOCtjWUl0YTliZzJhZ1JUMHlmanFwYzhQdmJEejgwR0x0MTdWcTJybDBMZ0tPVEUyOTkvcm5CYS9MV3RlQnN1MDZkS2wxdmVRWDUrYXhidnB6RFlXRTA4L05qd3JQUHNtVHVYRFJxTmRQZWZKUG4zMzZiaFQvL3pPeXZ2cUxYZ0FIMEdUd1lVek96Q3ZOa3BLVlYrb0ZJZmw0ZUVhR2hxTlZxdm56NzdTclgwNjFYTDBZOCttaU4xaTd1YlJMMEZVSUlJWVFRNGo0eGJuaHYzRjBhOFBvNzd6Rmw0Z1JHRGh0UzMwdXFFMy8vczRFLy9sekNxMVBIU2cxZkllcEJibloyaFNEaWplbzFjS0ErNkx0aDFTcjJiTjJLWDVzMjlCOCtuT3pNekFyamt4TVRXVFJuRGcyY25SbjN4Qk9VRkJlVFZWeXM3eS9MT0RVeE1jSGtXbGJuOVlxTGlsZ3lkeTZub3FJWU1ubzB5Zkh4WEl5Sm9hbXZyMzdNOXZYckNkMjVrKzdCd2ZpMGJGbmo2NGs4Y0lDbDgrWVp0RlZXdnVHem4zNnFrS21yMCtsUWw1UlVtbW1xMVdyWitzOC9xRXhOQ2I2dTVtMlo5TlJVMWkxZmJ0Qlc5dmoxano3U1o1L201K1d4WStOR25GMWQ2V0trNW0zSEJ4Nm9rS21hbHBKQ2FuSnloWHE3WldzN3RIOC9qazVPZEE4T05ycTI4MmZPRUgzc21FRkFXYUZRTUhMQ0JJcUxpdlJCYkFzTEN5WS8venhwS1NsR003bWJ0MnhKendFRDZEVmdBQmFXbGdaOTVRUHpiMDJkV21sTjM5b3FDMlp2V2JPR2d2eDgrZzBiUnAvQmcxRXFsWFFKREdUcHZIbEVSVVRnSHhEQXkrKzl4NXEvL21MSHBrMGNEZytueitEQkJIVHJwZzlPWjZhblUxaFF3TFoxNjlpMmJoMVFHb0RmczIwYkQvYm9nYlcxTmVxU0VnYVBHa1Z5WWlLSHc4SUlIaklFRzF0Yi9sbTJqT1l0VzlLNmZYdTJyVnRuOEtHSnVMOUowRmNJSVlRUVFvajdTSTl1N2ZGcDRzWEhNLzRnSXZJWXIwNmZpbk1sOVFQdmRLbHBhWHcvK3hlU2t1TDU2YXRYOFhLL082OURpTHRkdzhhTnE4MTRmV3ZxVkZ6YzNIamprMCtxbmErNHFJamxmL3pCOFNOSEFEaDc4aVJmdmZ0dWxjY2t4Y2N6dzhqbVZtWHJ5cy9MbzZpd0VJRENnZ0tnTkxNU0lDc2pnNnVKaVl4Ky9IRTZQdmdnZi83NkszdTNiMmZ3Nk5GMDdkR0R0VXVYY21qL2Z0cDE2bFJwdG0xbFhOM2Q5UUhQUS92M295NHBxWkJCZS9UZ1FYSnpjb3dHcFlzS0M5SHBkS1FtSjVPWm5sNmhwdXpoc0RCU2twTG8wYThmZGtaS01nQTBhZDVjL3p4c1dMblNZQ00zWXdIb2d2eDgvanQ5ZXFYWFZQNjFqanh3QUlWQ1FVQzNiaFhHSFR0MGlNejBkSWFORzBmMzRHRFVKU1VWU2c4Y0NRL0gyYzJOcHI2K0pGeTVRdXpGaTNUdDBRTkFIL0E5RmhHaEwrOEJjTzdVS2YxLzUrWG1zbUhsU3Yzam5aczJBYVcxbE10cTQxWlYzc0hKMWJYU1VnajZqZDF5YzhuTHljSE53d05yVzFzMEdnMVJFUkdFYk54SVNsSVNTcVdTN3NIQk9MbTRjT3pRSWYyeHpmejhLQ3dzSlBMQUFRQjhXN1ZDcTlWeTlPQkJWaTllekpZMWEralV0U3ZkZzRPNWN1MzZIbjdrRWN6TXpWbXhZQUV0MnJUQlB5QUFDMHRMbHM2YlI5dU9IZWs1WUFDN3RteEJvVkRRWjlBZ1NrcEtXTHQwS1MzYnRTT3dkMjlDTm15UW9LL1FrNkN2RUVJSUlZUVE5eGt2RDJkbWYva0tTLzdlenBScEwvSDQrTEdNSFRuOHJxa0JxTlZxV2JINkgvNWN0b0tSZzdyei9zdGpNVFdWWDIyRXVGZWNPbjZjRTVHUjlPalhqejNidHRITXo4OW9adWJTZWZObzZ1dHJ0TmJ0Z2IxN0RjcEliRnkxcWtKNWdmS0I1QzltejlabjB6NHhmVHJybGkxai9Zb1ZoR3pZUUVGK1BvRzllek5zM0xoYXYwOTZOVzZNMTdYczJHTVJFWmlZbURCczNEaURNZWRPbnlZdk45Zm8zUGw1ZWNDL1dhWFhsMURZdm40OVVCcW8zWFN0QnJHOW95T0J2V3Uya2VYRGp6d0NsR2FhN3Q2NmxZWk5taGd0YldHTVRxZmpTSGc0elZxMHdON1IwYURPcklsS3hjN05tN0cwc3FKTFVCQUEvMzNoQmJvSEIrdXYvL3laTThUSHhqTGkwVWRSS0JScy9lY2ZUa1ZGY2Y3TUdjWk9tcVFQK3A0NWNZTERZV0ZHMTVDZmw4Y2VJNlZGMm5Ub29BLzZWbFhlNFlNWk16aXdkeS9abVpuazVlU1FlNjJlODc2UUVIWnYzWXBPVjdyOW5rS2hZTkswYWJSdTM1NHRhOWV5ZThzV2JPM3RHVE5wRWlzWExqUzZCb0FMWjg5V2FPdlp2ei8yRFJxd2EvTm1vZzRmcHUvUW9adzllUktIY3EvYmlnVUxjUFAwSkNBd2tDVy8vWVpXbzJIQWlCRkE2UWNjTHU3dXFFeE5TVXRKQWFDQnN6TUF4Y1hGbUJzcDhTSHVUL0l2SXlHRUVFSUlJZTVEcHFZcUpvOGZTTjhlQWN6NmZSVnJOMjVtd3JqUkRPamJCMVVsWDRHdWIycU5oaTNiZDdCNCtTcTgzQnlZTGRtOVF0eVQyZ2NFNE9YdGpiT3JLM3UyYmNQSnhZV09EejVZWWR6U2VmTm80T3hzdEMvbTFDbURvRyszbmoxcGNhMFc3N3JseThuS3lPRHhjbG11NWNzbnBLZWtVSGd0SzloRXBlTHhxVk9OMW5mOTlNMDN5YzNPcnZaNnlqSmpTeW9KeUduVTZrckxOK1JrWlFHbFFjY0RlL2JRZTlBZ2d3M1JNdFBUQVF3QzJnMGJONjV4MExkczNNWlZxd0FZT21ZTVRYMTkwZWwwNkhTNktvUGNKNDhlSlMwbGhiU1VGUDc3d2dzR2ZXTW1UU0k1SVlGK3c0WVpaSjZXWlZ0RGFjRGEwc3FLenRleWhDYzgreXpMLy9pRHFJZ0lraE1TbUR4dG1yN1dNRkNqK3NrUm9hR3NXTERBb0syNjhnN25UNTlHcVZSaVkyZEh3eVpOdUhEMkxMNnRXOU90WjA5czdlMnh0YlBEMnRaVy8xejBIamdRV3pzN3V2YnNpYW1wS1NzWExxVFA0TUVNZVBqaGF0ZjMxdFNwbUtoVUJQWHVUZGVISGlJakxRMHpNek5PUkViU3BrT0hDdU9MQ2d0SlMwMmxlM0F3TG01dUFGdzZkNDdtMTBxTVhMMldzZXppNW9aT3B5dTl4eVRUVjF3alFWOGhoQkJDQ0NIdVkxNGV6bnoxM2xTT243ckFueXUzOHNmaXBZd1lPcGord2Ixd3VVUEtQcVNrcGJFMVpCZXIxMjJnYVNOWDNucCtIRzFiTmEzdlpRa2hiaUhuY3NHK3VsQ1djWnVabms1V1JnYUFRU0JYbzFaejV1UkpEdTdieCtuang5SHBkTGg1ZVBEa1N5OVZLS2xRSnFoM2IzMFE4MEpNRExFWEx0QWxLQWhyRzVzS1kzVTZIVVdGaGRqYTIxZm8wMmcwRldyNWxzbTRGdFFOQ0F3a0lqU1VpUDM3NmRxenA3Ni9mRUR6eXFWTC9QVGxsL2kwYUZIZDAyR2dxTENRZy92MjRkT2loYjZPOGZvVks5Z1hFbEpsb0hYWDVzMEFkSHp3UVZxMGFRUEEyZWhvam9TSGs1T1ZoYjJEQXcvMTdRdVVsdXdBOUptcEJmbjVhTlJxdXBYYmZNN1UxSlRIbm42YUJzN083Tm02bFpTclZ3MkN2cmZLTStVMjlBUFlzM1VyYmg0ZStnOEpybWRwWmFXL3JqSWFqVVovalRWbG9sTGg3T2FHUnEybVMxQ1FRUTNwTXVZV0Zyenc5dHRvTlJvQWtoTVN5RWhMdzdkVks2QTA2MWRsYW9xVHE2dStGSWdFZlVVWkNmb0tJWVFRUWdnaGFOZXFHVisvL3h4bnoxOWgvYll3cGp5M0VsK2Y1dlR1RVVTbjl2NDA5UEs4cmV1SmkwL2d5TEVvZHU3WlQ4ejVjL1RzMW9GUC8vTUVmajZOYnVzNmhCQTFzeThrUkY4anR6SzVPVGtWTmhRcjcvcXlCMlVPN2Q5Zm9UUkRtY05oWVpWKzlkK1lzdnFxQUZ2LytZY1diZHZpNU96TXR4OStTRUYrUHJiMjl2UWJOb3lUUjQrU25KaElTYm1TQmRjcnYzblpqMTk4UVFOblowWlBuSWhDb2Fnd05pOG5CNTFPWnpRZ1hGV21iMW50MmRidDI1T1ZtY24yOWV2cDFMV3JQbEJhM3E3Tm0xRXFsUVQxNlZQNUUzRE5salZyT0gzaUJCT2VmWmFUa1pFVTVPZlhLRk8xVEZSRWhMNE9iY1BHamZYWjFnWDUrUnk1dGxGWjkrQmcvVHJMZ3VQSkNRbEFhZUQwK2JmZVFxdlZHc3lyVUNnWU5ISWtBWUdCK3N6V01pRWJOMWE3cm9UWVdJUEg0WHYyc0hyeFlvTzJWWXNXc1dyUkl2M2ptbVFRVjJmM2xpM3MzckxsaG80MVVhbU0xb3BPU1U1bTllTEZhTFZhUmsrY0NKVCtYVkNabXVvRDBoZlBuY09yVVNPVVNxWCtPYjUrSXp0eC81S2dyeEJDQ0NHRUVFTFB6NmNSci9rMDRvVW5SeEorT0pyUWlBZ1dMRjZDUXFuQ3YwMXJ2QnMxeEx1aEZ3MjlQTEd6dGNYSzBoSkxLMHRNS3dsWVZLWkVyYVlndjREOGdnS3ljM0tJaTA4Z05pNmUyQ3R4UkoyTVJxZFYwOG5maitIOU90UDE3WW1ZbVJuUGdoTkMzQm1PSFRwRTdNV0xWWTRweU05blgwaElwZjNYQjMzTDZxazJidFlNLzRDQUN1UFhMVjlPd3laTjZQakFBeFg2SWc4ZU5OajhxMnkrQTN2M29sUXEwV3ExUkI0NHdLN05teGsrZmp3RFI0ekEwZGtaMzFhdENOdTltL2hyd2NOdlAvakE2RnFudi9VVzNzMmFBWkFZRjBmODVjc01HVDBhaFVKUm10VmJWSVJGdVl6TDYydXZscWV1SXRPM2JCMGVEUnZTZi9od1puLzFGZHZXcmFzUUpEeC8ralFuSWlNSjdOMGJlMGRIZzc3TTlIUWlRa081ZE80Y2w4NmZCMkRuNXMwMGF0b1VLMnRyZG0vZGlwMkRBMWN1WGRJSGNzdk9lLzNyWmVmZ2dIL256cHlJaktTWm41L1JtclZseWdlbVU2OWVCVW8zWGt0SlR0WUhkQ3NySDNGOXdCZlExK0d0amZZQkFmajQrUUd3ZXNrU3pwODVRLytISDhiZlNMbU84b3FMaTBsS1NDQW5LNHZzekV6OW4vNWR1dERFeDZmQytLQStmZWpadjMrMTYvbmk3YmVyN0wrYW1NalJnd2NCT0JVVmhWS3AxSmVpeU03TTVNRGV2YlMvdHJsYmNWRVJsOCtmcC91MUlIL1pCb1ZTMDFlVWthQ3ZFRUlJSVlRUW9nSXpNMU42ZEd0UGoyN3QwZWwweENlbWN2THNSZUxpcjdKajEwbmlFMVBKeXlzZ3Y2Q0kvTUlDMUdwdDlaT1dvMUlwc2JLd3hNclNIR3RyUzd3OG5QSDJkQ1hBdnhHVHgvVEF5OFBaYUxhY0VPTE9OTDJhWU5aYlU2Zmk0dWJHRzU5OFV1TTVOZGUrMHU3cDdVMzM0T0FLL2V1V0w4Zk53OE5vWDhLVkt4V0N2bEdIRDVPUmxrYUx0bTA1YytJRTA5OTZpM216WnJGNnlSS2VlK01ObXZyNmN2N01HVGFzV0VIemxpMzFKUXZLT3hZUlFkemx5MWhhV2VuYnd2ZnN3Y3pjbkM3ZHU2UFJhSmo1NmFkNGVYdnp5Sk5QNnNmRVhiNE1nSWVYVjRVNWk0dUtzTEsyTm5yOUYyTmlzTFczeDlISkNVY25KOXAzNmNLK2tCQmF0Mit2THdkUWtKL1B5a1dMc0xTeW91L1FvVWFmaTIzcjF0SEEyUms3QndmU3JsN2xneGt6OU9mTXk4M1ZQNS9HbnVQeW12ajQ0Tis1TTMyR0RFRmRVc0tzTDc2b2NJd3g4Ykd4V0ZoYW9sS3BPSDM4dU5HZ2JwbnczYnZSYURRODBMMDdwbVptK3ZZYnFlbHJhV1dGcFpVVlJZV0Z4RjY0QUlDTnJTMzJqbzZZbVp1emEvTm1VcEtUeWNuT0p2ZmFEMERvenAyRTd0eXBuMGVsVW1GcmIwK3pTa3BubUZ0WVZBaTIxOGIrSFRzNHRIOC9pWEZ4K3JhV2Jkc3ladkprYk8zc0FQaDc4V0swR28xK003L2prWkdvUzByMFdiOWxRVi9KOUJWbEpPZ3JoQkJDQ0NHRXFKSkNvYUNocHdzTlBWM3FleWxDaVB0SVdSRExzZzZDV0ZxdGxwRDE2Mm5VcEFsZTN0NmNPWEVDR3pzN3ByNytPc2VQSEtHcHJ5OXhseSt6YU00Y0dyaTRNSEhhTklOTVhTZ3R0YkRsV2trSUYzZDM0Tjl5QmdHQmdmcEFzSmUzTjhjT0hhTC84T0g2ek42eWpOakd6WnNiektuVDZWQ1hsQmd0MXhBVEhVMWhRUUZ0TzNiVXR3MGZQNTd6cDAreitMZmZlUEdkZDdDMXQyZnB2SG1rcDZieTJEUFBHQzBmMGFSNWM5NzU2aXNjSEIzWnNISWxlN1p0TXdneUd3dW1ybHUrdk1xYXZ1NmV0U3Y1Yy9Mb1Vid2FOOGJXem80ajRlRVZhdUtXZCtUQUFhNWN2RWlYb0tCYW5hTXFoL2J2eDlYVGsvakxsOW14WVFNSDkrN2xxWmRmNXV5cFUrUmxaMk50WjRlTG14dE5mWDNaRnhKQ0szOS9BbnYxd3RiZUhqc0hCNlBQYTNrN05tNWtSdzNLVDFUbVdFUUVxVmV2RWhBWXlBUGR1L1B6TjkvZzZ1R2hEL2h1WDcrZVUxRlJEQms5R3NkcjlmWkRkK3pBM3NIQklQZ1BZQzVCWDNHTkJIMkZFRUlJSVlRUVFnaHh4OG5KeWdKZ3g2Wk43TmkweWVpWW10YjBEZHU5bStURVJDWSs5NXkrZEFHVVptZ0dCQVp5TVNhR1AyYlB4dFRNakFuUFBFUGNwVXMwYjlsU1A2NndzSkNGYythZ1VDZ015bERzQ3dsQlhWSkNqMzc5OUcwUEJRZnJTMGVNZXZ4eGlvdUtPSFB5SkRhMnRuZzNOZHlFc3Jpb0NKMU9oMW01ak5ZeW9idDJBZENoWFBrS2F4c2J4ai81SlBOKy9KSGZaczdFdzh1TDA4ZVA4OEJERDlIZVNBa01BQ3RyYTZPWnhMZExVa0lDRjJOaUdESm1ERTR1TGl6NCtXZk9Sa2ZqMTdwMWhiRWF0WnI0MkZnOEd6V3FFQWkva1pxK1pYUHVDd21oUjc5K3hGKytUTHZPbllrSURXWE8vLzdITTYrOXBnK3NsdGtYRW9LYmh3ZCsxMlY2cDZXazRPUmkvTVBQMXUzYjQ5KzVNd0Q1K2ZsWWxjc0VMMi9MMnJYRVhiN015YU5IYWRPaGc3NTk2Smd4dUhwNlZ2aWdBV0RQdG0xc1c3ZU9WdjcrUEhUdFBqdDY4Q0J4bHk4eitGcEpFZmczNkZzWEg1S0llNE1FZllVUVFnZ2hoQkJDQ0hISHVYcHRFN01lL2ZycHN4dkxXN3QwS2Q1Tm0rbzNFU3N2OHNBQmd4ckRKeU1qYWRpa0NXMDZkREFJK2dJY1BYU0k1ZlBuWTIxcnk3T3Z2Y2FSOEhCMmJkN01vMDg5aFg5QUFJVUZCZnord3c5Y1RVeGs3T1RKK3RJRThiR3g3TjY2bGM3ZHV1blhWMWhZaUptRkJRMmNuVGtjSHM2QUVTT0lpb2lncExpWUI0S0NLcFN0S1M0cUFpcldZYjEwL2p4blRwekEzY3ZMSVBnTTROdXFGY1BIajJmTlgzK1JrcFJFNDJiTkdQbllZelY2VHN2THk4M2xrOWRmcjNMTVcxT25HbTJ2NmVabk9wMk85Y3VYb3pJMXBWUFhybGhhV2VIbzVNU0dsU3Z4ZWZmZENodll4VjIrakxxa1JKKzlXdDZOMVBTRjBvQi9RWDQrbmJ0MVkrM1NwYmg2ZURCcDJqVG16cHpKTDk5K3kzTnZ2b21OclcyMTg2eGN1QkFURXhPZWZ1V1ZDbjN1WGw1MGZQQkJFcTVjNGFjdnY4U25SUXNDQWdOcDA3RWpLcFVLclZiTHlhTkhzYmExNWV6SmsrVG41dEs2Zlh2OS9WQldIL3A2QmZuNTdOdStuY2JObXZIWTAwK2pVQ2pJek1oZzdkS2xPRFJvUUdEdjN2cXhlYm01S0pWS28xbmo0djRrUVY4aGhCQkNDQ0dFRUVMY2NTNmZQNDlDb1NCNDZGQ2pHWkJybHk3RnhkM2RJUEJWSnU3eVpZT2diK2ZBUU53OVBJeldDbmR4ZGNYVnc0UEp6eitQbzVNVGZZY01JVDQybHI5Ky81M3NyQ3pDOSt3aEpTbUpJYU5IRXhBWXFEOXV4WUlGbEJRWGMvN01HYjU4NXgzeWNuSW9LU2t4bUh2djl1MUVob2VqVkNvSk1sSjd1TEN3RUNqTk9DNmpWcXRaL2VlZkFBd2NNYUxDbWhPdVhHRi91WHF6Vnk1ZFl1T3FWZlFiTnN4Z251cVltNXRYMkR5dnpJbklTQzdHeEZUYVg5NjY1Y3VOMWdPRzBzeldtRk9uNkRkc21MNUVRdkNRSWF4Y3VKQU5xMVl4ZlB4NGcvRVhZMklBakFaOWI2U21iMDVXRnR2V3JTT29kMitENTZhWm54L0R4bzBqTHplM3hsblEyVmxaTkREeTRVTjVkdmIyOUI4K25FT2hvU3laT3hjcmEydGF0Mi9QK1RObnlFaExvMUdUSmp6MjlOTzA2OXk1Um5YckxhMnNlT3FWVjNDNFZvTzRzTENRQmJOblU1Q2Z6MlBQUEdPd0FXdkZlMklBQUNBQVNVUkJWR0JPZHJaQnJXa2hKT2dyaEJCQ0NDR0VFRUtJTzRwT3ArTmtaQ1NlM3Q1R0E3NDFPYjY4emwyN1ZqcldxM0ZqWG43dlBYMFF6a1NsWXZ5VUtjejQ2Q1BXTFYrT3Faa1pqejM5Tk8yN2RERTRMcWhQSHc3dTI0ZTlnd04yRGc3WU96aGdhMitQcmIwOVZsWldiRnE5bW1PSERwR1prVUhYbmoyTmxnWW8yMXpNMXQ1ZTM3Wit4UXFTRWhKbzI3RWpyZno5OWUxNU9UbHNXNytlQTN2Mm9GQW9HREo2TkkxOWZGZzJmejU3dDI4bklqU1U3c0hCZEFrS3F0R21ZaXBUVTZPYjRBRmtwS1Z4TVNhbTB2N3kyZ2NFMEx4Vks0TTJqVnJOK3BVckNkMjVrNmErdnZRWlBGamY5Ly90M1hsOFZQVzkvL0hYVEdheUx5UWtaR0VMYXhJSWhDVUlCQkJDa0ZWRWdWSmNLbFJGcXZpclNxdGliMis5dDdWcVc2c1cxS0pTRUJSRkZBRkJNWUN5YU5nait3NkJFRWdJRUJKSXlEYmI3NCtRdVFtWmJJQ0M0ZjM4cDVsenZ1ZDd2bWN5Mm9mdmZPYnpqVTlJWVB1V0xhUjgreTJlWGw3Y01YS2s4NzAvY3VBQVVOYUgrSHI0WWZObVRHWXovWWNNcVhLdTk0QUIxVjVuditMelk3UFp5TXZKSWNwRlM0cUtmUDM5R1RCMEtGMTc5ZUxJZ1FNYzNMMmI3VnUyWUxOYThXL1VpTjZKaVhUczBnV2owVmpuWndnTkR3ZktLbmxuejVoQlprWUdRMGFOb2wyRjk5emhjSEI0Mzc1cTIwL0lyVW1ocjRpSWlJaUlpSWhjRmJ2ZHp2T1BQVmFuc1dlenM2dHRGMURSMzk1NXh4bVc5blpSeGV1S3pXckY2T2FHd1dDZ3FMQ1FqT1BITVZXb2dxeE5lZWlZbTVQRDFwUVVOcTFieDZXQ0F0ckZ4SERQL2ZlN0ROTjY5T2xUNDJaajNYdjNac0hzMlRRS0RHVG8zWGNEc0dMeFlrNmZQSW1ubHhjV2k0V0RlL1lBRU4ycEV3Q2IxcTluNDlxMUJEUnF4T2dISGdES2V1SnVXcmVPYlNrcFdDeVdzbllPOTk5UGVMTm1BRHo5d2d0OHYzbzFhNU9UV2JWc0dhdVhMeWV5YlZ2YVJrZlRlOEFBUEQwOXNUc2NHSTFHem1ablYybXBjQzI4Zlh4b0V4WEZiWDM3T284ZE8zeVlHUysvVE5iSms3Um8zWnFKVHp4UktlUTBHQXpjOS9ERHZQMzN2L1BObDErU21aSEJxUEhqOGZQMzUvaVJJNFNFaHRhNmNWbzVxOFhpL0QwN0hBNU9wcWNET08vWElTNk94aUVoOWFxQTl2Yng0ZUNlUFhTTWkzUE92WGZIRHF4V0swMWJ0cXcwOW1KZUhnRG56NTBqWmMwYVRodzlTbnBhR3JrNU9ZeWJPSkg3SmsyaUlEK2Z6ZXZYczJuOWVoYk9tY1B5aFF2cDBhY1B2ZnIzZDI3MFY1dk1qQXcrbURtVDgrZk8wVGNwaWR2NjltWE9qQm40K1BsaE5wdkpTRS9uMUlrVGRhck1sbHVIUWw4UkVSRVJFUkVSdVNvR2c2RlNGZWYxY0NrL24yVUxGK0xoNlVuUGZ2M3FkRTN5MHFXc1g3VUtrOG1FMVdyRjRYQVFGUnRicDJzek16STR0RzhmKzNidTVFUmFHZzZIZzlidDJ6TncrUEJLMVpUMTRYQTQrUDZiYnpDWnpkdzNhWkx6YS9lZW5wNGMzTHZYV1luczdlUERIWGZkNWJ6UG1jeE1UR1l6RC96bU4vajQrcEt5WmcxZkxGZ0FsRlY4RHJyenppcXRBY3htTTRuRGhwR1FtT2dNckk4ZFBreHBhU2tEaHc4bkt5T0Q2Uys5NUJ6dnFuWEMxWHJodGRjcXZjN095dUxkMTE3RGJyZlRvMDhmN3I3M1hwZmh1NisvUDQvKzduZTgvK2FiN04rMWk4aTJiWWxvMWd5THhWS3ZLdC8vVEovTzhTTkhNSm5OT094MkxCWUxack9aa0xBd0FFSkNRNTA5bU91cXo4Q0JyRnEyakgvLzR4K1Zqb2MzYStiY3JLM2NsdSsvQjhvMlZ0dXhaUXRCd2NFMGI5V0szdjM3TzMrbnZuNStKSTBZUWVLd1lleE9UV1g5cWxXc1c3bVNrK25wUERwMWFwM1dkR0RQSG5KemNoaDJ6ejBNR0RvVWg4TkIydUhEenA3UW5wNmU5QnMweUdXckU3bDFLZlFWRVJFUkVSRVJrYXRpTUJnWU1tclVkWjNUNFhEUXJrTUhta2RHMXRpajlQWTc3cUJaWkNRQVViR3hYTWpMdzI2M2c4TkJZT1BHTHIvUzc4cUJQWHRJWHJLRWtMQXcrZzhaUW56djNzN1E4R29aREFZZWZQeHhzazZlcEdXYk5zN2ppY09Ha1Roc0dEYWJEUnlPS2xXM2Q0NGJSOXh0dDlHaVZTc0FldmJyeCttVEorblVyUnZ0T25Tb3NRK3NoNmNuZlpPUzZKdVV4S24wZEV4bU0wYWprZURRVUhyMDZZT2J5VVJnVUJDMzFURkl2eHFoNGVFTUd6MmFzSWdJMm5mc1dPUFlSb0dCVEprMmpSODJiYUpudjM2Y1AzZU9BVU9IRWxuaC9ZS3kxaGZWQmJkeDhmR1kzZDJ4V2EzWTdYWTh2YnhJU0V5OHB0NjJnKzY4azg3ZHUzUHh3Z1ZuT08vaDRVR3p5TWdxYlJuaUV4STRmdVFJOFFrSnRJbUtxdFNtNDBwR281RzRIajJJNjlHRFk0Y1A0MVhIWHNJQWlVT0gwaTRtaHVhWFArOEdnNEcvVEorTzNXN0hZYmRmMStwdGFUZ00xa3RwanRxSGlZaUlpSWlJeU5XYSs4blh2UC9KQ3RaOC9xOGJ2UlNSbndXYnpZYlJhS3pUWmxmMVpiVllzRmdzem1EUVlyRlFjUEVpZ2JWczBpVWljck13K2JTdTlWK08rbE9BaUlpSWlJaUlpTnhVM056Y2ZyUzVUV1p6cFpZRFpyTlpnYStJTkRoMTN5NVFSRVJFUkVSRVJFUkVSRzU2Q24xRlJFUkVSRVJFUkVSRUdoQ0Z2aUlpSWlJaUlpSWlJaUlOaUVKZkVSRVJFUkVSRVJFUmtRWkVHN21KaUlpSWlJaUlOQkNKbzUrODBVc1FrWit4aWI4Y3hvUmZEcjNSeTVEclFLR3ZpSWlJaUlpSVNBTXo4WmZEYnZRU1JPUm5LQzYyelkxZWdsd25DbjFGUkVSRVJFUkVHaEJWNm9tSWlIcjZpb2lJaUlpSWlJaUlpRFFnQ24xRlJFUkVSRVJ1WWVmUG5XUERtaldjU2srL3F1dnpMMTZrcExpNHl2RUxlWG5Zck5aclhkNTFWMVJZaU1WaXFmUDRTd1VGbEphVS9JZ3JFaEVSdWY0VStvcUlpSWlJaU55aWNuTnllUGUxMTFpNllBRXJGaSt1VnhoYTdzVm5ubUgxOHVWVmpuODRjeVp2dlBoaXZlZmJ1WFVyejAyZVRHNU9UcjJ2ZGVYZzNyM3MvdUVISEE0SEFQL3o5Tk1zL2Zqak9sLy81OS85anMvbno3OHVheEVSRWZtcHFLZXZpSWlJaUlqSUxTanI1RWxtejVpQnpXcGx4Tml4SkM5WndxelhYMmZDbENsNCsvalVlTzJwOUhTOGZYMEpiTnpZNWZuc3JDeE9IRHZHNEx2dXVtN3JYVEI3TnRzM2I2NzIvTi9lZWNmbDhaVmZmRUZwU1FtZHVuV3IwMzBXdnY4K2JhS2k2TjY3OTFXdFUwUkU1R2FnMEZkRVJFUkVST1FXczNQclZqNzc0QU44ZkgxNStNa244UThJSUx4Wk16NmNPWlBwZi8wckQweWVUTE9XTGF1OS90TjU4MmdTRnNaOWt5YTVQTDl4N1ZwTUpoUGRFeEt3MWxBOWJIUnp3MmlzM3hkUSt5WWxWWHA5Y085ZXpwNCs3WExzaGJ3OFRxV25FNStRUU02Wk04N2pKY1hGbFY0REJBWUhZelFhU2QyNEVaUFpyTkJYUkVSKzFoVDZpb2lJaUlpSTNDS0tDZ3RadG5BaHFSczMwcnA5ZSs1LzlGRSttalVMbTlYS1k4ODh3K1BUcGpIdjdiZDU2NVZYR0RCa0NBT0hEOGZzN2w1bG50eWNIR0s3ZG5WNWo4SkxsOWkyWVFOV3E1V1hwMDJyY1QyOUJ3emc3bnZ2NVdSNk9xZFBuUUlnNDlneEFIYW5wdUx0Nnd0QWZFS0M4NXFSNDhaVm11UFM3Tm5WaHI0L2JOeUl3K0ZnYTBvS1cxTlNuTWQzcGFheUt6VzEwdGcvdlBJS0FZR0JOYTVYUkVUazUwS2hyNGlJaUlpSVNBTlhIbndtTDFsQ1VXRWhkNHdjeWNEaHd6RWFqZlJJU0dEQjdObnMycmFOenZIeFBQbkhQN0xrNDQvNWRzVUtVamR0WXVEdzRjVDM3bzNKYkFZZzcveDVpb3VLV0xWc0dhdVdMUU5nL2FwVnJGKzFpcDYzMzQ2UGp3OVdpNFhobzBlVG5aVkY2c2FOSkkwWWdhK2ZIMTk4OGdsdG82UHBFQmZIcW1YTDhQRDBCTW9xajlldldsVnB6Vjh1V3VUOHVXTG9XMWRXaTRVTmE5ZlNOanE2VW5YdysyKzlSZnNPSFVoSVRLdzAzdWR5d0N3aUl0SVFLUFFWRVJFUkVSRnBvR3cyRzd1MmJlT2JyNzdpN09uVEdJMUcraVlsMFRna2hKMWJ0d0psZ1hEcjl1MHBMaTUyOXN4dEZ4T0QzVzVueDVZdExKNC9uK1FsUytqV3F4ZDlrNUxJT0g0Y2dGSGp4K1B1NGNHbmMrY1MxYkVqbmVQajhmVHlZc0hzMmNSMjdVci9JVU5ZbTV5TXdXQmc0TEJoV0N3V2xpNVlRSFNuVGlRa0p2TE5sMTg2UTkvaFk4WXdiUFJvQUQ2ZE81Y2ZObTNpMlJkZnJMWm5jRjFzMzdLRi9Bc1htRGhsQ2sxYnRLaDBMaUF3a0pqT25hOTZiaEVSa1p1ZFFsOFJFUkVSRVpFR0tubnBVdFlsSitNWEVNRFlCeC9rczNuenFsVFVsa3M3ZEtqS3NmNkRCeE1RRk1UYXI3OW1WMm9xZys2OGswTjc5OUlvTU5CWktmdnAzTG1FUmtRUW41REFSKys5aDkxbVk4amRkd053K3RRcFFzTENNSm5ONUp3OUMwQlFjREFBcGFXbGVIaDRBR0F3R0RBWUREZ2NEZzd0M1F1QTBXaXNkNy9maXVJVEVnZ0tEcTRTK0lxSWlOd0tGUHFLaUlpSWlJZzBVSWxEaCtMbjcwK3YvdjB4bTgxOE5tOGVBNGNQWjhpb1ViVmUrOXpreWJpWlRQUkpUS1JYdjM3azV1VGc3dTdPbnUzYjZkaWxTNVh4SmNYRjVKdzdSOStrSkVKQ1F3RTRmdVFJYmFPakFUaHp1ZTl1U0dnb0RvY0RTMm1wczlLM1hOckJneFRrNXdPUWYvRWlubDVlZUhsN1g5V3p2LzduUDVPZG1lbnkzSlU5ZnN2OTdaMTNydXBlSWlJaU54dUZ2aUlpSWlJaUlnMlVsN2MzL1FZTnFuVE1ack5SV2xKU3IzbmNUQ2FDUTBPeFdhMzA2Tk9IVnUzYVZSbmo0ZW5KRTlPbVliZlpBTWpPekNRM0o0ZDJNVEZBV2RXdnlXeW1jWk1tbEJRWDQzQTRxb1MrVzFKU2NET1pzRm10ZlBUZWUzaDVlL1BJazAvaTQrZFhyL1ZDV2VCOXFhQ2d5dkZsQ3hmU29uVnI0dUxqNnoybmlJakl6NFZDWHhFUkVSRVJrVnZJdXVSazFpVW5YOVcxYmlZVEk4YU9yWEw4YkhZMmkrZlB4MjYzTStaWHZ3TEtxbWxOWmpOUnNiRUFIRHR5aEtiTm0yTTBHaWtwTGdiQTA4dkxPVWR1VGc2N1UxT0ppbzFsMzg2ZERCczltczgvK0lDWi8vd25qMDZkQ3BTMWdhaXJyajE3dWp5K2JPRkNRc1BESzIzdUppSWkwdEFvOUJVUkVSRVJFYm1GOUJrNGtQNkRCOWM2N3FWcDAybzhmeVlyaXgxYnRnQ3dmOWN1akVZanQvWHRDOERGdkR3MmYvY2RjWmMzZHlzdEtTSDk2Rkg2RGh3SVFIRlJFWUN6cHkvQW1oVXJjUGZ3b0VOY0hQdDI3cVJGcTFaTW1ES0ZMei83RERjM042d1dDMjZtK3YwbjdJWGNYQzdrNWxZNWZxbWdnQk5wYVpXT1JiUm9nYW1lODR1SWlOeXM5UDlvSWlJaUlpSWl0eEFQVDA4Q0FnT3YrdnFVYjc5bGEwb0tXU2RQT285Rng4WXlkc0lFL1B6OUFmaDgvbnpzTmh0M2pCd0p3Tzd0MjdGYUxNNnEzL0xRdDd6U056TWpnNjBwS2ZRYk5BaDNkM2ZudkszYnQrZUo1NS9IWURCUVhGUlVwUjFFYlRhdFg4KzNYMzFWNWZpK25Udlp0M05ucFdQUC91VXZORzdTcEY3emk0aUkzS3dVK29xSWlJaUlpTnhDdnYzcUs1ZEJhRjN0M0xhTmMyZk9FSitRd0cxOSsvTDIzLzlPay9Cd1orQzdldmx5OXUvYXhZZ3hZd2hzM0JpQURkOStTMENqUnM1ZXdFV0ZoUUI0WEE1OXYxdTlHck83Ty8wSEQrYklnUU9WN2xmZTBpSDMvSG44QXdKcVhaL1ZZc0ZrTmxjNjl2UUxMemgvZnYxLy81ZllybDI1NDY2N0FOaTNZd2ZKUzVmVyszMFFFUkc1bVNuMEZSRVJFUkVSdVlWMGlJdWpjL2Z1QUJRV0Z1THQ3ZTF5WFBMU3BaeE1UMmZ2amgxMDdOTEZlZnpPc1dOcEVoR0JwNHVxMi9XclZyRnEyVEppT25lbTN4MTNBTEJqeXhaT3BxY3pmTXdZWjRCYkh2cDZYUTU5b3pwMnBGbkxsdFZ1MkZaU1hFek9tVFBFZHUxYTYvTjlNSE1tZ2NIQjNIM3Z2YzVqWVJFUmxjWjRlWHM3ajUwOGZyeldPVVZFUkg1dUZQcUtpSWlJaUlqY1FzS2FOcVZyejU1a1ptVHc1c3N2MHlZcWl2aUVCRHAyN1lySlpNSnV0N04zeHc1OC9QdzR0SGN2aFFVRmRJaUxjd2EyTFZxM2RqbHZVV0VoMzY5ZVRjdldyYm52a1Vjd0dBems1ZWF5ZE1FQ0dnVUZrWkNZNkJ4N3FhQUFvOUdJKytXZXZwMjZkY1BvNWxidG1vOGNPSURENGFCcGl4YTFQbDlCZnI0elZMNGFmM3ZubmF1K1ZrUkU1R2FoMEZkRVJFUkVST1FXNUI4UXdPQzc3bUxyaGcxOE5Hc1czajQrZElpTDQrakJnK1RtNU5BOE1wTDdIbm1FVHQyN093UGZtbmg1ZS9Qd1UwL1JLREFRZHc4UGlvdUxtZnZXV3hRVkZuTGZwRW1ZSzdSY3lMOTRFYThLRmNhMWJkQ1d1bkVqQU8xaVltcGRSLzZGQzdSczA2YldjZVVjRGtmWkQzVjRSaEVSa1o4TGhiNGlJaUlpSWlLM0lGOS9md1lNSFVyWFhyMDRjdUFBQjNmdlp2dVdMZGlzVnZ3Yk5hSjNZaUlkdTNUQmFEVFdlYzdROEhDZ3JKSjM5b3daWkdaa01HVFVxRXBocmNQaDRQQytmVFFPQ2FuVG5LZE9uR0RmenAwMGJ0S0VwaTFiVmp2T1pyTmhzVmpJdjNqUjJVdTRKdHMyYk1CU1drcnF4bzBZalVhWHJTWHNkbnVkMWlnaUluS3pVZWdySWlJaUlpSnlDN2lZbHdmQStYUG5TRm16aGhOSGo1S2Vsa1p1VGc3akprN2t2a21US01qUFovUDY5V3hhdjU2RmMrYXdmT0ZDZXZUcFE2LysvUWtLRHE3VGZUSXpNdmhnNWt6T256dEgzNlFrYnV2Ymx6a3padURqNTRmWmJDWWpQWjFUSjA0d2N0eTRXdWNxTFNsaDRadzVPQndPK2c0YzZMTGkyTy95NW03ejNuNmJrcElTN0hZN3pWdTFxblh1dlR0MnNHL25UdHc5UEJnMGNxU3pSM0Z1VGc1ZVBqNjR1N3V6Wi90MkFEd3Y5eDRXRVJINXVWRG9LeUlpSWlJaWNndlk4djMzUU5uR2FqdTJiQ0VvT0pqbXJWclJ1MzkvWnlXdXI1OGZTU05Ha0Roc0dMdFRVMW0vYWhYclZxN2taSG82ajA2ZFdxZjdITml6aDl5Y0hJYmRjdzhEaGc3RjRYQ1Fkdmd3cFNVbEFIaDZldEp2MEtCS1BYNnJzMnpoUWs1blpoSWFIazdQZnYxY2pra1lNSUNEZS9ad1lNOGVqRVlqbmJ0M2QyNDgxN05mUDZJNmRuUjUzWVRISDhmaGNGUUpraitZT1pOVEowNVVPaGJUcVZPdGF4VVJFYm1aS1BRVkVSRVJFUkg1aWRnZERvdzNxSGRzZkVJQ3g0OGNJVDRoZ1RaUlVjNEtXVmVNUmlOeFBYb1ExNk1IeHc0ZnhzdkhwODczU1J3NmxIWXhNVFNQakFUQVlERHdsK25Uc2R2dE9PejJXdnYzVnBTUW1NamVuVHU1YjlLa2FxOExiTnlZcVMrODRQSmNvNkFnR2dVRlZUdS9xOHJobnYzNmtaNldodDF1eDJReUVkTzVNMUd4c1hWZXM0aUl5TTNBWUwyVTVyalJpeEFSRVJFUkVXbklGbjZ4aG4rL3Y0UVAzLzRUVGNOcTd6Y3IvNmZ3MGlXODZ4RTYzK29TUnovSnhGOE9ZOEl2aDk3b3BZaUl5SS9FNU5PNjFyOGcxNzBqdjRpSWlJaUlpRnlWanUzTGVzd2VUc3U0d1N2NStWSGdLeUlpVW44S2ZVVkVSRVJFUkg1a01WRXRhUlBabFBtTFZtR3gybTcwY2tSRVJLU0JVK2dySWlJaUlpTHlJek1hRER6LzIvczVucEhKVzdNWEtmZ1ZFUkdSSDVWQ1h4RVJFUkVSa1o5QW04aW1QRG5wRjN5NWVpT1BQZnRQMXFaczUxVFdPZXdPYmJNaUlpSWkxNWMyY2hNUkVSRVJFZmtKSFQxK2lwZW56K2ZvOFZNM2VpblNRSFdKYmNmcmYzN2lSaTlEUkVSK0pIWFp5TTMwVXl4RVJFUkVSRVJFeXJTSmJNcTcvM3lHQTRlT3MrZmdjWXFLU203MGt1Ukg5UFdhTGZqNmVPTHI0LzJUM0cvSG5zT0VOUW44U2U0bElpSTNMNFcrSWlJaUlpSWlQekdqd1VDSHFGWjBpR3AxbzVjaVA3SUp2eHo2azk0dmNmU1RoSVUwL2tudktTSWlOeC8xOUJVUkVSRVJFUkVSRVJGcFFCVDZpb2lJaUlpSWlJaUlpRFFnQ24xRlJFUkVSRVJFcE1HejJXeHNUVW5CNGFqZmZ2YUxQdmlBLzB5Zlh1T1lnM3YzY3ZiMDZSckg1T2Jrc0gvWExuSnpjdXAxLyt0cDRmdnZzMmY3OWxySHZmZjY2M3ovelRjL3dZcCtHbGFMeGVWeHU5M095cVZMeWM3TXJIS3VxTENRRllzWFU1Q2YvMk12cndxSHcxSGo1OVJTV2twcHliWDNnN2RacmFRZE9uVE44MVIwL3R3NU5xeFp3Nm4wOUt1NlB2L2lSVXFLaTZzY3Y1Q1hoODFxdmRibDNWTFUwMWRFUkVSRVJFUkViaXJGeGNVc1g3aVF6dDI3MDc1alI2QXN0RDEvOW15OTVna0tEc2JOVkJaOWJQMytleFovOUJIbno1MWp5S2hSZFo3ajJPSERuTTNPcm5ITTdPblQ2WnVVeE1oeDQxeWVkemdjekgvM1hUS09IMmZrdUhIMFRVcHlPYzVtczdGeDdkbzZyYXU2T1dxU3VuRWpBWUdCeEhidFd1TzRJd2NPMExoSmt4ckhwQjA2eEltMHRIcXY0VW90V3JlbWRmdjJkUnI3d2xOUEVSUWN6Sk4vL0dPZDUvOXU5V28yckZuREU4OC9qNCt2YjZWemhRVUZiRWxKSVhYVEp2N2Y4OC9qNisvdlBKZThkQ2tiMTY0bExDS0NyajE3dXB6N202Kytxdk02S21yZXNxWHpjMzJsOUxRMEZzNlp3KzJEQjlPelh6K1hZLzcxNG91Y3pjN21iKys4YzFYM0wvZnB2SG5zMnJhTko1NS9ub2ptemE5cExpajd3OGE3cjcxR2JrNE83V0ppbURCbENtYXp1VjV6dlBqTU05eCt4eDJNR0R1MjB2RVBaODZrdUxpWTMvM1AvMXp6T204VkNuMUZSRVJFUkVSRTVLcWN5ODVtNDdwMTEzWE9rZVBHWWJOWU9MaDNMM3UyYitlMy8vVmZCQVVIazVlVHc2c3Z2RkN2dVo1KzRRWENJaUlBdUsxZlA3YWtwTEJteFFwYXRHcEZUT2ZPMTNYZE5kbTRkaTBaeDQvajUrL1A2dVhMNmRTOU93R05HbFVaWjdOYVdiWndZWjNtck11NGF3MEZhM0p3eng3V0ppZGY4endEaGd5cGMraGJYRlRrc2dxMEppMWF0ZUtyUll2NDZMMzNlT1NwcHpBWURNNXp2djcrM0Q5cEVyTm56T0RFc1dOMGlJc0R5Z0x0VGV2VzBTY3hzZHJBRjJEbDBxWDFXa3U1M2dNR1ZCdjZoamR0aXQxdVo4WG5ueFBicFFzK2ZuNVhkWSs2U0J3MmpKMWJ0N0wwNDQ5NTdObG5yMm11ckpNbm1UMWpCamFybFJGang1SzhaQW16WG4rZENWT200TzNqVStPMXA5TFQ4ZmIxSmJDeDYwMG9zN095T0hIc0dJUHZ1dXVhMW5pclVlZ3JJaUlpSWlJaUlsY2w5L3o1Njk0R1lPUzRjZmo0K1RIKzE3L212VGZlWVA2NzcvTDRzOC9TdUVrVFo0aTVmOWN1QWhzM0pxeHBVK2QxbHRKU3Z2dm1HOVlsSjJOMmR5ZHArSENhaElVNXp4dU5Sc1pObk1qMEYxL2tremx6ZU9wUGY2SlJZT0IxWGJzcldTZFA4dFdpUlVTMmJjdDlqenpDNjMvK014L1Btc1drcDUvR3pjMnQwbGgzRHcvKzlzNDdyUGo4YzlZbUoxY0piWitiUEprQlE0YVFOR0lFbjgrZnovYk5teGs1Ymh6dUhoNlZ4djJ3YVJNbmp4K3YwL28rLy9CRHRxYWs4UEsvLzMxVnozZmxHa3RMU2xqKzJXZjA3TmVQcGkxYTFIanRjNU1uWDlVOTY2TmxtellNdmVjZXZscTBpRzlYckNCcCtIQ1g5NTM3OXR0VmpxV3NXVVBLbWpYTzErTWZlcWhLQ054N3dBRHV2dmZlT3ErbnRtZDI5L0JnMVBqeExKZzltNHpqeDRudTFLbk9jMTlweGVlZjF6b21JREFRVHkrdldzZUdOMjlPbHg0OVhKN2J1WFVybjMzd0FUNit2ano4NUpQNEJ3UVEzcXdaSDg2Y3lmUy8vcFVISmsrbVdjdVcxYzc5NmJ4NU5Ba0w0NzVKazF5ZTM3aDJMU2FUaWU0SkNkVzI2Z0F3dXJsaE5LcVRiVG1GdmlJaUlpSWlJaUp5VmRyRnhGeFROZWx6a3ljVEVocks3Ly84NXlybjJrUkgwemNwaWU5V3J5YjVpeThZUG5vMEFCYUxoZTlXcitib3dZTkV4Y2JTZi9CZ3ptUmw4YzJYWDJLMVdra2NPcFErQXdkaWRuZXZNbWRZUkFRRGhnemgyeFVyMkoyYVNyOUJnMWkxYkZtTmE3eFVVQUJRYVp6QllDQXFOclpTTDlqc3pFeTJiZGdBUUh4Q0FnRDVGeTR3OSsyM01idTdNLzZoaHdnSURHVDAvZmN6LzczM1dQaisrNHgvNktGS2xhZDE1ZTdoUVd6WHJtemZ2Sm5vMkZpQ1EwTXJuZCs1ZFN0TndzUHJOSmZkYnNkdXQ5YzZManNyaTdPblQ5ZllHc0xoY1BEcDNMbnMyYjZkNk5oWWZLdXBVdlVMQ1BoSnc3bmI3N2lEQTd0M2MzRFBIaEtIRHVXK1J4NnBNc1pxcy9IcCsrL1R2a01IdXZmdTdYS2VGcTFiVnpsV2RPa1NwMTMwQks2UHcvdjNWK210RzUrUVFIcGFHdWxwYWZWcVIxSlJYU3V4YzNOeU9MQm5UNDFqNHVManE0UytSWVdGTEZ1NGtOU05HMm5kdmozM1Avb29IODJhaGMxcTViRm5udUh4YWRPWTkvYmJ2UFhLS3d3WU1vU0J3NGU3L09jeU55ZW4yczlWNGFWTGJOdXdBYXZWeXN2VHB0VzR4dm9HOEEyZFFsOFJFUkVSRVJFUnVTa051ZnR1aWdvTFNVaE1kQjR6bTgwOE9uVXE2V2xwckZteGd2ZGVmeDJIdzBGVXg0N2NOMmtTbmw1ZU5jNDVjUGh3T3NURjBTd3lFb0RWeTVmWGFTMFZ4eG1OUm9vS0N5dFZPUi9ldjUvRCsvY0RaWUZkL29VTHZQdjY2K1JmdU1Da3FWT2RYMTN2SEIvUDJleHNWbjd4QlZhTGhmRVBQZVF5Q0t0Tm82QWdvS3phK3NyUU4rdlVLV0t1b1VJVXdHNnpjZlRBQWZidDJzVytuVHM1Zis0Y1VSMDcxaGo2TGwyd2dGMnBxWURyeXRseWYvamIzMXkydC9peEdBd0dIcGc4R1M5dmI0eEdJM0V1S2xiVGp4N0Y0WERRcTM5L1o1dUh1dGl4ZFNzN3RtNjlwdldsSFRyRXR6WDBCNzdhMExlNlA4aXNUVTR1YXgvUnRTc1BUSjVjN3o4OE9Cd090cWFra0x4a0NVV0ZoZHd4Y2lRRGh3L0hhRFRTSXlHQkJiTm5zMnZiTmpySHgvUGtILy9Ja284LzV0c1ZLMGpkdEltQnc0Y1QzN3MzcHN1OWZ2UE9uNmU0cUloVnk1WTUvN0N5ZnRVcTFxOWFSYy9iYjhmSHh3ZXJ4Y0x3MGFQSnpzb2lkZU5Ha2thTXdOZlBqeTgrK1lTMjBkRjBpSXRqMWJKbGVIaDZYdFg3MUZBcDlCVVJFUkVSRVJHUmE1YVprVkhybVBwdUZtVTJtL25GaEFuTzF6VjlOZjdnM3IyODhOUlRsWTQ5TUhreW5icDFxM1RNWkRZN0ExK292ZS90cTMvNlU3V2JacFZ2M1BiYzVNbVZObkxMT25tU3VXKy9UZjZGQ3p3d2VUS1JiZHBVdWk1cHhBZ3NGZ3RyVnF4Z3hzc3ZNLzZoaDF5K056VTliL0RsamRiT1pXZlRMaWJHZVR3dk41ZEwrZm5PMWdySERoL20xSWtUenZNWng0NDV3K29yTjRPemxKWnlhTjgrQUxhbXBMQTFKUVdUeVVUcjl1M0p2M0NoMm5EYVpyT3g2SU1QU04yNEVXOGZIMzd6Kzk5WDZjKzZkY01Hdmxpd2dHNjlldUVmRUZEdGMvMVlydHpFTFhucFVwZEJhM1ZoZFhXZms4N3g4ZlFmUExqTzY1angwa3RWamcwWk5hcEtzSnVYbTh1Ly92S1hHbHRrRkY2NmhNMXF4YThlNytmZUhUdjRldkZpV3JScVZhWFMvT1R4NDZ6ODRndEcvK3BYTGx1ZjJHdzJkbTNieGpkZmZjWFowNmN4R28zMFRVcWljVWdJT3k4SDN3NkhnOWJ0MjFOY1hNejJ6WnVCc204RTJPMTJkbXpad3VMNTgwbGVzb1J1dlhyUk55bUpqTXR0U0VhTkg0Kzdod2VmenAxTFZNZU9kSTZQeDlQTGl3V3paeFBidFN2OWh3eGhiWEl5Qm9PQmdjT0dZYkZZV0xwZ0FkR2RPcEdRbU1nM1gzNnAwUGNLQ24xRlJFUkVSRVJFNUpyOTY4VVhheDF6UFRZVzZ6OWtDRDB1dDA4QTJQemRkM3kzZWpXLy85Ly9kUjdMUFgrZS8venJYODdYRi9MeU9IM3FsUE4xWUZCUXBmWUgyWm1aQkRadVhLVTM3dFZJM2JTSnhmUG40MlkwTXY3aGg0bHMyNWFpd3NLcXp6RjRNR1ozZDc1WnZwd1pMNzNFMkFrVDZONnJWNlV4Rlo4SnFMU1JuYWVYRndHQmdaV2VDK0RFMGFNQXRMemNpbURmenAyc1g3WEtlYjVpUlhMRjBIZnUyMjl6ZU44K0xKZDdwa1kwYjg2Z08rK2tYVXdNN2g0ZS9PL1VxYzdxeklvS0wxMWl6b3dabk03TVpNTGpqL1BEcGszTW5qR0RDWTgvVGtUejV0aXNWcEtYTG1YZHlwWDBIakNBVWVQSFgxVkxpM0k1WjgvVzJoZDM0cFFweEhUdVRIRlJFZmtYTGppUGUvbjRWR2s1Y2VWN2ZLWHZ2L21HVGV2WFYzdmV4OWUzeG42MVY4TnF0ZkxSdSs5U1Vsek1xUEhqcXgxWEhpQlBldnBwZ29LRGE1MzMrTkdqTEpnOW0rQW1UWmo0eEJOVlF2eWlvaUtPSER6SU82Kyt5dVRmL2M1WlRWNHVlZWxTMWlVbjR4Y1F3TmdISCtTemVmTXFmYllxbW9vWTRBQUFGL3BKUkVGVXVySmRCWlI5NWdPQ2dsajc5ZGZzU2sxbDBKMTNjbWp2WGhvRkJqcXIrVCtkTzVmUWlBamlFeEw0NkwzM3NOdHNETG43YmdCT256cEZTRmdZSnJPWm5MTm5BWnpQWFZwYWlzZDErT2UzSVZIb0t5SWlJaUlpSWlMWFJWUnNMUDBHRGFweS9MdlZxemxZUzgvUWN0OS84dzNMRmk1MHZyNnlUNmV2cnk4aEZUWm9Ldy94UXE3WXRLMml3L3YyOGVuY3VTN25MQzRxNHUyLy81M29UcDI0OStHSDY3VEdtdmo1K1JFVUhNeXZmdk1iWHYzVG4yb2QvLy8rOEFkV0wxOU9KeGR0RXlvK2t5dE5XN1J3VmtxV08zYmtDQjZlbm9SZnJod2VNWFlzSThhT0Jjb3Fod2NPSDg2UVVhTTRkdmd3YjczeWl2UDZ6Qk1uNkhuNzdjUjI3Y3JNVjErbGVhdFdkT3pTeFRtdjFXckY3Q0wwOWZieElTbzJsdEVQUEVCNHMyWkV4Y2F5OU9PUGVldVZWK2pacngrSDl1M2pRbDRlWXg5OGtCNTkrdFQ2ZnRURzNjT2owcnBjQ2JoY3BicG4rL1pLdi9lSzFkamxhbnVQdmErb0VMN1N4clZyMmJoMmJZMWo2c1BoY1BESjdObWtwNlV4ZU5Rb1FzTEMyTDlyRnhuSGpqSDRpbXJneEtGRCtYeitmUDc5ajMvdzZOTlAxL2dzSjlQVG1UTjlPdDQrUGp6eTlOTlZLcCtockNKMy9LOS96VWV6WnZIdWE2L3htOS8vSHY4S2JUZ1NodzdGejkrZlh2MzdZemFiK1d6ZVBPZm5xVGJQVFo2TW04bEVuOFJFZXZYclIyNU9EdTd1N3V6WnZ0M2w3N09rdUppY2MrZm9tNVJFeU9YMkpjZVBIS0Z0ZERRQVowNmZCaUFrTkJTSHc0R2x0RlNWdmxkUTZDc2lJaUlpSWlJaTE0Vi9RRUNsVmdQbGR0YWo1Mm56VnEwWU9IdzRnTXV2MzMrNWFCRmZMbHBVNVhoTjFaOGQ0dUo0OG85L0JLcFdKSHQ2ZVhIN0hYZXc4b3N2YUJzZGZjM0JaUHVPSFhrcUpnYWowVmlwTlVWMW1yVnN5Y1FwVTY3cVhxM2F0bVhGNHNVVUZSYmk1ZTBOd0tGOSsyZ2JIVjNyUm1tbEpTVVVGeGZUT0NTRWMyZk84UHdycjlRNDNtcXg0RjVOZTRkQmQ5N3AvRG52L0htQ1FrSXdtVXlrckZrRFFQUElTR3hXSzZjek13a05ENyttU2w4L2YzL0dQL1JRbmNhMmlZcmlnY3VmaXcrcnFUSS9lems4ckU3aDVZMzhxdE0yT3BxdVBYdldhVDFBcFJENlNnNkhnMFVmZk1DdTFGVDhHelVpY2VoUWNuTnlXUGorKy9qNCtuTDc0TUdWZWxiZjFxOGZEdUR6RHo5azVxdXZNbW5xVk1JaUlpck5hYmZiMmJsMUswcysvaGlUMmN6RUtWTndkM2NuLytKRmJGWXJOcXNWcTgxVzlyK1hXMFYwN05LRlBkdTNNK3VOTi9qTk04L2c3ZU1EZ0plM2Q1VS82dGhzTmtwTFN1cjgvQUJ1SmhQQm9hSFlyRlo2OU9sRHEzYnRxb3p4OFBUa2lXblRzTnRzUUZrMWZtNU9qdlBmTDZkUG5jSmtOdE80U1JOS2lvdHhPQndLZmErZzBGZEVSRVJFUkVSRWJob3RXN2QydGlad0ZmcGVUWHNIYng4ZlozRGxTdUt3WVJ6Y3U1ZWxDeFlRMmFaTnJkV2ZycHc4ZnB5UDNudVAwNW1aVEwzY2hpRyt3anF2Um0yQlpMc09IZmh5MFNJTzd0bERsOXR1SXpzcmkzUFoyU1FPSFZycjNGR3hzVVRGeHZMWnZIbWNPM09teHJGV2l3VzczWTdaeGRmbjh5OWNJTzN3WVk0Zk9jTGgvZnM1ZS9vMGpZS0M2RFZnQVBFSkNadytkWW9kVzdhdy9MUFBzSlNXWW5aM3AwbDRPTVB1dWFmV05WNnJ3TWFOcS9RV3ZsTEZsaGxYSXlRc3JGNi81K3BDWDV2VnlvSTVjOWkxYlJzQVJvT0I0cUlpM24velRYejkvWGwwNmxTWG14VDI3TmVQMHBJU2xuLzZLZSsrOWhxVHAwNGx0RUx3dTNuOWVwWjgvTEh6OVJ0LytVdXRhelFZREpoTUpyS3pzbmovcmJkNDlPbW5YYmIyQUZpWG5NeTY1T1JhNTNURnpXUnlWcUZYZERZN204WHo1Mk8zMnhuenExOEJaVDJtVFdZelViR3hRRmxGZTlQbXpURWFqWlFVRndQVXVvbmpyVWFocjRpSWlJaUlpSWo4YkZ4TmU0ZmFsRmZsdnZHWHYvRFJyRm44OXIvK3E5WnExQzNmZjgvQlBYdElUMHNEeXZxbGVucDZFaE1YVjY5NzE2UzJRREs4V1RPQ2dvUFp2bmt6WFc2N2pSODJiY0prTnRmYS9xQyt5dnVuZWwrdUpxN29WRVlHSDgrYVJWalRwblRzMG9Xd2lBZzhQRDFwRWg1T1VIQXdJYUdoZE9yV0RZdkZRdHFoUXh3NWNJQVRhV25YdlEvdTFhcXR6M1IxRzc2Vk8zdjZOTnMyYkxpbU5Wek15K09EZDk3aFJGb2FVUjA3Y25Edlh2SnljM241K2VjSmJOeVl5Yi83WFpWZXhCWDFHelNJL0lzWFdaZWN6SHV2djg1dm5ubkd1ZEZmZko4K0hEOTZsTkNJQ0h4OWZmSHc4bUxCZi81RHV3NGRHSHpYWFpqZDNUR2J6Y3g2NHcxeXpwN2xyMisrNlF4NFA1a3poeDgyYldManVuVXUyN1lBOUJrNHNFNGIyYjAwYlZxTjU4OWtaYkZqeXhZQTl1L2FoZEZvNUxhK2ZaM3Z6K2J2dmlQdTh1WnVwU1VscEI4OVN0K0JBNEd5RmkyQWV2cGVRYUd2aUlpSWlJaUlpUHhzRkJRVVZLcUFMY2pQQnlwWHhlYWVQMS92ZVVOQ1F4a3haZ3grQVFGMWFqK3dMU1dGVXlkTzBMSk5HL0l2WEtCNzc5Nk1mZkJCWitCYzIyWmo1YTdzV1Z6UmxZR2txem03OSs3TjZ1WExPWDNxRkZ0VFV1alVyWnV6MWNPMSttemVQTnpjM0RoMitEQUF6U0lqcTR5SmpvM2x2Ly94RDN3dWg1SXJGaTltN2RkZkE1ZS94dCtrQ2FIaDRZUkdSSkEwWWdSUkhUdGVsN1ZkTDlmYTN1SElnUU1jT1hEZ210YXdiT0ZDVHFTbDBhMVhMOFkrK0NCL2VQeHh2SDE4TUxxNVVWeFlTTTZaTXpXR3ZnREQ3cm1Idkp3YzltemZ6dWxUcDV5aHI5bHNydFNydXZEU0pleDJPMDNDd2lvRjcrV2YyNG9WdldNZWVJQzJNVEZWTmhpc3lNUFQwOWxEK1dxa2ZQc3RXMU5TeURwNTBua3NPamFXc1JNbTRPZnZEOERuOCtkanQ5bTRZK1JJQUhadjM0N1ZZbkZXL1phSHZxcjByVXlocjRpSWlJaUlpSWhjRjZkUG5XTDl5cFV1ajE4djFYMmQvRnEvcGcrUWtKaFk1N0ZqSDN5UW9PQmdUR1l6ejAyZWpKZTNkNVVLNDhpMmJlblVyVnUxYzFUY3NPNXE5YnI5ZHRaOC9UWHZ2ZkVHaFFVRmRhcTZyS3ZzckN4T3BLVmhNcHZwUFdBQWJhS2lYSTd6cVJCSURyMzdibnJkZmp0blRwL21URllXcDArZElqTWpnd3Q1ZVpWNi85NHNydlZ6VTFObzc0cXI0RDRxTnBibXJWcHgreDEzT0kvNStQcnkwRzkveTZ4Ly9ZdDMvdmxQUnQxN0x6Mzc5YXQyWG9QQndMaUpFK25WdnordDI3ZXZkbHhXUmdhQU14U3VpY2xzcmpId2hiSVdMRFZWUXRkbTU3WnRuRHR6aHZpRUJHN3IyNWUzLy81M21vU0hPd1BmMWN1WHMzL1hMa2FNR2VOczFiSGgyMjhKYU5USTJRdTRxTEFRQUErRnZwVW85QlVSRVJFUkVSR1I2eUxqK0hFeWpoLy9VZTh4WXN3WWJxOFFiSzc5K210V0xGNWNxU28yNTh3Wi92N2YvMzNOOXlvdUt1TGloUXN1SzMrYmhJZlhlbjE0czJiMFRVcXE5bng5UWwrSHd3R1V0VnJZdUhZdGhZV0ZKQTBmanErL1A3MXV2NTN2di9tR3p2SHhoRGRyVnFmNVRwODZWV3UvMjhlZmZSYkErZnlMUHZ3UWdOSDMzMTlsN0xZTkd6aDY4Q0RCb2FFRU4ybENjSk1tUkxacGM5TnZybFhmOWc3Yk4yK3VkUDVjZG5hVlk3V3BlRTNyOXUycjdRa2NGQnpNWTg4OHc2elhYOGRjVFUvZGlreG1jNDJCTDhEZUhUc0FhSEc1Yi9hMTZoQVhSK2Z1M1FFb0xDeDAyUUlFeXQ3SGsrbnA3TjJ4bzFMN2tUdkhqcVZKUkFTZUxqNG42MWV0WXRXeVpjUjA3a3kveTRINGppMWJPSm1lenZBeFk1eWZ5L0xRMTB1aGJ5VUtmVVZFUkVSRVJFVGt1dWpScHc5akgzendodHk3dEtRRXU5Mk91NGNIR2VucEFKaE05WTg5WnIzeEJ0bFpXWmpkM2JtVW4wOUpjVEdoZFFoNHJ3ZTczVTV1VGc0WDh2SUErR3JSSW5MT251VmNkamJuTHZmVjNmM0REeHphdDgvWkpxSGc0a1gyYk44T3dOR0RCOG5MemFXUmk2L2Jsd2RqdTFKVDJiWmhBeGZ6OHBoU1M1L1ZLOFB1OUNOSEtDNHVkaG1Dbno5M2pzd1RKOWlkbW9yRlluRWVieFFVUkdoRUJHRVJFWVEyYlVyYjZHZ0NHaldxNjF2eW82dHZlNGNGczJkWGVuMTQvMzRPNzk5ZnIzdFd2T2JCeHg2cnNUMkNuNzgvVTZaTncvMDY5S3U5a0pmSDFnMGJDQTROSmFKNTh6cGY5OVlycnhEZHFSTkpJMFpVT1JmV3RDbGRlL1lrTXlPRE4xOSttVFpSVWNRbkpOQ3hhMWRNSmhOMnU1MjlPM2JnNCtmSG9iMTdLU3dvb0VOY25QTXpWRjM0WEZSWXlQZXJWOU95ZFd2dWUrUVJEQVlEZWJtNUxGMndnRVpCUVpXcThpOFZGR0EwR3EvTGU5U1FLUFFWRVJFUkVSRVJrV3YyaXdrVENBa052Vzd6cFc3Y0NNQ2x5ejE3YTVPZWxzYXNOOTV3dnZidzlLUkZxMWFWeGlRdldRS1VWVm82SEE2WDRXV2pvS0JLSVY3amtCRHVjVkhaK21NNHNuOC8vNWsrSFNnTFhIZHUyMGFUc0REYVJFZlRPekdSeGZQbjB6Y3BpWkhqeGdGbHdkanNOOStrSUQrZnNROCt5QmVmZk1MczZkT1pQSFdxcytYQ3ZwMDcyWnFTd3NHOWU0R3laMi9hc2lVRGhneXB0bHJaVmZXcjNXNG41K3paYWxzOERMN3JMZ2JmZFJjT2g0UGNuQnpPWkdXUm5abEpaa1lHbVNkUGNtanZYaHdPQjFPbVRmdkpROS9Ta3BKcXo5VzN2Y08wbDE1eWVieXdvSUN6MmRtMGJOT20wdkZMK2ZsWXJkWnFnOTNhZXZVQzF5WE1MQ2t1WnY0NzcxQmFVdUxzalZzWERvZURqT1BIeXlyTFhZUys1ZndEQWhoODExMXMzYkNCajJiTnd0dkhodzV4Y1J3OWVKRGNuQnlhUjBaeTN5T1AwS2w3OXpyMXpQYnk5dWJocDU2aVVXQWc3aDRlRkJjWE0vZXR0eWdxTE9TK1NaTXFWVDduWDd4NDNmcFlOeVFLZlVWRVJFUkVSRVRrbWxYM0ZmWHEyR3kyYXM5OXQzbzFYMzcyR1VIQndleEtUU1ZrNlZLU1JveGc1TGh4emo2ZTVicjE2a1hyOXUwSkNRdGoyT2pSMkt4VzNFd21PblR1WEtuWDdGZUxGckZ1NVVxYVJVWnk1TUFCNXYzNzM5eDkzMzFWQXNpeER6N0ltRi85eWhrSzF5V2d1bDZhUlVZeTd0ZS9KalFzakNiaDRWWEN2c1h6NXp1cmx5L2s1ZkgrbTIrU2RmSWs5ejd5Q0hIeDhYaDVlL1BoTysvdzcxZGZaZUtVS1FRM2FjS3UxRlQyN2R4SlFLTkdkTzNWaSs2OWVsVUtlOHMzN2pxWG5VMXdEYUg5a2YzN3NWcXROSzJ3K1pjckJvT0JvT0JnZ29LRGllN1V5WG04dEtTRXpKTW5xd1R4UDdhMFE0ZjRkTzVjSXR1MFlmdm16YlJzM1pwTzNic3pjTmd3K2lZbDRlUHJXK1AxbHRKU1NrdExuYSt2YkltUmRmSWtHOWV0NDRkTm13QjQrci8vbThZVit1Vis4Y2tuN04rMWkrYVJrY1IyNjBhbmJ0MElDZzYrams5WXU4eU1ERDZaUFp2VG1abjA2Tk9ITGoxNlZCbGp1TnlQMm02M1YrcE5mZkhDQlJ3T1I2MDlnSDM5L1Jrd2RDaGRlL1hpeUlFREhOeTltKzFidG1Deld2RnYxSWplaVlsMDdOS2xTdC9ybXBSWDJGOHFLR0QyakJsa1ptUXdaTlFvMnNYRU9NYzRIQTRPNzl0SDQ1Q1FPczk3cTFEb0t5SWlJaUlpSWlJL0tydmRqdDF1cjlSdVlmY1BQd0JWcXhpM3BxU3cvTk5QYWRXdUhRLy85cmNzLy9SVHZ2bnFLelo5OXgzdFltTEl2M0NCQTN2MjRPYm1odEZveE0zTkRUYzNOMDZkT0lHYm14czRIRmd0RnJadjJZTFZhaVVrTkJSUEx5L1dyVnhKNi9idGVmakpKOW0rZVROTFB2cUl2LzNoRDdScTE0NndwazN4OFBURWFEUml2RHhmK2M5Mm13MnJ4WUxWYXNWaXNUaC9UaHd5aElDZ0lNNW1ad05nZEhPcjh0d2IxNjVsNDlxMWRYNmZ2SDE4YXQwNEM4cmFBM3d5ZXphWENncjR4Y1NKeE1YSEF4RGJ0U3VqSDNpQXp6LzhrQmt2dmNUd01XUG9rNWhJMTU0OWFkK2hnOHNBdTJYcjFteGN1NVozWDMrZDZOaFl6Tzd1VmNZVVhMekl2bDI3TUJnTVZUYW1jN1V4MmRXcXkxdzVaOC9XYVp5N2h3ZGpIbmlBQmJObjA3NURCeVkrOFFTYjE2L240Ly84aHk4Lys0eFc3ZHNUR0JTRXU0Y0hScU1SZzlGWTlqczNHckhiN2Rpc1ZxeFc2Ly85cjgxRzIraG9ZanAzNWxKK1BydFNVL2xoMHlaT0hEdUd3V0NnWFV3TWZRWU9KT2lLOEhIZzhPRTBEZ2xoMTdadGZMVm9FVjh0V2tUTE5tM28xck1ubmVQajhmYnh1ZXIzcXpicFI0K3lZYzBhZG03YmhzUGhvTitnUVl3WU85YmwySUJHalRpVGxjV2FyNyttVmR1MkFGaXRWcmFtcEFCVUNlc3ZYbTVCY3Y3Y09WTFdyT0hFMGFPa3A2V1JtNVBEdUlrVHVXL1NKQXJ5ODltOGZqMmIxcTluNFp3NUxGKzRrQjU5K3RDcmYvODZCOStaR1JsOE1ITW01OCtkbzI5U0VyZjE3Y3VjR1RQdzhmUERiRGFUa1o3T3FSTW5uTlh2OG44VStvcUlpSWlJaUlqSWo2cmc0a1grK3R4em1NeG0zTjNkY1RnY3poNnpiYU9qSzQxdDJxSUZUY0xEbWZENDQ1amQzYm5uL3Z1SjZkeVpMZDkvejdIRGh5a3NLTUJxdFRvM05xdk4zZmZlUzd1WUdKcTFiTW1EanoyR3lXU2lSNTgrdEc3Zm5vMXIxM0wwNEVGKzJMUUpTMmxwbmVkdDJibzFHOWV0WTkzS2xaV09YYWxWdTNiT1RhNWNXYnBnUVoyZW9hSmpodyt6TmprWkQwOVBKa3laUW5Sc2JLWHp0L1h0aThsazRyTVBQdURBN3QzYzFyZHZqZFhLWFc2N2pkT1ptV3hMU1dIemQ5KzVIR00wR21rU0ZrYlNuWGRXNlFVN2VOU29lajlEdVpWTGwxWjYzYlZuejZ1ZTYwb21rNGxXN2RvUjNxd1o5ejM2S0VhamtkNERCaERadGkwcDMzNUwycUZEN04yeEE2dkZndDF1cjNVK2c4RkF0MTY5V0xkeUpWOHZYb3pkYnNmSDE1YytBd2ZTdTM5L1FzTENYRjdYUERLUzVwR1JqQmc3bGlNSERwQzZjU083Zi9pQjlLTkgyYmgyTFUvWHM3MUVYWjAvZDQ3MzNuZ0RTMmtwRWMyYmMrY3ZmbEZ0YXc0b0M2Y3pNektxL0U0QTJrUkZWZXFoQzdEbCsrK0JzbzNWZG16WlFsQndNTTFidGFKMy8vN09TbHhmUHorU1Jvd2djZGd3ZHFlbXNuN1ZLdGF0WE1uSjlIUWVuVHExVHM5eFlNOGVjbk55R0hiUFBRd1lPaFNIdzBIYTRjUE9saDJlbnA3MEd6U295dnBFb2ErSWlJaUlpSWlJL01qOEd6VWlvbmx6U2t0S2NBQTRIRFFLQ3FKdGREUjMzSFZYcGJFUnpadnorTFBQVnVyUkdkMnBVNlZXQVZCV1BXeXoyYkJaclpWQ08yZExCb01CQTJVVm53YURnY2VmZlJhM0NwWEdqVU5DdVBNWHY2aXlWb2ZENGF6d3ROdnRHQXdHWndWb3hXclFvd2NQVWxSVWhObGtvbVdiTnNSMjdWcHBudENJQ05wMzdGaGpHTFZwL1hyODY5SGZ0bjNIanNURng5T3BlM2M2ZE81Y3FZMUFSZDB1dDNBSUNRMnR0VDJGd1dCZzJEMzNNT3llZStxOERnQy9nQUJDSXlKSUdqNjhYdGRWdEhQclZ2d0NBcHl2eHovMDBGWFBWWjNIbjN1dVV2L1g4R2JOWEc0MmFMUFpzTnZ0T094MkRFYWo4M05rdlB4ek9VOHZMNDRmT1VMMzNyMko2ZHk1ckxxOERzcXJnZHZGeERCcS9IaTJwcVQ4cUcwZWdvS0RHZi9RUTNoNmVWWDV3NG9ycmR1MzU0Ly8rQWQ1NTg5anMxckxGNDIzajQvTEZoanhDUWtjUDNLRStJUUUya1JGVmZvOVhzbG9OQkxYb3dkeFBYcHc3UEJodk9wUjNadzRkQ2p0WW1Kb0hobDVlVWtHL2pKOXV2TjM1WFlWbXpYZUtneldTMmwxKzlPWWlJaUlpSWlJaU56VUJvNTVpckVqKy9QNHhQb0ZlQ0lpOHZOaDhtbGRhN1B4dW5kUEZoRVJFUkVSRVpHYlduaG9ZOUtPWjk3b1pZaUl5QTJtMEZkRVJFUkVSRVNrZ1Vqb0VjditRK25rWFN5NDBVc1JFWkViU0tHdmlJaUlpSWlJU0FOeDMrZzdjSGMzODY5M1A3M1JTeEVSa1J0SW9hK0lpSWlJaUloSUF4RVk0TXZVeDhheGRzTU8vdWZWT2FyNEZSRzVSV2tqTnhFUkVSRVJFWkVHNXJ0TnUzaHQ1aWVVbGxxSWJ0ZVNOcTBpOFBIeXV0SExFaEc1S1UzNDVkQWJ2WVI2cWN0R2JncDlSVVJFUkVSRVJCcWczQXNGZkx4NEZSdTI3Q1l6K3p3T2gvN3pYMFRFbFRXZi8rdEdMNkZlRlBxS2lJaUlpSWlJaUlpSU5DQjFDWDNWMDFkRVJFUkVSRVJFUkVTa0FWSG9LeUlpSWlJaUlpSWlJdEtBS1BRVkVSRVJFUkVSRVJFUmFVQVUrb3FJaUlpSWlJaUlpSWcwSUFwOVJVUkVSRVJFUkVSRVJCb1FoYjRpSWlJaUlpSWlJaUlpRFloQ1h4RVJFUkVSRVJFUkVaRUdSS0d2aUlpSWlJaUlpSWlJU0FPaTBGZEVSRVJFUkVSRVJFU2tBVkhvS3lJaUlpSWlJaUlpSXRLQUtQUVZFUkVSRVJFUkVSRVJhVUFVK29xSWlJaUlpSWlJaUlnMElBcDlSVVJFUkVSRVJFUkVSQm9RaGI0aUlpSWlJaUlpSWlJaURZaENYeEVSRVJFUkVSRVJFWkVHUktHdmlJaUlpSWlJaUlpSVNBT2kwRmRFUkVSRVJFUkVSRVNrQVZIb0t5SWlJaUlpSWlJaUl0S0FLUFFWRVJFUkVSRVJFUkVSYVVBVStvcUlpSWlJaUlpSWlJZzBJQXA5UlVSRVJFUkVSRVJFUkJvUWhiNGlJaUlpSWlJaUlpSWlEWWhDWHhFUkVSRVJFUkVSRVpFR1JLR3ZpSWlJaUlpSWlJaUlTQU9pMEZkRVJFUkVSRVJFUkVTa0FWSG9LeUlpSWlJaUlpSWlJdEtBS1BRVkVSRVJFUkVSRVJFUmFVQVUrb3FJaUlpSWlJaUlpSWcwSUFwOVJVUkVSRVJFUkVSRVJCb1FoYjRpSWlJaUlpSWlJaUlpRFloQ1h4RVJFUkVSRVJFUkVaRUdSS0d2aUlpSWlJaUlpSWlJU0FPaTBGZEVSRVJFUkVSRVJFU2tBVkhvS3lJaUlpSWlJaUlpSXRLQUtQUVZFUkVSRVJFUkVSRVJhVUFVK29xSWlJaUlpSWlJaUlnMElBcDlSVVJFUkVSRVJFUkVSQm9RaGI0aUlpSWlJaUlpSWlJaURZaENYeEVSRVJFUkVSRVJFWkVHUktHdmlJaUlpSWlJaUlpSVNBT2kwRmRFUkVSRVJFUkVSRVNrQVZIb0t5SWlJaUlpSWlJaUl0S0FLUFFWRVJFUkVSRVJFUkVSYVVBVStvcUlpSWlJaUlpSWlJZzBJQXA5UlVSRVJFUkVSRVJFUkJvUWhiNGlJaUlpSWlJaUlpSWlJaUlpSWlJaUlpSWlJaUlpSWlJaUlpSWlJaUlpSWlJaUlpSWlJaUlpSWlJaUlpSWlJaUlpSWlJaUluTEwrZjl2TTl4UGNEbHF6Z0FBQUFCSlJVNUVya0pnZ2c9PSIsCiAgICJUeXBlIiA6ICJtaW5kIiwKICAgIlZlcnNpb24iIDogIjIwIgp9Cg=="/>
    </extobj>
    <extobj name="ECB019B1-382A-4266-B25C-5B523AA43C14-4">
      <extobjdata type="ECB019B1-382A-4266-B25C-5B523AA43C14" data="ewogICAiRmlsZUlkIiA6ICI4NDAxOTg2NzgwNSIsCiAgICJHcm91cElkIiA6ICIyNTU3MDQzODMiLAogICAiSW1hZ2UiIDogImlWQk9SdzBLR2dvQUFBQU5TVWhFVWdBQUFmMEFBQU1uQ0FZQUFBQTA5b3ZvQUFBQUNYQklXWE1BQUFzVEFBQUxFd0VBbXB3WUFBQWdBRWxFUVZSNG5PemRlNXlQZGY3LzhlZjFtUU9HSVljV1pZbE9pM0s0UGlZSnFTM2ZTcWRmaXI1SnRLdVZhbGNwbGxibDBFR1NzV3AzcWFWdk9WV2tFbUtqbGpSSmZHYVVTSkd6bkJubXdHYytoL2Z2RHo2ZlpwaEJ6TXoxbWJrZTk5dk56WFg2WE5mcjg1bTU1dmw1WDlmMXZpNEpBQUFBQUFBQUFBQUFBQUFBQUFBQUFBQUFBQUFBQUFBQUFBQUFBQUFBQUFBQUFBQUFBQUFBQUFBQUFBQUFBQUFBQUFBQUFBQUFBQUFBQUFBQUFBQUFBQUFBQUFBQUFBQUFBQUFBQUFBQUFBQUFBQUFBQUFBQUFBQUFBQUFBQUFBQUFBQUFBQUFBQUFBQUFBQUFBQUFBQUFBQUFBQUFBQUFBQUFBQUFBQUFBQUFBQUFBQUFBQUFBQUFBUUNFc3B3c0F6a1RyMXEyckJnS0JPeVZkTGFtVnBEcVNxa3VLYzdTdzJCR1NkRURTVGtrckpIMmVrSkF3YzlteVpZZWNMUXVBa3doOWxDbXRXN2V1blplWE44U3lySjZTa3B5dXA0ekpOY2E4bFppWU9HelpzbVc3bkM0R1FPa2o5RkZtZUwzZWJzYVkxeVJWc1N4TFYxNTVwYTYrK21wZGR0bGxxbE9uanFwV3JhcjQrSGlueTR3SndXQlFodzRkMHM2ZE8vWGRkOS9wODg4LzExZGZmU1ZqakNSbFc1YjFvTS9ubStaMG5RQktGNkdQc3NDeWJmc1pTVU1sNlpaYmJsR2ZQbjFVdDI1ZFo2c3FZM2JzMktIeDQ4ZHJ6cHc1a2lUTHNvYjRmTDVuSlJsbkt3TlFXZ2g5eExTbVRac21WcWhRWWFLazdoVXFWREF2dnZpaWRmWFZWenRkVnBuMitlZWZhOUNnUWNidjkxdVNKdnY5L2dkV3IxNmQ1M1JkQUVvZUZ6MGhwdjMydDc5OVdWTHZtalZyYXR5NGNWYXJWcTJjTHFuTWE5Q2dnYTY2NmlwcjhlTEZPbno0Y1BQNCtQZ3FPM2JzK0kvVGRRRW9lYlQwRWJOYXRteDVtMlZaczg0NTV4d3plZkprNjd6enpuTzZwSExsNTU5LzFuMzMzV2N5TXpNdFNiZWxwNmZQZHJvbUFDV0xsajVpVWtwS3ltK05NZitSVk9tbGwxNnltalp0Nm5SSjVVNXljckl1dXVnaWE5NjhlWkowWTcxNjlhYjkvUFBQZE9rRHlqR1Awd1VBaFFtRlF1TWtWZS9ldmJ2YXRtM3JkRG5sVnR1MmJYWHZ2ZmRLVXZWam56bUFjb3pEKzRnNUxWcTBTUEY0UEYvWHIxOWY3Nzc3cmhJVEU1MHVxVnpMeTh2VDNYZmZyUzFidHNnWWs1S1JrYkhDNlpvQWxBeGErb2c1SG8vbktVbTYvLzc3Q2Z4U2tKaVlxSjQ5ZTByNjViTUhVRDdSMGtkTWFkR2lSUXVQeDVOUnUzWnR6Wm8xU3drSkNVNlg1QXFCUUVDMzNYYWJkdS9lTFdOTWk0eU1qRytjcmdsQThhT2xqNWppOFhqK0lrbmR1M2NuOEV0UlFrS0N1bmZ2TGtteUxLdXZ3K1VBS0NHRVBtTEdOZGRjRXkvcGRvL0hvMXR1dWNYcGNsem4xbHR2bGNmamthVGJ1blRwUXM4ZW9Cd2k5QkV6RGg0OGVKV2ttaTFhdEZEVnFsV2RMc2QxcWxhdHF1Yk5tMHRTclo5Kyt1a3FwK3NCVVB3SWZjUU15N0wrbnlSeG0xM25SRDc3eU04Q1FQbEM2Q09XM0NvUitrNktmUGJHbU5zY0xnVkFDU0QwRVJOYXRHaHhqcVNMYXRTb29RWU5Hamhkam1zMWFOQkExYXRYbDZTTHZGNXZOYWZyQVZDOENIM0VoTGk0dU1za3FWR2pSazZYNG1xV1pVVi9CcFpsWGVad09RQ0tHYUdQV05GTWtpNjg4RUtuNjNDOXlNL0FHTlBNNFZJQUZETkNIN0hpY3Fua1cvcHBhV2s2ZE9pWFo4cUV3MkU5Kyt5elJZN25kK1RJRVUyYU5FbTV1YmtuM1VZb0ZOS25uMzRhSFo4elo0NldMVnNXSFo4M2I1N0dqQmx6V3ZYNi9YNzkrOS8vbGlUdDM3Ly90RjV6dGlLaEh3NkhMeStWRFFJb05ZUStZb0l4NW1KSkpYNCtmOTI2ZGVyVHA0K3lzcklpMjlXSEgzNll2NDRDNC9rbEpDUm82OWF0K3V0Zi82cHdPRnprTnZ4K3YrYk9uYXNYWG5oQjRYQll6WnMzMTJ1dnZSYWQvOWxubjZsR2pScW5WYTh4UmhNblR0UzJiZHZVdlh0M0hYc2lYb21xWDcrK0pNbXlySXRMZkdNQVNoVzM0VVZNc0cxN2hTVHZ0R25UZE9tbGw1Ym90dnIzNzY4T0hUcEVXOXNIRHg1VXRXcS9YTE1XR1YrNGNHSGtaalZSNFhCWWZmcjAwWFhYWGFlNzc3Njd5RzBZWS9UNTU1OXI1TWlSOG5nOENvVkNpb3VMVS92MjdUVjc5bXdsSnljckx1NlgrOTk0dlY0dFdyUW9PcDZkblMyZnp5ZEpTa2xKMGZMbHk3Vmx5eFlOR2pSSVk4YU1VZTNhdFl2am95alUyclZySTAvZVc1R2VucDVTWWhzQ0FMaVRiZHZyYk5zMlc3ZHVOU1V0SEE1SGg0UEJvTEZ0dThqeHduend3UWVtUTRjTzV1REJnNFhPWDcxNnRkbTBhVk4wL1BycnI0OE92L0xLSythMTExNHI5SFdCUU1BWVk4eUJBd2ZNZGRkZEY1M2VybDA3czJmUEhyTjI3VnJ6MldlZm1XblRwa1dYTFFsYnRtd3h0bTBiMjdaL2RQcjNBa0R4aW5lNkFPQ1lhcEpVdVhMbEV0K1FaZjF5Z01zWTg2dGZ2M1RwVWlVa0pHaktsQ2w2K09HSFQ1ai8zWGZmYWR5NGNYcjU1WmZsOVhxajJ3aUh3L3J4eHgrMWNlTkd6WjA3TjdyODBLRkR0WG56WnExYXRVcFBQLzIwZnZycEp6VnMyRkJqeG96UmwxOStxU05IanVqQkJ4OVU3ZHExVmJkdVhkV3VYVnVCUUVEeDhTV3orK2I3R2RCbER3QlEvR3piOXR1MmJmeCtmNG0xWUNkTW1HQ3V2dnBxYytXVlYwYW4rZjErMDZwVnErajRxVnI2Qnc4ZU5GZGRkWlh4K1h6bW1tdXVNVmxaV1lVdTk4VVhYNWhwMDZZWlk0eEpTVWt4ZDl4eGg3bmpqanZNenAwN284djgrT09QNW85Ly9LUEp6czQyZnIvZmRPN2MyU3hac3NTOC92cnJadXpZc1diVHBrMW05KzdkcGwyN2R0SFhyRnk1c3NnakRNWEY3L2RIV3ZwSG5QNjlBRkM4dUpBUHJ0R3JWeTh0WHJ4WWtyUnIxeTUxN05oUk45OThzOExoc0RwMjdLaU9IVHZxeGh0dmxLVG8rUEdtVDU4dXI5Y3IyN1oxMVZWWGFmTGt5WVZ1cTIzYnRycm5ubnQwK1BCaDFhcFZTKysvLzc2U2twSUtuTWQvN0xISE5HellNRld1WEZtSmlZbDY1cGxuOU1JTEwralRUei9WbFZkZXFRWU5HdWpjYzg5VjFhcFZsWldWcFVPSERxbC8vLzdhdG0xYkNYdzZBTnlBdy91SUZRY2xuWnVUazZQRXhNUVMzMWp0MnJXMVlNRUNMVm15UkJNblR0U2JiNzRwNldoM3V5dXV1RUlMRml3NDRUWDc5Ky9YNU1tVDljb3JyMGlTSG56d1FYWHYzbDIzM1hhYnpqLy8vQUxMcmxtelJpdFhydFMxMTE0YmZYaFFYbDZlbGk1ZHFna1RKa2lTZHUvZXJVY2VlVVNTOU5aYmI2bDU4K2JxMEtHRDVzK2ZyMWF0V2tYWGRlR0ZGMnJidG0xNisrMjNkZDExMTZsSmt5YkYvbm5rbDUyZEhSazhXS0liQWxEcWFPa2pWaHlVcEp5Y25GTGQ2UHo1ODNYTk5kZWNjamxqako1OTlsbTFhOWN1OGlRNjFhOWZYM2ZjY1llR0RSdDJRaGUrcjcvK1d0dTJiZFBXclZ1alh3aU9IRG1pRzI2NFFiTm16ZEtzV2JOMHpqbm5GQmlXam5iM3k4N08xcXBWcTZMcmF0bXlwVkpUVTdWbXpScjE3VnZ5ajdyUDl6TWc5SUZ5aHRCSHJDajEwRis0Y0tGV3JWcWxMbDI2bkhMWmYvempIMXEzYnAwR0RoeFlZUHBERHoya3ZYdjM2dVdYWHk0d1BUMDlYVjZ2Vjh1WEw5ZmxseCs5eDAxZVh0NUpqMktzWGJ0V1M1WXMwWk5QUHFrUkkwWkV2MGcwYk5oUXExZXYxdWpSbzVXVWxLUlBQdmxFTzNicytMVnY5N1FSK2tENVJlZ2pWbVJLS25DM3ZPS1duWjJ0d1lNSEt4Z01hc2FNR1hyMzNYYzFkdXpZay9ZWUNJVkNHalZxbE41Ly8zMk5IVHMyZXFnK29tTEZpaG8xYXBUbXpwMnJaNTU1UmprNU9mTDcvZkw1ZkdyY3VMRm16NTZ0Tm0zYWFQdjI3UVY2RGVUbDVSVzRCMEJ1YnE2ZWV1b3A5ZTNiVjUwN2QxYjE2dFcxWk1rU3JWaXhRaSs5OUpLcVZLbWlJMGVPWGxmM3pqdnZsT2g1L1h3L2c4d1Myd2dBUjNCT0h6SEJzcXgxeHBqck5tL2VySlNVa3JrZnpPelpzNVdYbDZkMzMzMVhFeWRPMU5hdFc5V25UeC9GeGNVcFBqNWU4Zkh4Q2dhRHFsMjd0cTYvL25vMWFOQkFUWnMyMWFKRml6Umh3b1Fpbnd0dzRZVVg2bC8vK3BmNjlldW5OOTU0UTIzYnR0WDU1NSt2SlV1V3FIWHIxdnJpaXkvMDBVY2ZxVnUzYnRxK2ZidDY5dXdwWTB5QkN3V2ZmUEpKTlduU1JMZmVlcXNrYWVUSWtabytmYnBtekppaE1XUEdhUFBtelJvMGFKQ2VlKzQ1YmRpd1FiLzczZTlLNURPU3BDMWJ0a2lTakRIclNtd2pBQUQzOG5xOUQ5dTJiVWFPSEZtaVhkRkNvZEFKMDRQQm9EbDgrTERKeXNveVdWbFpKanM3MitUazVKaTh2RHh6OE9CQms1bVplVnJyUDNEZ1FQU21PWWNQSHphQlFNRGs1dWFlc0Z3b0ZDcHdneUJqakVsTFN6TjVlWG5SOFhBNGJNYVBIMStnaTkva3laTk4rL2J0emZEaHcwK3JualAxNG9zdkd0dTJqZGZyZmNqcDN3c0F4WXZiOENJbWVMM2Vkc2FZSmExYXRTcHduM3FVdnQ2OWU4dm44OG5qOGJSYnNXSkZtdFAxQUNnK25OTkhUQWlGUXQ5SjBvWU5HNXd1eGRXTU1kR2ZnVEhtTzRmTEFWRE1DSDNFaEpVclYyWktXcjkvLzM1dDNyelo2WEpjYS9QbXpUcHc0SUFrcmZmNWZGeTlENVF6aEQ1aXlXeEordnp6ejUydXc3VWluNzFsV1I4NVhBcUFFa0RvSTJZWVl6NlVDSDBuUlQ3N3lNOENRUGxDNkNObVZLdFc3VXRKZTFldVhGbWkvZlZSdUVPSER1bWJiNzZScEwwWFhuamhsMDdYQTZENEVmcUlHWXNXTFFwSytpZ2NEbXZPbkRsT2wrTTZzMmZQanR3RjhLTVpNMmFFbks0SFFQRWo5QkZUd3VId3E1STBaY29VQlFJQnA4dHhqYnk4UEUyWk1rV1NaSXg1eGVGeUFKUVFRaDh4WmVYS2xTc2xmYlJyMXk1OS9QSEhUcGZqR2g5Ly9MRjI3OTR0eTdKbVpXUmtmT04wUFFCS0JxR1BtR09NZVZhUzNuenpUZVhsNVRsZFRybVhsNWVudDk1NlM5SXZuejJBOGluTzZRS0E0KzNjdWZQbnVuWHJwaHc4ZVBBU3Y5K3ZObTNhT0YxU3VUWjI3Rmg5OGNVWGtqUTNQVDE5dE5QMUFDZzV0UFFSaytMaTRoNlNkR0RLbENsS1MrTk9zQ1VsTFMxTlU2ZE9sYVFEd1dDd2o5UDFBQ2haM0hzZk1jdTI3VnNsZlhUT09lZVl5Wk1uVytlZGQ1N1RKWlVyUC8vOHMrNjc3ejZUbVpscFNib3RQVDE5dHRNMUFTaFpITjVIek5xeFk4ZVBkZXZXUGVmSWtTTnRQdm5rRTNtOVhwMTc3cmxPbDFVdXJGbXpSZzgrK0tBT0hEaGdTUnFUbnA3K3F0TTFBU2g1aEQ1aVdvMGFOZjRiSHg5L3dlSERoNXQvL1BISDV1S0xMN1lhTkdqZ2RGbGwydWVmZjY2K2ZmdWE3T3hzUzlKa3Y5L2ZkOCtlUGZUTEIxeUF3L3NvQ3l5djEvdTBNV2FZSk4xODg4MTY2S0dIVkxkdVhhZnJLbE4yN05paGNlUEdhZTdjdVpJa3k3S2U4Zmw4ejBreXpsWUdvTFFRK2lnenZGNXZOMlBNYTVLcVdKYWxLNis4VXUzYnQ5ZmxsMSt1T25YcXFHclZxb3FQajNlNnpKZ1FEQVoxNk5BaDdkeTVVNnRXcmRLU0pVdjAxVmRmeVJnalNkbVdaVDNvOC9tbU9WMG5nTkpGNktOTWFkMjZkZTFBSVBDTXBQc2xKVGxjVGxtVEsrbk5oSVNFNGN1V0xkdmxkREVBU2graGp6S3BkZXZXVlFPQndKMlMya3RxSmFtT3BCcmlPcFdJa0tUOWtuWktXaUZwU1VKQ3dzeGx5NWJ4SkNNQUFJcURiZHZHdG0zT2tRT0lTZHljQndBQWx5RDBBUUJ3Q1VJZkFBQ1hJUFFCQUhBSlFoOEFBSmNnOUFFQWNBbENId0FBbHlEMEFRQndDVUlmQUFDWElQUUJBSEFKUWg4QUFKY2c5QUVBY0FsQ0h3QUFseUQwQVFCd0NVSWZBQUNYSVBRQkFIQUpRaDhBQUpjZzlBRUFjQWxDSHdBQWx5RDBBUUJ3Q1VJZkFBQ1hJUFFCQUhBSlFoOEFBSmNnOUFFQWNBbkw2UUtBc3FwWnMyYjE0dVBqbnpwdThvUEgvbjh0LzhSZ01QamN0OTkrdTYxMEtnT0F3aEg2d0JucTBxVkwzUHIxNjdkYmxsWDdaTXNaWTNaZGRORkY1OCtZTVNOVVdyVUJRR0hpbkM0QUtLdldyRmxqemovLy9Bc2x0VHJGb3BNLy9mVFRPYVZSRXdDY0RPZjBnYk1RRG9kbm5zWmlwN01NQUpRNFFoODRDeDZQWjdFeFp2OUpGdGxYclZxMXhhVldFQUNjQktFUG5BV2Z6eGV3TEd2V1NSYVp0V2pSb21DcEZRUUFKMEhvQTJmSnNxd2lEOTk3UEI0TzdRT0lHWVErY0pZT0hqeTRVTktoUW1ZZHlzek0vTFMwNndHQW9oRDZ3RmxhdjM2OTN4aFQyTlg1czlldlgrOHY5WUlBb0FpRVBsQU1pampFejZGOUFER0YwQWVLZ1dWWjh5WGw1cHVVYTFuV2Y1eXFCd0FLUStnRHhjRG44K1ZLbWhjWnR5enI0MlBUQUNCbUVQcEFNVEhHUkEvbm4rWk5ld0NnVkJINlFERkpURXljR3hsT1NrcWFlN0psQVFCQUdXZmI5bXpidGo5eXVnNEFLRXk4MHdVQTVjeE15N0tNMDBVQVFHRjR0QzVpUXN1V0xaZFpsbldGMDNYZ0Y4YVlSUmtaR2RjNlhRZUE0c001ZmNRRUFqLzJXSloxamRNMUFDaGVITjVIVFBINWZFNlhBRWxlcjlmcEVnQ1VBRnI2QUFDNEJLRVBBSUJMRVBvQUFMZ0VvUThBZ0VzUStnQUF1QVNoRHdDQVN4RDZBQUM0QktFUEFJQkxFUG9BQUxnRW9ROEFnRXNRK2dBQXVBU2hEd0NBU3hENkFBQzRCS0VQQUlCTEVQb0FBTGdFb1E4QWdFc1ErZ0FBdUFTaER3Q0FTeEQ2QUFDNEJLRVBBSUJMRVBvQUFMZ0VvUThBZ0VzUStnQUF1QVNoRHdDQVN4RDZBQUM0QktFUEFJQkxFUHJBR1RMR09GMENBUHdxaEQ1d0dvTEJvSGJ0MnFVMWE5WklPaHI0OTk5L3Y3WnMyZktyMWhNT2gvWHNzODhxSEE2WFJKa0FjRkx4VGhjQXhMSng0OGJwdmZmZTA4R0RCOVdvVVNQVnJGbFRyN3p5aXQ1OTkxMnRYcjFhdlhyMUtyRDhnZ1VMdEgvL2Z0MXh4eDBuckd2eDRzVUtoOFA2OE1NUE5Yanc0Tko2Q3dBQXhCYmJ0bzF0MnliV0JBSUJFdzZIVGR1MmJhUFR2dnJxSzlPNWMyZHo0TUNCNkxRUFB2akFQUHp3dzZkY245L3ZOMTZ2dDBScUxVNlJuNGZUdnhjQWloY3RmZUFrNHVNTDdpS0hEaDNTYzg4OXA4R0RCNnRQbno0YU0yYU1ObS9lckhIanh1bU5OOTRvY2oxcjE2N1ZILzd3QjBsSFR3MjBhZE5Ha3BTWGw2ZVBQLzVZdFd2WExyazNBUURIRVByQVNRd2VQRmhmZi8yMWpodzVvbzRkTzBxU1B2amdBMVdwVWtXOWUvZFd6NTQ5Wll6UjZOR2pkZjc1NXhlNW50Lzk3bmRhdW5TcHNyS3kxS2xUSnkxWnNrU1M5UHZmLzE0SkNRbWw4bDRBZ05BSFR1TDU1NS9YNnRXcjFhTkhEeTFZc0NBNi9ldXZ2OWEvLy8xdjFhMWJWODg5OTV4Kys5dmZSdWQxNk5CQjB0Rld2REZHRlNwVWtDUzkrKzY3c2l4TEZTdFdqQzRiREFaUE9Kb0FBQ1dGdnpiQUtYejIyV2VTcExsejU2cDkrL2JxM2J1M2NuSnlWTHQyYlZXdVhMbEE0RXRITDlpVHBONjllNnRMbHk3Ukl3U1M5TjEzMzZsR2pSclI4VUFnRVAxU0FBQWxqUzU3d0VrRWcwRjkrdW1uaW8rUDE4S0ZDL1hZWTQvcHozLytzMGFOR3FYMTY5ZHJ6Wm8xNnRpeG96cDI3S2cyYmRwbzVzeVprcVNNakF6dDJyVkx2Ly85Ny9YU1N5OHBGQXBKa243NDRRYzFhdFJJMHRGeis4RmdrTVA3QUVvTm9RK2N4TWNmZjZ5VWxCUWxKQ1FvTlRWVmQ5OTl0K3JVcWFQSEgzOWN6enp6akJZc1dLQUZDeFpvMHFSSnFsNjl1dHExYTZkd09Ld3hZOGJvajMvOG8rTGk0dVQzKzVXV2xpWkordnp6ejNYRkZWZElrZzRmUHF5RWhBUjVQT3lHQUVvSGYyMkFrMWk0Y0tIKytNYy9TcElzeTFMRGhnM1Z0MjlmRFJnd1FQUG16ZE8zMzM2ckxWdTI2SkZISHRIamp6K3UyclZyNjlsbm45VzJiZHRVbzBZTnpaMDdWL0h4OFpvM2I1NDJidHlvakl3TVhYZmRkWktrM054Y0pTVWxPZm4yQUxnTTUvU0JreGcyYkppcVY2OGVIVy9VcUpIKzlhOS82WUlMTGxEOSt2WDF3QU1QS0RrNVdRTUhEbFRidG0wbFNaZGNjb21Dd2FBeU1qSlVvMFlOdFdqUlFydDI3ZEt6eno2cmJ0MjZxVUtGQ2dvRUF2cisrKzhMbk44SGdKSkc2QU1ua1Qvd0pTazdPMXMvL1BDRDNuenpUYTFZc1VKZHVuVFJmZmZkcCtUazVPZ3k5OXh6enducmVmWFZWeFVPaDlXclZ5K2xwYVhwaVNlZVVIeDh2UHIzNzEvaTd3RUFJZ2g5NERSMDdkcFZrclI3OTI2dFdiTkcvL00vLzZPbm5ucnF0THZiM1h2dnZlclpzNmNTRWhKMHpUWFhhTm15WmZKNFBKelBCMUNxTEtjTEFLU2p0K0dWSkovUDUzUXBrT1QxZWlWSjZlbnAvSTBBeWhHYUdRQUF1QVNoRHdDQVN4RDZBQUM0QktFUEFJQkxFUG9BQUxnRW9ROEFnRXNRK2dBQXVBU2hEd0NBU3hENkFBQzRCS0VQQUlCTEVQb0FBTGdFb1E4QWdFc1ErZ0FBdUFTaER3Q0FTeEQ2QUFDNEJLRVBBSUJMRVBvQUFMZ0VvUThBZ0VzUStnQUF1QVNoRHdDQVN4RDZBQUM0QktFUEFJQkxFUG9BQUxnRW9ROEFnRXNRK2dBQXVBU2hEd0NBUzhRN1hRQ1FuOWZyZGJvRUFDaTNhT2tqSmhoakZqbGRBd295eG56dGRBMEFBTVFzMjdhTmJkdkc2VG9Bb0RDMDlBRUFjQWxDSHdBQWx5RDBBUUJ3Q1VJZkFBQ1hJUFFCQUhBSlFoOEFBSmNnOUFFQWNBbENId0FBbHlEMEFRQndDVUlmQUFDWElQUUJBSEFKUWg4QUFKY2c5QUVBY0FsQ0h3QUFseUQwQVFCd0NVSWZBQUNYSVBRQkFIQUpRaDhBQUpjZzlBRUFjQWxDSHdBQWx5RDBBUUJ3Q1VJZkFBQ1hJUFFCQUhBSlFoOEFBSmNnOUFFQWNBbENId0FBbDdDY0xnQW9UMnpiTnNjR2h6bGFDSUFpV1phVmxaaVkrSDlMbHk3ZDczUXRwUzNlNlFLQWNtcUkwd1VBS0p3eFJrZU9IUG05cEp1ZHJxVzBFZnBBeWFDbEQ4U21JWkxrOFhoK2Nyb1FKeEQ2UUFsSVQwOGY2blFOQUU1azI3WWtEVEhHdU83UXZzU0ZmQUFBdUFhaER3Q0FTeEQ2QUFDNEJLRVBBSUJMRVBvQUFMZ0VvUThBZ0VzUStnQUF1QVNoRHdDQVN4RDZBQUM0QktFUEFJQkxjQnRlNEF3MWJkbzBwVUtGQ204V05zKzI3ZFg1eC8xKy8vMnJWNjllWGlxRkFVQVJDSDNnRERWcDB1U2I5ZXZYLzg2eXJNS09tRFdKREJoandrMmFOUGxtOWVyVmhTd0dBS1dIdy92QUdab3hZMGFlWlZsclQyUFI3MmZNbUpGWDRnVUJ3Q2tRK3NEWmVldFVDM2c4bmpkTG9RNEFPQ1ZDSHpnTGxtWDl3eGhqaXBwdmpESEp5Y24vS00yYUFLQW9oRDV3Rm53K1g2NWxXZXVMbXUveGVOWXRXclRvU0duV0JBQkZJZlNCcytUeGVLWVZOYyt5ckNMbkFVQnBJL1NCczVTWm1aa3FxYkJEL0NZek0zTk1hZGNEQUVVaDlJR3p0SDc5K2tQR21NM0hUemZHYkY2L2Z2MGhKMm9DZ01JUStrQXhzQ3hyeHZIVFBCN1B1MDdVQWdCRklmU0JZbUJaMWt1RlRINjUxQXNCZ0pNZzlJRmk0UFA1OWtyYUhobTNMR3Zic1drQUVETUlmYUNZR0dNK2lBeUh3K0VQVHJZc0FEaUIwQWVLU2NXS0ZWK01ERmVwVW1XRWs3VUFRR0VJZmFDWUxGMjZkTHN4WnBkbFdidVdMRm15dytsNkFPQjRQR1VQS0VZZWoyZU9DdSt6RHdDT282VVBGQlBidGh0THV0a1k4OEN4WVFDSUtZUStVQXk4WG04WFNWOGJZK29jbS9SMXk1WXQ3M0t5SmdBNEhvZjNnYlBnOVhvVGpERWpqVEg5SktsdDI3YVNwTFMwdENxV1pjM3dlcjJwa2diNWZMNkFrM1VDZ0VSTEh6aGpYcSszcmpIbVUwbjk0dUxpOU1RVFQyanMyTEVhTzNhc25uamlDY1hGeGNrWTg3Z3g1dE9VbEpRNnAxd2hBSlF3UWg4NEE3WnR0emZHcEV0cVg2dFdMYjMrK3V2cTFxMmJMTXVTWlZucTFxMmJYbi85ZGRXc1dWT1Myb2RDb1F5djE5dk80YklCdUJ5aEQvdzZsbTNiL1NUOVYxSWQyN1kxYmRvMHRXalI0b1FGVzdSb29XblRwcWxseTVhU1ZNY1lzK2pZYTYzU0xSa0FqaUwwZ2RQVXRtM2JaTnUyMzVHVUtpbXVlL2Z1R2pkdVhLUTFYNmhhdFdwcC9Qang2dDY5dXlURlNVcTFiZnVkdG0zYkpwZE8xUUR3QzBJZk9BMjJiVGMrZlBqdzE1SzZKaVVsYWVUSWtlclhyNS9pNDA5OUxXeDhmTHo2OWV1bmtTTkhLaWtwU1pLNkhqNThlQm5kK2dDVU5rSWZPSVZJZHp4SnYydllzS0VtVDU2czY2Ky8vbGV2NS9ycnI5ZWtTWlBVc0dGRFNXb3N1dlVCS0dXRVBsQUVyOWViWU50MnFqRm11cVFxSFR0MjFLUkprM1RCQlJlYzhUb2JObXlvU1pNbXFXUEhqcElVNmRZMzJ1djFKaFJUMlFCUUpFSWZLRVJoM2ZGR2pCZ1JPVHgvVnBLU2tqUml4QWk2OVFFb2RZUStjSnlUZGNjckxuVHJBK0FFUWgvNHhXbDN4eXN1ZE9zRFVKb0lmVUJuMWgydnVOQ3REMEJwSWZUaGVtZlRIYSs0MEswUFFHa2c5T0ZxeGRVZHI3alFyUTlBU1NMMDRVb2wwUjJ2dU5DdEQwQkpJZlRoT2lYWkhhKzQwSzBQUUVrZzlPRXFwZEVkcjdqUXJROUFjU1AwNFJhbDNoMnZ1TkN0RDBCeElmUlI3am5aSGErNDBLMFBRSEVvdlQ1SmlBbTJiWWY5ZnYrR3d1WlZxRkNoVVhwNmVybjZJbmlzTzk3N2tuNlhsSlNrSVVPR09IcDEvdW42OHNzdjFicDFhOFhGeFVXblJicjFYWDc1NVJvMmJKaHljM083SGo1OCtITGJ0dTlNVDAvLzNzRnlTMVN6WnMzMkhqOHRMaTZ1bWpIR0h3NkhqK1Nmdm5mdjNnay8vL3p6b05LckRnQmlXTXVXTFkrY3lieXl5T3YxZHJGdE84dTJiWFBublhlYWpSczNtdUtVbVpscDh2THlpbldkRWJadG0wT0hEa1hIWjg2Y1dXRCtoZzBiekoxMzNtbHMyemEyYldlNXFWdGZyVnExZWpkcDB1UjdTYldkcmdWbGoyM2JRNC90TjBPZHJzVUp0UFJkeHJLc3hDWk5tbnhYMUx6U3JxY2tlTDNlQkdQTVNHTk1QMG1xVkttUzh2THk5T2lqajBhWDJiNTl1MWFzV0JFZC8vM3ZmMy9DZXJLenM1V1ltS2pFeElJZnl4MTMzS0cvL09Vdm1qQmhnalp2M3F5WFgzNVppWW1KYXRPbWpTNjg4RUpKMHJwMTYzVHh4UmRMa3JLeXNqUnIxaXg5L2ZYWEdqQmdnQ1RwOE9IRGlvdUxLN0R1eFlzWEt6TXpVK2VjYzg0SnRhU21wcXB6NTg2YU0yZU9YbmpoQlNVbEphbENoUXFxV0xHaWpodzVVc1d5ckJtMmJSdkxzaXI0Zkw3QUdYOTRzYTFTL2ZyMVU1T1NrbHBYckZqeGQzWHExT21abEpSMHhhNWR1NTdOeWNuNXh1bmlnTEtBMEhjWlkwemVtalZyTGl0c1hubG82Ui9yanZldXBQYVM5TVFUVCtpZWUrNDU0ZXI4Tm0zYUZCai83TFBQQ295Ly8vNzdtanAxcXY3OTczK3JSbzBhaFc2clg3OStldXl4eC9UUlJ4L3BycnVPTnJRamgrTXR5eXB3YUY2U3JyamlDaTFldkZoNzl1eFJ0MjdkTkhIaVJDVW5KK3Z3NGNNNjc3enpsSmVYcCt1dXUwNCtuKytFYlJsanRIcjFhdDF5eXkweXh1aVRUejdSMkxGalpWbVczbjc3YmFXbXBzb1lZNW1qM2ZxNkxsKytmT2V2K05oaVh1WEtsYSsvNElJTC9wbWRuZjMxMnJWcjI5dTJuYjF6NTg2eHRXclY2dG1vVWFPNTJkblpYLzc4ODgrRC9YNy9PcWRyQldJWm9lOHlsbVVsTm0zYWRIMVI4MHE3bnVKMHJEdmVkRWwxYXRXcXBYMzc5dW5ERHovVWh4OStlTUt5Z1VEaGpXRy8zNi9VMUZTdFdyVkttelp0MHV6WnM3VjY5V285OE1BRHV1U1NTd29zNi9GNGxKcWFHcjFkNzI5Kzh4dTk5ZFpia3FTYmJyb3BPbno3N2JkSFh4TU9oelZzMkREMTd0MWI5ZXZYVjFwYW1sNTc3VFc5K2VhYmhkYmo4L20wZmZ0MmhjTmhQZi84OCtyWHI1OXV2ZlZXclZpeFFrT0dETkdnUVlPMFljTUdOVy9lWEZ1M2J0VytmZnNpM2ZxNitIeStMMzd0WnhockVoTVRHOWV2WDM5c3BVcVZMdHUrZmZ0aisvZnZuNTV2ZG1qdjNyMnY3OTI3ZDhyNTU1OC91SEhqeGhsNzl1eDViZnYyN1FNa2haMnFHWWhsaEw3THJGKy8vdVpEaHc3TksyeGUxYXBWYnlydGVvcUpaZHYyWTVKR1NZcXpiVnN2dnZpaWJybmxGazJmUHIzUUZ4emYwcGVrWmN1V2FlVElrV3JhdEtrbVRweW9kdTNhNlo1Nzd0R2NPWFAwNktPUHFsbXpabnJra1VkVXYzNzk2R3Z5MzU5LzkrN2RrYXZydFgvLy91aHdmazgvL2JRMmJOaWdLNis4VXErKytxcjI3OSt2alJzM2F1Yk1tUVcrSEVTc1hyMWFGU3RXVkZ4Y25GNTg4VVV0WExoUUtjTjVkdjhBQUNBQVNVUkJWQ2twR2pKa2lQcjA2YVBycjc5ZXpabzEwMnV2dmFiTXpFd05HalJJR1JrWmtXNTlBOUxUMC84dXlmeTZqek4yNU9YbDdjL0p5Zmw4L2ZyMWQwcktpa3cvZVBEZ0xQMFM3TG5idDI4ZnZIZnYza25KeWNrZFJPQURSU0wwWGFCeTVjck5HalZxOUhGaDh4SVNFczRQQkFMYmo1KythdFdxZWlWZjJkbHIyN1p0OHVIRGh5ZEk2aXBKM2J0MzExLys4aGZGeDhjckVBZ1VHcVJTd1piK3hvMGJOV3JVS1AzMDAwL3EzNzkvNVBhM2tvNGVydS9jdWJNNmRlcWtpUk1ucWx1M2Jycnp6anRWbzBZTnZmUE9POHJLeXRJWFh4eHRVRjk2NmFYUkZ2dE5OOTJrS1ZPbVNKTHV2Ly8rNlByYXQyK3ZoZzBiS2lrcFNkOSsrNjE2OXV5cHJsMjdhc3FVS1lYV3VtN2RPblh1M0ZtU1ZLOWVQVjExMVZXYU9IR2k1cytmcitUa1pEMzU1Sk9hUG4yNnVuYnRxdmJ0MjZ0YnQyNXEyclNwcGt5WkV1bldkMldsU3BVZVNFdEx5enBoNVdYRHJoMDdkanpYc21YTFlDZ1V5c3cvbzFtelpyc2p3M0Z4Y2Vka1pHUlU5dnY5UDVSK2lRQVFvMnJWcXZWQTllclZiejAyR20vYmRwbHRCZHEyM2RpMjdlOXQyemJ0MnJVekN4WXNLSENGK3hkZmZGSGsxZkg1NSszYnQ4LzgrOS8vTmprNU9RV1dlZnp4eDAwb0ZDb3diZE9tVFFXdXBHL2J0cTB4eHBnK2ZmcVlMbDI2UlArbHBLUVVHRDllTUJnMHRtMFhtT2IzKzZQVElsZnZmL0xKSnlZbko4ZTBiZHZXN04yNzE5eHd3dzFtOE9EQkpqMDkzUmhqVEw5Ky9Zd3h4cXhjdWRLTUdUTW1XdHVDQlF0TXUzYnRJbGYzcnluclQrczc5bnRhOFV6bkF4RmN2UTgzcVgzZWVlZU4yTFJwVTQvOEU0OC94NzkzNzk1Lzd0cTFhMHpwbHZicmVMM2VMc2FZTnlSVmFkaXdvVjUrK1dWZGNNRUZXcmR1bmZyMjdWdm9hM2J2M3EzZi9PWTNKMHlmTjIrZUhuamdBYVdrcENnNXVlQzlidkwzNmMvS3lsSmFXbHEwNVozZnBrMmJORy9lTDJkTmJyenhSZzBkT2xRYk5telFQLy81eitqMERoMDZGSGhkWkx4bXpacDY1NTEzVGxodi9xTU9OV3ZXMUx4NTh3cGNsTGhreVJKSlV2UG16ZFc4ZWZNQ2RWOTQ0WVVhTUdDQU5tN2NHSGxhM3g4eU1qTGVPMkVqQUZ5RDBIZVA2cGRlZXVrSFdWbFpuOVdyVjIvMHpwMDc2K3pmdi85alNWcTlldlZGVGhkM3VvN3ZqdGV4WTBjOTg4d3owWWZsWEh6eHhkSHcvZkRERDFXalJnMWRmZlhWQ29WQ3V1S0tLd29FOC9IQzRiRG16NTkvUWhlOWZOcythVzM3OXUzVHZmZmVxK3pzYk1YSHgydkVpQkdxV0xGZzQzUHg0c1dTRkswbk1pNUplWGw1cDNyN1dyUm9rVjU2NmFVQ05kOTAweStYWXVSL2Y1R245UTBmUGx3TEZpeUlQSzB2VmRLZ2N0eXREOEJKRVBvdVVLbFNwU3N1dlBEQ0dRY1BIcHk3ZGV2V1AxZW9VT0dpT25YcVBIMysrZWNQTjhZRWp0M3hMQ3pKc2l3cnpyS3NoSlVyVjE0aWFZZkRwUmVRdnp0ZVhGeWNIbnZzc1VLNzQwbEhMNlI3OWRWWE5YejQ4QUxUano5djNyVnJWOTE3NzcxblZJOHhCYytNVks5ZVhTTkhqbFNEQmcxMHpqbm55QmlqRFJzMjZNRUhIenlqOVJmbTJtdXYxYlhYWGhzZFQwbEpPZWtYbWNqVCtwbzFhNmEvLy8zdkNvVkNqeDk5V2RucjFuZjU1WmNYMnVzRXdPa2o5RjNnOE9IRDMyL1pzdVhoUTRjT3paVWt2OS8vNCtiTm0rL0x0NGlsbzg5aGlOeUMxMGdLbG5LWkozVjhkN3lSSTBjVytiQ2NRNGNPNllrbm5sQktTb3JHakJtamZmdjJxVjI3b3crbW16VnJWckhVazUyZHJhZWVla3FoVUVoVHBreFI5ZXJWNWZGNENoeGluenAxcWlaTW1DRGJ0aVZKZS9iczBjOC8vNnlzckN4bFpoNjlKbTNDaEFrNmNPQ0F3dUd3Qmc0Y3FLVkxsMnIvL3YyU0N2WU1PQnVScC9VMWFkSkVmLzNyWDh0a3Q3NkRCdy9PK3Vtbm43cElLdlFJUmNPR0RkK1JGQ3JkcW9DeWg2ZDBJZFlWMmgydnFJZmxyRjY5V24vOTYxL1ZybDA3RFJ3NFVGdTNidFdFQ1JQazgvbTBiOTgrVmE1Y1dSNlBSOFlZaGNOaEJZTkJmZkRCQjZwVnE1YThYbStoNS93amR1L2VyYVZMbHlveE1WR1RKazNTRHovOG9MNTkrMnI4K1BGYXRteVpBb0dBTE10U1FrS0M0dUxpRkFnRWxKZVhwN3k4UEQzODhNT3FWNitlWnMrZXJYUFBQVGY2cjJiTm1xcFpzNlpxMWFxbDZ0V3I2N0hISHRPU0pVdlV2SGx6dmZIR0c5RnR0MnZYVGw5ODhZVnV1ZVdXQWpYdDJMRkRkZXZXalk1ZmV1bWxHajE2ZEpIdlllL2V2WkZ1ZmRMUmtDenozZnFBWCtQWUJYeERKQTFMVDA4ZjZtdzFBS0tPUFIzdjNXTlgycHJVMUZRVENBU0t2Q0xmR0dOeWNuTE1raVZMaXB3ZkRvZE5LQlF5Z1VEQUJBSUJFd3dHQzF5dGY3TDFEeG8wS0RyLzhPSERKMXpaSHhFSUJJemY3emQrdjkvazVlV1pRQ0Jnd3VId1Nldk8vOXJjM053VHBrZDZDUlNIUUNCZ1VsTlRJMWYyRzl1MjMrVnBmWEFMdDErOVQwcy9CclJvMGVKMnk3SnNqOGZqTWNaNGpERWV5N0k4a2p5V1pYbU1NVmErNFFMempUSFdjY3ZtbjUvL3NIMTAvdkd2aS96TC83cjgyemh1SFZaa0hZV3MxOHEvamVQV2F4MjNqZnovck9PM2MyemFmeVZkSzBralI0NHNFMC9ISzBzV0xseW9nUU1IUmtZam43WFIwZXM3SXYrSEN4czNSMytCVGhnK2pkZEdoeTNMQ2h0alRycWRvbDVyakFsYmxtWHlyU2NzeVJReEhENzZhMnRPZUcwaHcyRkpKakpzV1ZZNEhBNmJmTU5oWTB6NnlwVXJpK2M4RVVxZDIxdjZuTk9QQVI2UDV6MUo4ZWJZaFdINUwwd3orUzRXSzJ4K1ljc1dkbUhiOGVzcWJKbWkxbHZVT2s1VzQ2OWRMMktHSlNudWxBc1Z3OCswc04rVjAzV3FmZVJrdzBYVlh0aXdNZWFFWWN1eWdwSVN6cmg0d0VHRWZteUlseVRMc3A2SnREREM0WENrcFdIeURZZVBtMStnaFZMVTZ3cVpiL0l2Ni9GNHdxRlFLT3p4ZU1LV1pabkljT1QveUxCbFdTYi85R0F3R0k2TGl3dDdQSjV3SUJBd2NYRng0Ymk0dUhBZ0VDand2OGZqTWZIeDhlRzh2THh3UWtKQytQRGh3K0hFeE1Sd3hZb1Z3NW1abWFaaXhZcmg1T1RrOEo0OWU4TG5ubnR1ZU5HaVJXRkpwbTNidGxVaWQ5c2JPSEJnZ2J2dGxYVjVlWGtGdWdhR3cyRUZBZ0ZWcUZDaHhMY2REQWIxeWl1dmFPclVxWkZKMC8xK2Y2L1ZxMWZuU0xLdXVlWWF6NTQ5ZXp4K3Y5ODY5OXh6UFRrNU9aN2s1R1JQTUJpMC9INi9wMUtsU3A2OHZEeFBPQnkyRWhNVFBjRmcwQk1PaDYxUUtPUkpTRWp3aEVJaFR6Z2N0aUxEOGZIeEhtT01GUTZIUFhGeGNRV0d3K0d3eHhoalJZYkQ0YkFuUGo3ZU9qYmRjK3pvbDFYRXNNY1lZK1UvUXVieGVLekNoZ3M3Z25YY2E2UER4eTk3M0ZHczRlTHZKb0N6RVRtMzZuUWRNY3F5YmZzeDI3WUR0bTJiWHIxNm1iMTc5NTdKcWV6VHNuejVjck5zMmJJQzA3Nzg4a3V6YXRXcVFwZGZzV0pGZ2ZIdDI3ZWI3T3pzQXRPKysrNjdFMTUzNDQwM0ZoamZzR0dEdWZmZWU4M2F0V3ZOMnJWcno2VDAwN0pueng3VHExZXZ5TG44d0xHTEpEbjhjcHJZVjhzK3Q1L1Q5NXg2RWNCUkpqMDkvZStXWlYwcmFXZEdSb2J1dWVjZXJWeTVza1EybHB5Y3JLZWZmbHA3OSs2VkpHM2J0azNQUHZ1c3d1SENuK0hTdTNmdkF1TUxGeTVVdjM3OW92ZjIvK3FycjlTdlh6L3QyYk5IdWJtNTZ0cTFxN3AyN2FwOSsvWkZoN3QyN2FyNCtIaUZ3MkdGdzJFTkdEQ2cwQ2NEbnEyTWpBeDE2OVl0Y3VYK0RzdXlydVhLZmNCZE9FeUZNc0huODMzaDlYcHRZOHk3Ky9idGEvK25QLzFKanozMm1McDE2MVlzMXdsMDZOQkJ0V3ZYbGlSVnExWk5Eei84c0RadTNLaUdEUnVxU3BVcWV1NjU1N1J4NDBZdFg3NzhwT3ZwMGFPSGZ2NzVaMjNjdUZFMWF0VFFpQkVqTkhic1dKMTc3cm1TRkgzcTMwMDMzVlRnQ1lBN2QrNVVNQmhVNDhhTjlmcnJyMnZkdXVKN0xMd3hSdE9tVGRQZi8vNzN5SmVYeitQaTR1NHVhemZuQVhEMkNIMlVHVDZmYjRmWDY3MU8wb3ZoY1BqeHlIUHY4OStHOTJ3Yy94amVEaDA2RkppVy83NzVQcDlQUTRZTWthUm8zL2s3Nzd4VGt5ZFBsaVI5OHNrbjBZdkhIbm5rRVVsU3JWcTFvcStQdFBRamdzR2dkdXpZVVdCYXhZb1ZsWktTY2xidktUYzNOM0liWGttU01XYTB4K041Y3ZueTVkeUdGM0FoUWg5bHlyRjd4ai9oOVhxL01zYThzV0RCZ2lycjE2L1hxRkdqMUxCaHc3TmE5ejMzM0ZOZ1BEYzN0OEMwM056YzZMRFg2OVdjT1hPaS8wZjg0UTkvT09rMnZ2LytlK1htNWtZZnNETm8wQ0JKUnkvc083NzFmN1kyYnR5by92MzdhOU9tVFpLVWJZemhnVHVBeTNGT0gyV1N6K2ViSWVrS1NkOXYzTGhSUFhyMDBNS0ZDODlxbmFGUXFNQy80NmNWaDlHalIydm56cDJxWDcrK2Z2amhCMzMyMldlU3BNVEVST1hsNVNrY0R1dkFnUU5hczJiTldXMW40Y0tGNnRHalJ5VHd2N2NzSzRYQUIwQkxIMlZXZW5yNjkyM2J0bTE5K1BEaENibTV1V2ZkcmU5VXJlempINHQ3Nk5BaFNkTHc0Y09Wa1pHaFVhTkc2YUtMaW41ZzRiUnAwNVNSa2FFalI0N283YmZmMWs4Ly9hUTMzbmhEYjd6eFJ2VFd3bnYzN3RYYmI3K3RRQ0NnSmsyYS9PcjNjSkx1ZU5tL2VtVUF5aDFDSDJWYVdscGFscVQvdFcxN3FhUlJVNlpNaVYrOWVyVkdqaHhaNVAzNWo5ZTFhMWRWcjE2OXdQbjB3dFNxVlV0ZHUzYlZnQUVEdEcvZlBvMFlNVUtTZE1rbGw2aExseTVxMUtoUmdjZmM1bmZkZGRmcDY2Ky9WbzBhTlJRWDk4dTliK0xpNGhRWEY2ZDY5ZXFwZnYzNm1qOS92ajc2NkNPOTk5NnZiNVFmZDEvOW9JN2VWMytzdURvZkFHSUhmWCtMaDlmcmJXZmI5ZzdidGszSGpoMU5Sa1pHaWZWMzM3ZHZuOG5KeVRHMmJaLzJhM0p5Y3N6Tk45OGNIYi90dHRzS3pQL1h2LzVsV3JWcVpUNzU1Sk5mWFU5NmVycnAyTEZqcFAvOXoxNnZ0NTNUUDQveWlIMjE3SE43UDMxYStpZzN6clpiWDBwS3lra3ZCdHkxYTVjV0wxNHNTYXBSbzhhdnJpL1N3NkJuejU2U2pqNjFMekk4ZnZ4NGZmLzk5N3IwMGt2VnNXTkh6WnMzVDVVclY5YlZWMTk5MG5VYXV1TUIrQlVJZlpRclo5T3RyMEtGQ2ljOXIzLzhPZjB6OWRaYmIwbVNici85OXVodzc5NjlWYVZLRmUzZnYxK1ptWm42OGNjZlQzcDlnRVIzUEFDL0hxR1BjdWRNdS9YNS9mNVRudGVQeU12TGs5L3ZsOGR6dEFQTTh1WEw4eit4cmxDUlB2emR1M2VQcmlNeWZOZGRkNmxUcDA2YU9IR2lKa3lZb0I5KytLSEk2d01rdXVNQk9ET0VQc290bjg4M3c3YnQ3eVROM0xoeFkrTWVQWHBveUpBaFJUNmk5N0xMTHRQLy9kLy9GYm0rWHIxNlJZZS8rZVliUGZMSUk5SEQ3eWtwS2RIdWR5Y1RGeGVuS1ZPbUZEbS9aOCtlZXVpaGgrVHhlSFR4eFJjWHVzekNoUXMxYk5pd3lIMER2cmNzcTNONmV2cmFVMjRjZ092eG9JMFlFTGt3S0QwOW5aOUhDV2pidG0xeTVHbDlrc3JzMC9yb2p1Yzg5dFd5NzlnRmZFTWtEVXRQVHgvcWJEV2xqNXZ6b054TFMwdkxTazlQLzE5Si9TUUZwMHlab2o1OSttamZ2bjFPbDNiYTl1N2RxejU5K2tRQ1B5aXBYM3A2K3Y4UytBQitEVUlmYmxHcVQrc3JUandkRDBCeElmVGhLajZmN3d2THNteEpTL2J0MjZjLy9lbFBtanAxYXZUaE9MSEVHS09wVTZlcWQrL2VrYU1TbjhmRnhkaytuKzhMcDJzRFVEWVIrbkFkbjgrM3c3S3M2eXpMU2cySHcwcE5UZFdUVHo1WjRJRTZUc3ZOemRXVFR6NnAxTlJVaGNOaEdXTkdXNVoxUGYzdkFad05RaCt1NVBQNUFqNmY3d25Mc3JwS3lsNndZSUY2OU9paGpSczNPbDJhTm03Y3FQdnV1eS9TL3o3YkdOTWxJeU9qLzdHdWlBQnd4Z2g5dUZwSlBLM3ZiUEIwUEFBbGlkQ0g2NlducDM5ZnFWS2wxcEttNStibWF1REFnUm96Wm95Q3dXQ3AxUkFNQnBXYW1xcUJBd2RHVGpOTTkvdjlWL2g4UHZyZkF5ZzJoRDRnWjd2MTBSMFBRR2toOUlGZmxIcTNQcnJqQVNoTmhENXduTkxvMWtkM1BBQk9JUFNCUXBSa3R6NjY0d0Z3Q3FFUEZLRWt1dlhSSFErQWt3aDk0QlNLcTFzZjNmRUFPSTNRQjA3RDJYVHJvenNlZ0ZoQjZBT242VXk2OWRFZEQwQXNJZlNCWCtlMHUvWFJIUTlBckNIMGdUTndzbTU5ZE1jREVLdmluUzRBS0t0OFB0OE9yOWQ3bmFRWHcrSHc0Nm1wcVZxMmJKa2tLUzB0VFpKa2pCbnQ4WGllWEw1OE9WZm5BM0Fjb1ErY2hXTmQ3Wjd3ZXIxZkdXUGVTRXRMcTNKc1ZyWXg1ZzljblE4Z2xuQjRIeWdHK2JyMXJaSzBpdTU0QUdJUkxYMmdtS1NucDM4dnFablRkUUJBVVdqcEF3RGdFb1ErQUFBdVFlZ0RBT0FTaEQ0QUFDNUI2QU1BNEJLRVBnQUFMa0hvQXdEZ0VvUStBQUF1UWVnREFPQVNoRDRBQUM1QjZBTUE0QktFUGdBQUxrSG9Bd0RnRW9RK0FBQXVRZWdEQU9BU2hENEFBQzVCNkFNQTRCS0VQZ0FBTGtIb0F3RGdFb1ErQUFBdVFlZ0RBT0FTaEQ0QUFDNUI2QU1BNEJMeFRoZmdOczJhTmFzWEh4Ly9WR0h6Yk5zZW4zODhHQXcrOSsyMzMyNHJuY29BNU1lK2l2S0kwQzlsbDE1NjZZNzE2OWYvUDh1eWFoY3krOEhJZ0RGbTE2V1hYdnJJdDk5K1c0clZBWWhnWDBWNXhPSDlValpqeG95UXgrUDU0RFFXZlgvR2pCbWhFaThJUUtIWVYxRWVFZm9PQ0lmRE0wOWpzZE5aQmtBSllsOUZlVVBvTzhEajhTdzJ4dXcveVNMN3FsV3J0cmpVQ2dKUUtQWlZsRGVFdmdOOFBsL0FzcXhaSjFsazFxSkZpNEtsVmhDQVFyR3ZvcndoOUIxaVdWYVJod1E5SGcrSEM0RVl3YjZLOG9UUWQ4akJnd2NYU2pwVXlLeERtWm1abjVaMlBRQUt4NzZLOG9UUWQ4ajY5ZXY5eHBnNWhjeWF2WDc5ZW4rcEZ3U2dVT3lyS0U4SWZRY1ZjZGlRdzRWQWpHRmZSWGxCNkR2SXNxejVrbkx6VGNxMUxPcy9UdFVEb0hEc3F5Z3ZDSDBIK1h5K1hFbnpJdU9XWlgxOGJCcUFHTUsraXZLQzBIZVlNU1o2aVBBMGJ3UUN3QUhzcXlnUENIMkhKU1ltem8wTUp5VWx6VDNac2dDY3c3Nks4b0RRZDlpeVpjc09TWm9qYVhaYVdscVcwL1VBS0J6N0tzb0RucklYRzJaYWxtV2NMZ0xBS2JHdm9rd3IwNkhmc21YTFpaWmxYZUYwSGNYQkdDUGJ0dDkwdW82elpZeFpsSkdSY2EzVGRTQzJzSy9HSHZaVmR5clRoL2ZMeXgrUjhzU3lyR3VjcmdHeGgzMDE5ckN2dWxPWmJ1bEgrSHcrcDB1QUpLL1g2M1FKaUhIc3E3R0JmZFc5eW5STEh3QUFuRDVDSHdBQWx5RDBBUUJ3Q1VJZkFBQ1hJUFFCQUhBSlFoOEFBSmNnOUFFQWNBbENId0FBbHlEMEFRQndDVUlmQUFDWElQUUJBSEFKUWg4QUFKY2c5QUVBY0FsQ0h3QUFseUQwQVFCd0NVSWZBQUNYSVBRQkFIQUpRaDhBQUpjZzlBRUFjQWxDSHdBQWx5RDBBUUJ3Q1VJZkFBQ1hJUFFCQUhBSlFoOEFBSmNnOUFFQWNBbENId0FBbHlEMEFjQkJvVkRJNlJMZ0lvUitLUW9FQXBvd1lZTEM0ZkN2ZXQyV0xWdTBhTkdpa2lrS0tHZW1USmx5d3JTVksxZHEyYkpsSmJyZENSTW1hUGp3NGFmY3Y5dTFheGNkenN6TTFDMjMzS0pnTUZpaXRRRVI4VTRYVU40TkdEQkFOOTk4czY2NTVocjUvWDZOR3pkT2YvempId3RkdGxXclZxcGF0V3AwUEM0dVRnc1dMTkIvL3ZNZjFhMWJ0N1JLQnNxMDhlUEhxM3YzN3RIeDNOeGNEUjQ4V0JVcVZOQzBhZE5Vc1dMRjZMeWJicnBKZS9iczBibm5uaXRKMGVGUUtLVEV4TVFDNiszUW9ZTUdEQmh3d3ZaQ29aQlNVMU8xYnQwNjFhcFZTNE1IRDliUW9VTlZvVUtGQXN1TkhUdFdkOTExVjRGcDgrZlBWNXMyYlJRZno1OWlsQTVhK2lWbzNicDFTa3RMVS9QbXpTVko0WEJZbG1YSjR5bjhZNjlhdGFvKysrd3ozWHZ2dmZyc3M4K2lyNWs5ZTdiR2pCbWpqaDA3UnYvMTZ0V3IxTjRIVUpZTkd6Wk10OXh5aTI2OTlWYU5HREdpd0x4NTgrYXBjdVhLbWpkdm51Yk5tNmVLRlN0cTNyeDVHakJnZ0RwMDZLQTVjK1pvenB3NSt2T2YvMXpvdXJkdDI2YmV2WHNySnlkSGJkcTBVZmZ1M1ZXdlhqM2RkOTk5V3IxNmRZRmx2L2ppaXdKZk9Jd3htajU5dWhZdVhGaGczNDc4TzNqd1lQRi9HSEE5UXIrRUdHUDA4c3N2S3hRS3FWT25UbXJUcG8xdXVPRUdHV1BVcGsyYkF2L216NTlmNExYdnZQTk9kSGp4NHNYYXZuMjdQdnJvSXkxWXNFQ2hVRWp2dmZlZUprNmNXTnB2Q1locG5UdDNWdWZPblhYa3lCRjE3dHhaT1RrNUdqbHlwQUtCZ0I1ODhFSDE3TmxUKy9idDAwc3Z2WFRLUS9CMTY5YlZ6cDA3bytQcjFxM1RKWmRjRWgzUHpNelVQLy81VC9YdTNWdDMzMzIzaGc0ZHFrYU5HbW5Sb2tWNjVKRkg5TVFUVCtodmYvdWIvdnJYdjhybjh5a3ZMMC9idG0zVG4vNzBwMmg5Zi8vNzMxV3ZYajFObmp4Wk5XdlcxSUlGQzNUa3lCSE5temRQd1dDd3dCY0VvTGh3VEttRVRKbzBTUWNPSE5CLy8vdGZKU1VsU1pKMjd0eXBlKzY1Ui8vOTczOVBlejJ2dmZhYTZ0V3JwLzM3OXlzcEtVbTV1YmxLVGs0dXFiS0JNdXY5OTkrWGRQU2MrZVRKa3pWa3lCQ0ZRaUdOSERreWVuUnQxS2hSZXZ6eHg5VzdkMitOSGoxYTFhcFZVMjV1cnJwMjdTcEo4dnY5a3FRTExyaEFQLzMwVTNUZHExYXRVcWRPblNSSk8zYnNVTGR1M2RTcFV5ZnQyYk5INDhlUDEvang0NlBMTGx5NFVKSzBmLzkrTlduU1JFT0hEbFhmdm4zbDlYcjFqMy84USszYXRkTzc3NzZydSsrK1c4T0dEZE9QUC82b3hvMGI2OENCQTZwZXZicmk0K04xNU1pUkUwNFBBTVdCMEM4aERSczIxRC8rOFk5bzRFdFNUazdPYVgxN3R5d3JPbnpYWFhkcHc0WU4yckZqaHlwVnFxU2FOV3NXZVhvQXdGR1daZW15eXk3VHRHblRkUHZ0dHhlWTE2bFRKelZvMENCNi9VeFNVcEttVDU4dTZaZUw3S3BVcWFMNCtQam9sKzF0MjdhcFVhTkdrbzRlQlpnMWE1YXFWcTJxT1hQbVJMOXNISzlEaHc2Ni8vNzcxYk5uVDgyWk02ZkFCWHpCWUZDOWUvZlc1WmRmcnZmZmYxK3RXN2VPSGszSXk4c2o4RkZpQ1AwU3NHelpNZzBjT1BDRTZjWVlCUUlCdFduVDVvUjVTNWN1bFhUMEN2LzhGL1hjZGRkZGV1ZWRkN1I1ODJiRng4ZEgvL0FBK0VVNEhOYldyVnUxYmRzMkJRSUJEUmt5UkMrOTlKTHV2Ly8rVTc2MnNKYStKTFZ1M1ZxTEZ5OVdjbkt5cnJ6eXlnSmZ4aU5mR1BLL3RpaVdaZW5XVzI5Vk9CeVczKzlYTUJqVTBLRkQxYWxUSngwNGNFQkxseTdWZ0FFRDlOWmJiNmxGaXhiS3pzNVc1Y3FWeitCVEFFNk4wQzhCclZ1M2pvWjRmazg5OVpRKy9mUlRUWm8wU1JkZmZIR2hyODNLeWpwaGgyL2F0S25lZSs4OTVlVGtSQzhLQlBDTG5UdDM2dW1ubjFianhvMFZGeGVud1lNSHk3SXMzWFRUVFlVdVAyL2V2T2h3WVMxOVNicnh4aHMxWXNRSVZhNWNXWTg4OGtpaDY4bi8ydU4xNk5BaE92elRUejlwd29RSldyWnNtWXd4dXVHR0c5U21UUnM5L2ZUVHV2ZmVlMVd4WWtYOTV6Ly8wU3V2dkZMbzN3Q2d1QkQ2cFdUWnNtVmF1blNwaGd3Wm9wZGZmbG5qeG8wcjlERDl0bTNibEp5Y3JOemMzT2dodnFaTm0rclpaNS9WeG8wYk5XellzTkl1SFloNTU1MTNuaVpObWlSSm1qdDNyczQ1NXh4SlJ5KzRPLzRMZUVwS3lrblhsWjZlcnR6Y1hMVnIxMDZWS2xWU0tCUlNpeFl0Q2wzMlZDMzlyS3dzSlNjbkt4Z015clp0UGZua2srclVxWk91dmZaYXBhYW1LaWNuUi9mZWU2L2VmLzk5MWE5ZlgvWHIxOWVxVmF0VXBVcVZYL1AyZ2RQR3llRlM4Ti8vL2xlREJnM1M4T0hEZGVPTk42cG16Wm9hTm15WUFvRkFnZVhtenAycnRMUTBaV1ptcW0vZnZwbzVjNllreWVQeHFGV3JWa3BLU2xMRGhnMmRlQXRBdVpPZG5hM3AwNmZyeUpFamV2amhoM1hqalRmcXlKRWptanAxcWpadDJxUXRXN1pvMjdadDJyVnJsL2J2MzEvb09pSXQvV3V2dlZhTkd6ZFcvLzc5TlhYcVZEMzQ0SU9xVnEyYVhuMzFWVW5TcFpkZXFpNWR1a1JQQzJSbFpTazdPMXN2dmZTUzFxNWRxL0hqeCt1Sko1NlFKQjA0Y0lEUVI0a2g5RXZRcGsyYk5HalFJRDMvL1BONjhjVVgxYlp0VzBuUzBLRkRsWjJkclI0OWV1akxMNytVTVViUzBaMTk1c3laR2pObWpDNjY2Q0w5N1c5L1V6Z2MxdEtsUzdWbzBTSnQyN1pOTTJmT2pDNFA0TXlGUWlGdDNyeFpUejMxbEI1OTlGSE5uajFiRlN0VzFPalJvOVd1WFR2MTZkTkhmLzd6bjNYUFBmZm8wVWNmMWFGRGg0cGNWNjlldmVUMWVqVng0a1JkZmZYVkdqSmtpQjU5OUZIOTdXOS9LM1Q1cWxXcmFzaVFJVnE3ZHEzNjl1MnJBUU1HcUc3ZHVncUh3MHBMUzFPOWV2Vks2bTNENVRpOFh3SzJiTm1pRjE1NFFkOTg4NDF1di8xMnpadzVVOVdxVll2T1QweE0xTXN2djZ5Wk0yZHF5SkFocWxXcmxvWU5HNmIrL2Z1clI0OGVhdENnZ1FZTUdLQ1pNMmRxOU9qUldyUm9rY2FNR2FPS0ZTdXFmLy8rbWo1OXVycDA2YUk3Nzd5endNVkZnRnNaWStUMys1V2JtNnVFaElUbzlMeTh2QlBPNjBmNjZGZXJWcTNRTyt6Tm1UTkhvMGFOVXUvZXZYWHJyYmRLa243ODhVZjE3TmxUNDhlUFYrM2F0U1ZKR3pac1VGNWVucDUvL25tdFhyMWF1M2J0MHJ4NTg3Ujc5MjdObURGREw3endndWJNbWFOSEgzMVVGMXh3d1FuYjJibHpwd1lOR3FSaHc0YXBVcVZLdXVxcXF5UkpqUm8xMHBneFk0cmxjd0dPUitpWGdOLys5cmU2NFlZYk5IejRjUDNtTjc4cGRCbkxzblRYWFhmcDFsdHYxZGF0V3hVTUJ0VzFhOWZvN1VQajR1SlVwMDRkZmZmZGQzcjc3YmVqaHdXblRwMnFhZE9tS1JRS0VmaEFQdi96UC8ralFDQ2d1KysrT3pxdFc3ZHUwY1BtRWFOR2pTcHlIZlhxMWRQMjdkdjF0Ny85VFRmY2NFTjArcEFoUXpSOSt2VG83WG9scVdMRml1clFvWU5hdG15cG5qMTdSbHZuOWVyVlU3OSsvZlRRUXc5cDd0eTVCYjd3UzlLamp6NHFTYXBUcDQ1bXpacWxTcFVxU1pKV3JGaWhjRGhNbDF5VXFES2RHclp0RzBueStYeE9sd0pKWHE5WGtwU2VubDZtZjY5US9OaFhZNHViOTFYYnRvZEtHaUpwV0hwNitsQm5xeWw5ZktVRUFNQWxDSDBBQUZ5QzBBY0F3Q1VJZlFBQVhJTFFCd0RBSlFoOUFBQmNndEFIQU1BbENIMEFBRnlDMEFjQXdDVUlmUUFBWElMUUJ3REFKUWg5QUFCY2d0QUhBTUFsQ0gwQUFGeUMwQWNBd0NVSWZRQUFYSUxRQndEQUpRaDlBQUJjZ3RBSEFNQWxDSDBBQUZ5QzBBY0F3Q1VJZlFBQVhJTFFCd0RBSlFoOUFBQmNndEFIQU1BbENIMEFBRndpM3VrQ2lvUFg2M1c2QkFDbmdYMFZjRmFaYnVrYll4WTVYUU1LTXNaODdYUU5pRDNzcTdHSGZkV2R5blJMUHlNajQxcW5heWdPTFZ1MnZOcXlMSk9lbnI3RTZWcUFrbEJlOWxYYnRvMGtHV01leXNqSUdPOTBQY0N2VmFaRHY3endlRHgzaGNOaEk0blFCd0NVbURKOWVMK2M4RWpxNHZGNHVvaWZCd0NnQkJFeURyTnQrd3BqVEIxalRGMnYxNXZpZEQwQWdQS0wwSGZlblpFQlk4eWRKMXNRQUlDelFlZzd5N0lzSzMvUTN5bkpjcW9ZQUVENVJ1ZzdxRldyVmkyTU1RM3pUV3JVb2tXTDVvNFZCQUFvMTdoNjMwSGhjUGlFdy9seGNYRjNTbHJwUURsbnJXWExsc3NzeTdyQzZUcndDMlBNb3ZMU1hRN0EyYU9sNzZ3VFFyOHNuOWNuOEdPUFpWblhPRjBEZ05oQlM5OGhMVnUyYkNMcGQ0WE1hbXpiZHVQMDlQVHZTN3VtNHVMeitad3VBZUtXdHdCT1JFdmZJUjZQcDhnV2ZWbHU3UU1BWWhlaDc1Q1RCZnZKdmhBQUFIQ21DSDBIZUwzZUN5VVZlWlcrTWFaRlNrcEtvMUlzQ1FEZ0FvUytBMDduOEgwb0ZLSzFEd0FvVm9TK0EwNG45STB4ZDVWR0xRQUE5eUQwUzFuTGxpMGJuRTdYTnN1eXJtalpzbVdEMHFnSkFPQU9kTmtyWlJrWkdadDEzSzEySTgvb1RrOVA1eGE4QUlBU1Ewc2ZBQUNYLy94M2ZnQUFJQUJKUkVGVUlQUUJBSEFKUWg4QUFKY2c5QUVBY0FsQ0h3QUFseUQwQVFCd0NVSWZBQUNYSVBRQkFIQUpRaDhBQUpjZzlBRUFjQWxDSHdBQWx5RDBBUUJ3Q1VJZkFBQ1hJUFFCQUhBSlFoOEFBSmNnOUFFQWNBbENId0FBbHlEMEFRQndDVUlmQUFDWElQVGhhcUZReU9rU0FLRFVFUG9vRnlaTW1LRGh3NGNySEE2ZmRMbDI3ZHBGaHpNek0zWExMYmNvR0F5V2RIa0FFQlBpblM0QU9CdWhVRWlwcWFsYXQyNmRhdFdxcGNHREIydm8wS0dxVUtGQ2dlWEdqaDJydSs2NnE4QzArZlBucTAyYk52ci83ZDE1Y0JSMTR2ZnhUMDhPSUpKRWlZcXdISzRnQ0NpU0NlZXVnSWlLY2dnTEsvQWdDRlVDNm9yaVBxN2NWMWhnRVNpVnd4OW9nUnRLNEhGaHdSL0xvYUJDQUJFRFREaFVTdGlBcFNJaHNJUVF6bVNPNy9PSFpKYVlneERDZEVLL1gxV3BtZTcrOXN4blppQ2ZkRTlQVDNoNHdmOEdKMDZjVUpjdVhhNHB5NjVkdTVTYm02czJiZHFvYXRXcVJZNDdkKzZjZHV6WW9jakl5R3U2ZlFDNFhwUStLcXlqUjQ5cTRzU0pxbDI3dHRxMGFhTldyVnBwOCtiTkdqQmdnQ1pPbktnbVRab0V4Mzd4eFJmcTM3OS9jTm9ZbytYTGwrcy8vL21QdG0zYlZ1QzIvL25QZjJyWHJsMEY1ci8rK3VzNmRlcVUzbi8vL1dLemJkbXlwY2hsQ1FrSkpYbDR0b3FQajYrN1o4K2VIK3pPQWFCc1VmcW9jTEt5c3JSMDZWS3RXN2RPcjc3NnFoNS8vSEZ0MmJKRnljbkpldW1sbDlTOGVYT05HVE5HRFJzMlZKOCtmZlRBQXcvbzZOR2pHakpraUM1ZHVxU2VQWHVxYmR1MnFsV3JsdDU2NnkyTkhEbFNIMzc0b2RxMmJhdk5temZyc2NjZVUrWEtsUXZjNzVkZmZxbE5telpkdGZBcktyZmJYZDhZMDB0U1Q4dXlXa3F5N000RW9HeFIrcWhRMHRQVDFhOWZQM1h1M0ZrblQ1N1VnZ1VMdEdEQmd1RHl6ejc3VEpLVW1abXB4bzBiYTlLa1NYcmxsVmVVa0pDZ2VmUG02YUdISHRJLy92RVA5ZW5UUjRtSmlUcDA2SkFhTldxazA2ZFA2N2JiYmxONGVMZ3VYYnBVNE8yQk0yZk9hT3JVcWVyVXFaTWVmUERCcStaODVKRkh5dmFCM3lEeDhmR05YUzdYSHkrWGZWUExvdWVCbXhtbFg0NjBhTkdpdHMvbmM0V0hoNGQ1dmQ2dzhQQndsOS92RHdzTEMzUDUvZjR3bDhzVkZnZ0VYTCs2REhPNVhLNUFJQkJtV1ZhWU1jYjFxOHN3eTdKY3Y3b01MaS9OT29XTk04YUVwQzFxMUtpaDFhdFhLeVltUm12WHJ0V3FWYXNLSGRlK2ZYc05HalJJQXdjTzFOcTFhL01kd09meitUUjA2RkE5OE1BRFdyVnFsVnExYXFWLy8vdmZhdENnZ1hKemN3c1VmaUFRME5peFkxV3BVaVZ0MkxCQnI3MzJtclp0MjZhT0hUc3FPanE2MFB2ZnRHbFQ4SHBDUW9LMmJkdW1xS2lvNExTTnJJU0VoUGk4TFhwSjl4bGo3TXdESUlRby9YTEU3L2YvYUZtVy9INi9YQzZYQW9HQUxNc0tYaHBqaXIyVWRNMlhlYi93ci9jeWxGdUlNVEV4a3FRTEZ5Nm9kKy9leFk2MUxFdmR1blZUSUJCUVRrNk9mRDZmSmsyYXBNNmRPK3YwNmRQYXNXT0hYbi85ZFMxZXZGak5talhUdVhQbmRNc3R0d1RYTjhabzZ0U3ArdmJiYjVXVWxLU2VQWHZxNHNXTDJycDFxOTU1NXgwTkd6Wk1UejMxVlBEeFIwWkdhdm55NWNyTXpGUzFhdFVLemJSeDQ4WlFIOFRuY3J2ZExZMHhmM1M1WEQyTk1iOE41WjBES0Q4by9YTEFzcXovWjR6cElNbC8rU2NneVc5Wmx0OFlFL2pWWlhCNTNxVXh4bTlaVnVCWGw4SHJlV04vdmZ6WHQzM2xiZWFOZDdsYy9zQXZ1eFdLdko4cmJ1ZC9Rdm04UlVWRmFmbnk1WVV1YTkrK2ZmRDY0Y09IdFhEaFFxV2twTWdZbzA2ZE9xbE5tellhUDM2OG5ubm1HVld1WEZrYk5telFuRGx6ZFBiczJXRHBCd0lCVFo4K1haOSsrcW5tejUrdnVuWHJTcEtxVkttaU45OThVOG5KeVhyampUZTBldlZxalJzM1R2ZmNjNDhrYWR1MmJjckl5TkRJa1NNTHpSWVhGMWVXVDhOVnVkM3VIeVg5SnU4UHhHdFliOUlOQ3dYQUZwUitPZUR4ZVByWm5hRXN1TjN1a0piKzFiYjB6NTQ5cStqb2FQbDhQcm5kYm8wZVBWcWRPM2RXaHc0ZDlPYWJiK3I4K2ZONjVwbG50R3JWS3RXcFUwZDE2dFRSMTE5L3JhcFZxeW83TzF1alJvM1NrU05IdEhEaFFqVm8wS0RBN1QvODhNTktTRWpRckZtemdtOGp4TWJHS2pVMXRjQjcrbDI3ZHMwM1hiOStmYjMzM250bDgwUmNoV1ZacHBTNzhDZVdkWmFiaFdWWlorM09BSlFHcFk4S0syOUxmLzc4K1RwKy9MaTZkT21pK1BoNGJkMjZWYk5uejliY3VYT0RSL0UzYk5nd3VON1pzMmQxN3R3NXpaZ3hROTk5OTUwV0xGaWdSWXNXU1pKT256NnRxbFdyNnVUSms0cUlpTkRTcFV1TDNUS1BqbzVXWW1LaWhnNGRxdGpZV1AzODg4L2FzV09IR2pkdW5HL2MyclZyZysvcGg1ckg0Nm1ia0pEd2JpQVFhR3haVm1OSnQ1WncxY1FibWF1Q21paEpsbVY5WkhjUW9EUW9mVlI0enozM25ENzU1Qk10V3JSSSsvZnZWMWhZbUJJVEU5V3hZOGRDeDhmRXhHaml4SWxLVFUzVmlCRWo5UHJycjZ0R2pSb0tCQUxhdm4yN2F0V3FwWHIxNm1uMjdOa2x6dkNiMy94R1BwOVBpWW1KNnRtenB3NGRPcVFaTTJhb1Q1OCtSYTRUQ0FUa2NvWGtwSmdCajhjejVQSjFxM256NXMwQ2dVQXZTYjBrM1ZmVVNxbXBxWk5DRWE0aWNidmRFeVhKNC9GY3NEc0xVQnFVUGlxa0kwZU9LRGMzTjNpUVhVWkdoajcrK0dPZE9IRkNLMWFzMExScDA3UjI3Vm9OSHo1Y2Q5OTlkNEgxang4L3JsR2pSaWt4TVZGVnFsVFI3MzczTzBuU1BmZmNvN2ZlZXF0VW1lYk1tYVBUcDAvcjdiZmZWdVhLbGJWOCtYS05IVHRXVVZGUmV2VFJSeFVXRmlicGwwOFArSHcrRFI4K1BOOEpnMExFN042OWU0K2tQWkxHWGY3SVhxL0xSL05mL2JPSUFDbzBTaDhWVXVYS2xkVytmWHZGeDhkcjRNQ0JxbFdybGlTcFZxMWErdk9mLzZ3WFgzeFI2OWF0VTJ4c2JMNzFoZzhmTGttNjY2Njd0SHIxYWxXcFVrV1N0SHYzN2hKdGVVZEdSaGI1U1lYZXZYdHI0TUNCd2QzNGZmdjJWZCsrZlNYOXNsWHY5L3RsakFrZVRCY1JFVkhLUjE5Mjl1elpjMERTQVVsL1RVaElxR2VNNldXTTZYWDU1RHdBYmpLVVBpcWttalZyYXZyMDZVVXVyMXk1c25yMTZsVmcvdE5QUHgyOG5sZjRlVXF5cTMzSGpoMUZMc3Y3dzZNd0xwY3JWTHZ5UzgzajhSeVdORVBTalBqNCtMcDI1d0ZROXNyM2J5RUF0dUM4KzhETmlkSUhBTUFoS0gwQUFCeUMwZ2NBd0NFb2ZRQUFISUxTQndEQUlTaDlBQUFjZ3RJSEFNQWhLSDBBQUJ5QzBnY0F3Q0U0RFM4QUZLSnAwNmExd3NQRHh4VzJ6TzEyTDdoeTJ1ZnpUZG0vZi8vUjBDUURTby9TQjRCQ05HellNRDB0TGEySFpWblZDMW44Zk40VlkweEd3NFlOWDlxL2YzOEkwd0dsdys1OUFDakVpaFVyL0M2WDY2TVNERjIxWXNVSy93MFBCSlFCU2g4QWloQUlCRmFXWUZoSnhnRGxBcVVQQUVWd3VWeGJqREdaeFF3NUZSc2J1eVZrZ1lEclJPa0RRQkU4SG8vWHNxelZ4UXhablp5YzdBdFpJT0E2VWZvQVVBekxzb3JjZmU5eXVkaTFqd3FGMGdlQVlwdzVjK1l6U2RtRkxNck95c3I2UE5SNWdPdEI2UU5BTWRMUzBuS01NV3NMV2JRbUxTMHRKK1NCZ090QTZRUEFWUlN4aTU5ZCs2aHdLSDBBdUFyTHNqNlJkT0dLV1Jjc3k5cGdWeDZndENoOUFMZ0tqOGR6UWRMSGVkT1daYTIvUEErb1VDaDlBQ2dCWTB4d2QzNEpUOW9EbER1VVBnQ1VRR1JrNUxxODYxRlJVZXVLR3d1VVY1UStBSlJBU2twS3RxUzFrdFpzMzc3OXJOMTVnTkxnVy9ZQW9PUldXcFpsN0E0QmxCYWxqektYa0pCZ2R3U1VNL0h4OFNtV1piVzBPMGRaTU1iSTdYWW4yWjNqZWhsamt2ZnMyZFBCN2h3SUxYYnZvOHdZWTVMdHpvRDhqREU3N2M0Z1NUZEw0ZDlNTE10NjJPNE1DRDIyOUZGbTJHckExWGc4SHJzalFPeU5jeksyOUFFQWNBaEtId0FBaDZEMEFRQndDRW9mQUFDSG9QUUJBSEFJU2g4QUFJZWc5QUVBY0FoS0h3QUFoNkQwQVFCd0NFb2ZBQUNIb1BRQkFIQUlTaDhBQUllZzlBRUFjQWhLSHdBQWg2RDBBUUJ3Q0VvZkFBQ0hvUFFCQUhBSVNoOEFBSWVnOUFFQWNBaEtId0FBaDZEMEFRQndDRW9mQUFDSG9QUUJBSEFJU2g4QUFJZWc5QUVBY0FoS0h3QUFoNkQwQVZRb3hwZ2lseDA3ZHV5NmJ2dkxMNytVMysrL3J0c0F5ak5LSDBDRk1uVG9VSDMzM1hjRjV2djlmblhyMXUyNmJ2dmxsMS9XaFFzWGd0TW5UcHpRMy83MnQzeGpFaE1UbFpHUlVlajYzMzc3YmI0L1NsSlNVcFNXbHBadnpOYXRXNVdibXh1Yy92Nzc3elZpeEFpZE8zZnV1cklESlVIcEE2aFFldmJzcVZHalJ1bml4WXNsR3I5ejUwNjFiOTllN2R1M1Y4dVdMZFdtVFp2Z2RQdjI3U1ZKV1ZsWmhhNmJuSnlzOVBUMDRIUjZlcm8rLy94ejNYNzc3WVdPbnpObmp1Yk5teGVjL3Vtbm56Umt5QkFkUEhoUWtwU1JrYUUzM25nalg4SFhxVk5INTg2ZDA5Q2hRNVdkbmEzdTNidXJUWnMyaGY0QTF5dmM3Z0FBY0MyZWZQSkpmZmJaWjlxd1lZTjY5T2h4MWZFdFc3YlVsaTFiZFBMa1NmWHIxMCtMRmkxU2RIUzBMbDY4cUpvMWF5bzNOMWNkTzNhVXgrTXBzTzRubjN5aXZuMzdhdENnUWNySXlOQ2xTNWZrOVhyVnRXdlhmT00rL3ZoalNkSzBhZFBVcDA4Zk5XclVTSTgrK3FqKytNYy9LamMzVjVtWm1aS2tXYk5tYWRTb1VhcFdyVnB3M2JDd01NMllNVVB2di8rK3FsYXRxdFdyVnhmSTRmZjcxYkpseTJ0Nm5vRENVUG9BS3B5cFU2ZXFjdVhLd1MzMUsxMDViL0Rnd1Jvd1lJQUNnWUFTRXhNMWRPaFExYWxUUjl1M2I5ZTc3NzZycEtTa0l1OGpMUzFOKy9idDA3dnZ2cXZISDM5Y2tqUmx5aFRWcWxWTGd3WU5LblNkdUxnNFRaa3lSVEV4TVhyeXlTZnpMVHR4NG9UdXZQTk9mZlBOTjVLa3BLUWtWYTllWFFrSkNkcTVjNmRlZWVXVmEzd1dnR3RINlFPb2NDcFhyaXhKMnJKbFMzQmVSa2FHK3ZidHE4MmJOeGNZUDM3OGVCMDVja1N0VzdmVzNMbHpsWm1acWUrLy8xNHJWNjVVOSs3ZEM3MlB2Ly85NzVLa2lJaUk0THg5Ky9hcFM1Y3V4V1pyM2JxMXBQOXUvVXUvSEh6WXZIbnpmUE1BTzFENkFDcU1sU3RYNnAxMzN0R1pNMmNLN0k3LzVwdHZkT2VkZHhhNlh0dTJiZlhiMy81V1VWRlIycjkvdndZT0hLamV2WHRyeVpJbGhaYitvVU9IdEduVHB1RDBrMDgrS2EvWHErenNiSTBaTTZiUSt4ZzhlSENSMll3eGNyazRoQXIyby9RQlZCaTlldlZTcjE2OWxKQ1FVR0RaUng5OXBGT25UdW5nd1lOcTJMQmh2bVZQUFBHRXBGL2VHNTg2ZGFwbXpKZ2g2WmUzQ2E0OGtqN1BlKys5cHhkZmZGR3paOCtXOU10VysrTEZpM1hreUJFbEppWVdteTh2MjVXNzkzMCtYNEY1dDk5K3V6NzQ0SU1TUFc2Z3JGRDZBQ3E4RFJzMmFQZnUzWm8xYTViR2pSdW5sMTkrV2UzYXRRc3UvL1Y3LzNuVGNYRngrdkRERHd2YzN0Q2hROVdnUVlOZzZVdlNuajE3dEhmdjNnTHYxVXNxZExmOWxmTTJidHlvR1RObUJOL0hCK3hDNlFPbzBENzk5Rk1sSmlacXpKZ3hldWloaDNUdnZmZnFUMy82a3k1Y3VCRGN3czk3N3ovdktQZ3Jqd1VvYkV1L1FZTUdCZWJObURGRGtaR1J3ZWtMRnk1bytQRGhhdHEwYWJINURoNDhxTGZmZmx2OSsvZlhpeSsrcU9lZmYxNmRPblVxMVdNRnJoZWxENkJDQ1FRQ2txVHo1ODlyeXBRcDJyVnJsNlpQbng3Y3NxOWV2YnJtelp1bklVT0c2TjU3NzFXOWV2V3UrejR2WHJ5b3ZuMzdxazJiTm5yaGhSY1VHUm1wWWNPR3FWbXpabnI1NVpjTFpKT2t3NGNQYThXS0ZVcE5UZFdVS1ZQa2RydlZyVnMzalI0OVdydDM3OWJZc1dPdk94ZHdyU2g5QUJWR1ptYW1SbzhlclhyMTZtbjI3Tm02Ly83N05YNzhlRVZGUmVVYlY2TkdEUzFidGt3eE1URTZlZktramgwN3ByTm56d1pQd3JOdzRVS2RQbjFhZ1VCQUkwZU8xSTRkTzRLZnBROFBML2hyc1VxVkt2cmdndzgwZi81ODllclZTN2ZmZnJ0YXQyNmQ3Mk4ybVptWkdqdDJyT3JXcmF1Wk0yZktHS01XTFZwb3hJZ1J3WVA0NHVMaU5ILytmSDMxMVZjbGVyeUJRRUF1bDB0SGp4NVZwVXFWU3ZXY0FWZWk5QUZVR0R0MzdsVDkrdlgxMm11dmFjbVNKZnJvbzQrMGNPSENBdVA4ZnIvOGZyL3ExYXVuSVVPR2FNMmFOYnJqamp0MHh4MTNhUExreVlxTGkxTmNYRnp3ekhvalJvelF0bTNiOU9DREQ2cEtsU3FGM25kTVRJeEdqaHlwSGoxNmFOcTBhZHExYTFlK2d3WjM3dHlwdSsrK1cvUG16Vk5TVXBMV3JWdW5qUnMzYXViTW1iSXNTOUl2Ui9IblphdGZ2NzdtejU5ZjdPUDl3eC8rb09QSGo4c1lvMzc5K2wzUFV3Y0FRR2k0M1c3amRydk45Zkw3L2Nidjl4ZTZMQkFJR0ovUFozdytYN0hqQ3VQMWVzMkZDeGNLeko4OGVYS1JPWll1WFdvT0hEaHcxV3hlcjlmazVPU1lTNWN1bVlzWEw1cWNuQnlUbTVzYkhQdlVVMDhWbWRYbjg1bUxGeThhbjg5WDRzZFNFbm12aDkzL0x1emdkcnNuWFg3OGsrek9ZZ2UyOUFGVUdNVjkxdDJ5TElXRmhaWHFkc1BEd3d2ZHJUOSsvUGdpYy94Nnk3dW9iSVhkN3BVS08rMXVuckN3c0ZJL0pxQXduQzBDQUFDSG9QUUJBSEFJU2g4QUFJZWc5QUVBY0FoS0h3QUFoNkQwQVFCd0NFb2ZBQUNIb1BRQkFIQUlTaDhBQUllZzlBRUFjQWhLSHdBQWg2RDBBUUJ3Q0VvZkFBQ0hvUFFCQUhBSVNoOEFBSWVnOUFFQWNBaEtId0FBaDZEMEFRQndDRW9mQUFDSG9QUUJBSEFJU2g4QUFJZWc5QUVBY0FoS0h3QUFoNkQwQVFCd0NFb2ZBQUNIb1BRQkFIQ0ljTHNEQUhDT2hJUUV1eU1BanNhV1BvQWJ6aGlUYkhjRzVHZU0yV2wzQm9RZVcvb0Ficmc5ZS9aMHNEdERXWEM3M1VhU1VsTlRMYnV6QUtYQmxqNEFBQTVCNlFNQTRCQ1VQZ0FBRGtIcEF3RGdFSlErQUFBT1Fla0RBT0FRbEQ0QUFBNUI2UU1BNEJDVVBnQUFEa0hwQXdEZ0VKUStBQUFPUWVrREFPQVFsRDRBQUE1QjZRTUE0QkNVUGdBQURrSHBBd0RnRUpRK0FBQU9RZWtEQU9BUWxENEFBQTVCNlFNQTRCQ1VQZ0FBRGtIcEF3RGdFSlErQUFBT1Fla0RBT0FRbEQ0QUFBNUI2UU1BNEJDVVBnQUFEa0hwQXdEZ0VKUStBQUFPUWVrREFPQVFsRDRBQUE1QjZRTUE0QkNVUGdBQURrSHBBd0RnRUpRK0FBQU9RZWtEQU9BUWxENEFBQTVCNlFNQTRCQ1VQZ0FBRGtIcEF3RGdFSlErQUFBT1Fla0RBT0FRbEQ0QUFBNUI2UU1BNEJDVVBnQUFEaEZ1ZHdBQUtJK2FObTFhS3p3OGZGeGh5OXh1OTRJcnAzMCszNVQ5Ky9jZkRVMHlvUFFvZlFBb1JNT0dEZFBUMHRKNldKWlZ2WkRGeitkZE1jWmtOR3pZOEtYOSsvZUhNQjFRT3V6ZUI0QkNyRml4d3U5eXVUNHF3ZEJWSzFhczhOL3dRRUFab1BRQm9BaUJRR0JsQ1lhVlpBeFFMbEQ2QUZBRWw4dTF4UmlUV2N5UVU3R3hzVnRDRmdpNFRwUStBQlRCNC9GNExjdGFYY3lRMWNuSnliNlFCUUt1RTZVUEFNV3dMS3ZJM2ZjdWw0dGQrNmhRS0gwQUtNYVpNMmMrazVSZHlLTHNyS3lzejBPZEI3Z2VsRDRBRkNNdExTM0hHTE8ya0VWcjB0TFNja0llQ0xnT2xENEFYRVVSdS9qWnRZOEtoOUlIZ0t1d0xPc1RTUmV1bUhYQnNxd05kdVVCU292U0I0Q3I4SGc4RnlSOW5EZHRXZGI2eS9PQUNvWFNCNEFTTU1ZRWQrZVg4S1E5UUxsRDZRTkFDVVJHUnE3THV4NFZGYld1dUxGQWVVWHBBMEFKcEtTa1pFdGFLMm5OOXUzYno5cWRCeWdOdm1VUEFFcHVwV1ZaeHU0UVFHbFIrZ0RLblZhdFdzVjR2ZDVla3RwSmFpN3BMa20zU1Fxek5aZ2tZNHpjYm5lU3pUSDhrazVMT2k1cHQ2U3RFUkVSS3kvdmpRQ0tST2tES0RkYXRXcFZQVGMzZDZMWDZ4MG9LY3J1UE9WWW1LVGJMLy9jTDJtUTErdWRGeDhmdnpneU1qSXhKU1Vsdzk1NEtLOG9mUURsUWtKQ1FqK3YxL3V1WlZsVkxjdFM2OWF0MWE1ZE85MS8vLzI2NjY2N0ZCTVRvL0J3Zm1WSmtzL25VM1oydG80ZlA2NXZ2dmxHVzdkdTFWZGZmUlVsNlVXdjF6c2dJU0hoZVkvSHM4enVuQ2gvK0I4RXdHNlcyKzJlWUl5WkpFbGR1M2JWQ3krOG9CbzFhdGdjcS93S0R3OVh0V3JWVksxYU5UVnUzRmk5ZS9kV2VucTZGaXhZb0xWcjExWTF4aXhOU0VpbzcvRjQvaXFKWXhBUVpQdjdZd0NjcTBtVEpwRzFhOWRPa3ZSS3BVcVZ6S3haczZ4Qmd3WXBPanJhN21nVlRuUjB0RHAwNktCR2pSb3BPVG5aK0h5K0RqVnExTGluV3JWcTYwNmVQT20zTzE5NVVhTkdqWWNsUFN4cFMzcDZlckt0WVd6QVIvWUEyS1pTcFVwdlNPb2ZGeGVuUllzV1dlM2F0Yk03VW9YWHJsMDdMVnEweUlxTGk1T2tBWlVxVlpwdWR5YVVINVErQUZ2RXg4Yy9KZW5WVzIrOTFTUWxKYWxSbzBaMlI3cHBOR3JVU0VsSlNicjExbHVOcEQrNzNlNXVkbWRDK1VEcEF3aTVGaTFhMUxZc0swbVNKaytlYk5Xc1dkUG1SRGVmbWpWcmF2TGt5ZGJseWNVdFdyU29iV3NnbEF1VVBvQ1E4L3Y5OHlYZDFyOS9mLzMrOTcrM084NU42L2UvLzcyZWVlWVpTYnJ0OG5NT2g2UDBBWVJVczJiTldranFVcWRPSGIzMDBrdDJ4N25wRFJzMlRIWHExSkdrTHZIeDhjM3R6Z043VWZvQVFzcmxjbzJUcEVHREJpa3lNdEx1T0RlOXlNaElEUnc0VU5KL24zczRGNlVQSUdTYU5XdldUTkpUMWF0WFYrZk9uZTJPNHhoZHVuVFJuWGZlS1dOTTkvajQrQWZ0emdQN1VQb0FRc2JsY3Iwc1NmMzc5MWRFUklUZGNSd2pJaUpDL2Z2M2x5UlpsdldLelhGZ0kwb2ZRRWc4L1BERDRaSzZ1MXd1ZGUzYTFlNDRqdE90V3plNVhDNUpldXJwcDUvbXhHd09SZWtEQ0lrelo4NzhUbEpjczJiTkZCTVRZM2NjeDRtSmlkR0REejRvU2JjZlBuejRkM2JuZ1Qwb2ZRQWhZVmxXRCttWE04YkJIbm5QZmQ1ckFlZWg5QUdFU2plSjByZFQzbk52akhuSzVpaXdDYVVQNElacjFxelpyWkxxVjZ0V1RYWHIxclU3am1QVnJWdFh0OTEybXlUVlQwaElpTFU3RDBLUDBnZHd3NFdGaGQwdlNmZmNjNC9kVVJ6TnNxemdhMkJaMXYwMng0RU5LSDBBb2RCVWt1clZxMmQzamdMOC91Sy9kZFlZb3dNSERvUW96WTJYOXhvWVk1cmFIQVUyb1BRQmhNSURVdm5jMG4vdXVlZDA2TkNoSXBkN3ZWNE5HRENnd1B5Y25CeHQzTGl4d1B4QUlLQ1ZLMWZxMHFWTFpacXpyT1NWZmlBUWVNRG1LTEFCcFEvZ2hqUEczQ3VwWEw2Zi85QkREMm5hdEdreXhselRldWZQbjllQ0JRczBmMzcrNzdGWnRteVpGaTllck56YzNMS01XV1l1bjRkZmxtWGRhM01VMklEU0J4QUt0MG9xbDUvUEh6QmdnRTZjT0tIMTY5ZGYwM3JWcWxYVC9Qbnp0V3ZYTHAwK2ZWcVNsSmFXcHFTa0pMMzExbHZsOHJGSytWNkRXKzNNQVh1RTJ4MEFnQ1BFU3RJdHQ5eGlkNDRDS2xXcXBNbVRKNnQyN2RxYU1tV0tObTNhVk9pNFJ4NTVSSkswYWRNbUxWeTRVRWxKU2NGbDNicDEwOFdMRjFXbFNoVkpDbjdCalNSOThjVVhOeTU4S1Z6eEduRDBQZ0NnN0xuZDdoTnV0OXRrWm1hYThzN3Y5K2VienNuSk1XNjN1OWgxQW9HQWNidmRKaXNyNjBaR0t4T25UcDB5YnJmYnVOM3VETHYvWGRqQjdYWlB1dno0SjltZHhRN3MzZ2NRQ3VWeVMzL1pzbVY2N0xISDFLWk5HMG0vSElUMzdMUFBhdWZPbmRkME8rYnk4UUNXWlpWNXhySld0V3JWdkt0czZUc1F1L2NCT0ZhL2Z2M1VyMSsvWU9tN1hDNk5IajFhcjc3NnF1Yk1tYU5HalJvVldDY1FDQlI1VnNHaXZpNjR2TzNpaDNOUitnQkM0WXlrTzg2ZlA2L0l5RWk3c3hTclNaTW1Hak5talBidDIxZG82YnRjcmdJbHZucjFhazJaTWtWOSsvYlZzR0hEUWhXMVZNNmRPNWQzOVl5ZE9XQVBkdThEQ0lVejBpOGZjNnNJT25Ub29CNDllaWdRQ0Nnakl5UHZLMmtMbFpPVG82U2tKSTBkTzFhclZxMVNTa3BLQ0pOZXV5dGVBMHJmZ2RqU0J4QUs1YmIwZi9ycEp3VUNBZVhtNXViYkN6RnUzRGh0M3J4Wmt2VEVFMDhVdXE3WDY5VzRjZU5VcjE0OTllalJROUhSMGZyTFgvNmk4ZVBINi9ISEh3OUovbXRGNlRzYnBROGdGTElrS1RzNzIrNGMrZno4ODg5NjRZVVgxTFp0V3cwZlBseXZ2ZmFhNnRldkwwbWFQbjI2dkY2dndzUERGUkVSVVdEZHc0Y1BhL0xreVlxTmpkWE1tVE1sU1IwN2RwVFA1OU9rU1pQMDhjY2ZhL0Rnd1dyU3BFbElIOVBWWFBFYVpObVpBL2FnOUFIY2NKWmwvZHNZMC9HSEgzNVFpeFl0N0k0VDlPMjMzK3JwcDUvV29FR0R0SHIxYWsyWU1FSHA2ZWx5dVZ3S0N3dFRlSGk0TE10U2JtNnVMbDI2cElpSUNIMzQ0WWQ2KysyM3RXUEhEajMzM0hQcTE2OWZ2dDMvblRwMTBuMzMzYWRaczJicDJXZWZWY3VXTFRWNzl1eHljeXpEanovK0tFa3l4dnpiNWlpd0FhVVBJQlMrbHFRalI0N1luU09meHg1N0xQZ3h1KzdkdTZ0NzkrN0JaVDZmVHo2ZlQ1S0Nmd1M0WEM1WmxxV1dMVnRxNU1pUmlvMHQvRk52ZGV2VzFkeTVjM1h3NEVIRnhzYVdtOEtYZnRsRElVa3VsK3RybTZQQUJwUStnRkRZTC8yM2NNcUw0ajVYSHg0ZXJ2RHd3bjlGOXVqUm8wUzMzN0JodzFMbHVwSHlYZ1BMc3ZiYkhBVTI0T2g5QURlYzMrLy9SaXAvVy9wT1k0d0p2Z2JHbUc5c2pnTWJVUG9BYnJpOWUvZG1TVXJMek16VUR6LzhZSGNjeC9yaGh4L3l2aHdvemVQeGNQUytBMUg2QUVKbGpTUnQzYnJWN2h5T2xmZmNXNWIxTDV1andDYVVQb0NRTU1iOHIwVHAyeW52dWM5N0xlQThsRDZBa0lpTmpmMVMwbi8yN3QxYjdqNnY3d1RaMmRuYXQyK2ZKUDJuWHIxNlg5cWRCL2FnOUFHRVJISnlzay9TdndLQmdOYXVYV3QzSE1kWnMyYU5Bb0dBSlAxcnhZb1ZmcnZ6d0I2VVBvQ1FDUVFDY3lWcHlaSWw4bnE5ZHNkeGpOemNYQzFac2tTU1pJeVpZM01jMklqU0J4QXllL2Z1M1N2cFh4a1pHVnEvZnIzZGNSeGovZnIxT25IaWhDekxXcjFuejU1OWR1ZUJmU2g5QUNGbGpQbXJKQ1VsSlNrM045ZnVPRGU5M054Y0xWNjhXTkovbjNzNEY2VVBJS1QyN05telc5SzZIMy84VWUrODg0N2RjVzU2OCtiTnl6dmYvcnJVMUZTUDNYbGdMMG9mUU1pRmhZVzlLT24wa2lWTHRIMzdkcnZqM0xTMmI5K3VwVXVYU3RKcG44LzNndDE1WUQ5S0gwREk3ZHExNnlkSkF5VnB3b1FKNXRpeFl6WW51dmtjTzNaTUV5Wk1NSmNuQis3ZnYvK29yWUZRTGxENkFHeVJtcHE2UnRMYldWbFoxcUJCZzNUZ3dBRzdJOTAwRGh3NG9JRURCeW9ySzh1UzlOYmw1eHFnOUFIWUp5Y25aNlNrRDA2ZE9xWEJnd2NienRaMy9iWnUzYXJCZ3dlYnpNeE1TZm9nSnlkbmxOMlpVSDZFMlIwQWdIT2RQSG5TbjU2ZS9yODFhOVlNK0h5K0RoczJiTkRQUC8rcysrNjdUOUhSMFhiSHExRFMwOU0xYytaTXpaMDdWMzYvMzdJc2EwSnFhdXIvUFhueUpDZml1VUtOR2pVZWx2U3dwQzNwNmVuSnRvYXhRZUZmRmcwQW9XTThIcy9raElTRU5HUE11K3ZXcmF1NmZ2MTZ0VzdkV20zYnR0VUREenlndSs2NlN6RXhNVVYrdjczVCtIdytaV2RuNi9qeDQvcjY2NisxYmRzMmZmWFZWekxHU05JNXk3S2U5M2c4eSt6T2lmS0gvMEVBeWdXUHg3T3NWYXRXbjN1OTNnbkdtRUU3ZHV5STJyRmpoOTJ4S3BJTGtwSWlJaUltcDZTa1pOZ2RCdVVUcFErZzNMaGNWaSsxYXRWcXROZnI3U1dwcmFUbWt1NlNWRTI4SlpuSEx5bFQwbkZKdXlWdGk0aUlXSm1Ta3NJM0dhRllsRDZBY3VkeWVmMzk4ays1NFhhN2pTU2xwcVphZG1jQlNvT2o5d0VBY0FoS0h3QUFoNkQwQVFCd0NFb2ZBQUNIb1BRQkFIQUlTaDhBQUllZzlBRUFjQWhLSHdBQWg2RDBBUUJ3Q0VvZkFBQ0hvUFFCQUhBSVNoOEFBSWVnOUFFQWNBaEtVZS9kQUFBQlAwbEVRVlJLSHdBQWg2RDBBUUJ3Q0VvZkFBQ0hvUFFCQUhBSVNoOEFBSWVnOUFFQWNBaEtId0FBaDZEMEFRQndDRW9mQUFDSG9QUUJBSEFJU2g4QUFJZWc5QUVBY0FoS0h3QUFoNkQwQVFCd2lIQzdBd0JBUmVOMnV5ZlpuUUdsTnRIdUFIYWk5QUdnNU01SnFpcUhGOGROd210M0FEdFErZ0JRY3Y5SFVuTzdRK0M2ZVMzTGV0ZnVF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NQzErUDh5R0h5dU5NYTVZd0FBQUFCSlJVNUVya0pnZ2c9PSIsCiAgICJUeXBlIiA6ICJmbG93IiwKICAgIlZlcnNpb24iIDogIjI1Igp9Cg=="/>
    </extobj>
  </extobjs>
</s:customData>
</file>

<file path=customXml/itemProps1.xml><?xml version="1.0" encoding="utf-8"?>
<ds:datastoreItem xmlns:ds="http://schemas.openxmlformats.org/officeDocument/2006/customXml" ds:itemID="{03F74050-55E9-4D43-8165-B3F52E368736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宽屏</PresentationFormat>
  <Paragraphs>46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1_Office 主题​​</vt:lpstr>
      <vt:lpstr>PowerPoint 演示文稿</vt:lpstr>
      <vt:lpstr>PowerPoint 演示文稿</vt:lpstr>
      <vt:lpstr>Problem Statement</vt:lpstr>
      <vt:lpstr>PowerPoint 演示文稿</vt:lpstr>
      <vt:lpstr>Group Division</vt:lpstr>
      <vt:lpstr>Analysis</vt:lpstr>
      <vt:lpstr>Design</vt:lpstr>
      <vt:lpstr>Implamentation</vt:lpstr>
      <vt:lpstr>PowerPoint 演示文稿</vt:lpstr>
      <vt:lpstr>PowerPoint 演示文稿</vt:lpstr>
      <vt:lpstr>Test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MacBook</dc:creator>
  <cp:lastModifiedBy> </cp:lastModifiedBy>
  <cp:revision>3</cp:revision>
  <dcterms:created xsi:type="dcterms:W3CDTF">2020-09-05T13:43:00Z</dcterms:created>
  <dcterms:modified xsi:type="dcterms:W3CDTF">2020-09-06T06:18:34Z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