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9" r:id="rId5"/>
    <p:sldId id="259" r:id="rId6"/>
    <p:sldId id="276" r:id="rId7"/>
    <p:sldId id="260" r:id="rId8"/>
    <p:sldId id="280" r:id="rId9"/>
    <p:sldId id="271" r:id="rId10"/>
    <p:sldId id="290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ester" initials="s" lastIdx="1" clrIdx="0">
    <p:extLst>
      <p:ext uri="{19B8F6BF-5375-455C-9EA6-DF929625EA0E}">
        <p15:presenceInfo xmlns:p15="http://schemas.microsoft.com/office/powerpoint/2012/main" userId="9fe069f302a9b7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5D2D0-32A9-47C0-8ADD-A1AA0525541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F41-61A2-4A6E-94F6-36B0FA386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3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BF41-61A2-4A6E-94F6-36B0FA386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5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8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5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E45C-3CC3-413F-B601-33A7D2FFFDF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EDDC-E10C-4D55-8A5B-0E562E046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3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"/>
          <a:stretch/>
        </p:blipFill>
        <p:spPr>
          <a:xfrm>
            <a:off x="0" y="335621"/>
            <a:ext cx="12192000" cy="39877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208629"/>
            <a:ext cx="12192000" cy="628650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451815" y="3206970"/>
            <a:ext cx="2317568" cy="1404937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79547" y="5069497"/>
            <a:ext cx="6381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双人竞速类小游戏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51546" y="6061587"/>
            <a:ext cx="4748090" cy="354920"/>
            <a:chOff x="4746177" y="5486703"/>
            <a:chExt cx="4748090" cy="354920"/>
          </a:xfrm>
        </p:grpSpPr>
        <p:sp>
          <p:nvSpPr>
            <p:cNvPr id="17" name="文本框 16"/>
            <p:cNvSpPr txBox="1"/>
            <p:nvPr/>
          </p:nvSpPr>
          <p:spPr>
            <a:xfrm>
              <a:off x="4746177" y="5486703"/>
              <a:ext cx="1433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构思新颖</a:t>
              </a:r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16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79660" y="5493908"/>
              <a:ext cx="1754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休闲娱乐</a:t>
              </a:r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16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52394" y="5503069"/>
              <a:ext cx="1541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佛系减压</a:t>
              </a:r>
              <a:r>
                <a:rPr lang="en-US" altLang="zh-CN" sz="1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16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3202" y="5739400"/>
            <a:ext cx="630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double speed racing game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C2F899-A441-4FFE-B11D-985C695C16F3}"/>
              </a:ext>
            </a:extLst>
          </p:cNvPr>
          <p:cNvSpPr txBox="1"/>
          <p:nvPr/>
        </p:nvSpPr>
        <p:spPr>
          <a:xfrm>
            <a:off x="8602584" y="641455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唐数 马天栋 陈薪宇</a:t>
            </a:r>
          </a:p>
        </p:txBody>
      </p:sp>
    </p:spTree>
    <p:extLst>
      <p:ext uri="{BB962C8B-B14F-4D97-AF65-F5344CB8AC3E}">
        <p14:creationId xmlns:p14="http://schemas.microsoft.com/office/powerpoint/2010/main" val="21544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"/>
    </mc:Choice>
    <mc:Fallback xmlns="">
      <p:transition spd="slow" advTm="3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133350" y="0"/>
            <a:ext cx="823912" cy="723900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9340" y="321563"/>
            <a:ext cx="457922" cy="4023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7262" y="47243"/>
            <a:ext cx="226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speeding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2910675">
            <a:off x="9186221" y="1297246"/>
            <a:ext cx="1527176" cy="7377860"/>
          </a:xfrm>
          <a:custGeom>
            <a:avLst/>
            <a:gdLst>
              <a:gd name="connsiteX0" fmla="*/ 0 w 1242204"/>
              <a:gd name="connsiteY0" fmla="*/ 0 h 6001147"/>
              <a:gd name="connsiteX1" fmla="*/ 1242204 w 1242204"/>
              <a:gd name="connsiteY1" fmla="*/ 1098575 h 6001147"/>
              <a:gd name="connsiteX2" fmla="*/ 1242204 w 1242204"/>
              <a:gd name="connsiteY2" fmla="*/ 4596535 h 6001147"/>
              <a:gd name="connsiteX3" fmla="*/ 0 w 1242204"/>
              <a:gd name="connsiteY3" fmla="*/ 6001147 h 60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204" h="6001147">
                <a:moveTo>
                  <a:pt x="0" y="0"/>
                </a:moveTo>
                <a:lnTo>
                  <a:pt x="1242204" y="1098575"/>
                </a:lnTo>
                <a:lnTo>
                  <a:pt x="1242204" y="4596535"/>
                </a:lnTo>
                <a:lnTo>
                  <a:pt x="0" y="6001147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205" y="1377439"/>
            <a:ext cx="2432309" cy="2985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708400"/>
            <a:ext cx="4296667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"/>
          <a:stretch/>
        </p:blipFill>
        <p:spPr>
          <a:xfrm>
            <a:off x="0" y="335621"/>
            <a:ext cx="12192000" cy="39877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208629"/>
            <a:ext cx="12192000" cy="628650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451815" y="3206970"/>
            <a:ext cx="2317568" cy="1404937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996451" y="4957544"/>
            <a:ext cx="519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6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29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536219" cy="6858000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64142"/>
            <a:ext cx="3536219" cy="356858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1"/>
          </p:cNvCxnSpPr>
          <p:nvPr/>
        </p:nvCxnSpPr>
        <p:spPr>
          <a:xfrm flipV="1">
            <a:off x="0" y="2112021"/>
            <a:ext cx="3536219" cy="131697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3932729"/>
            <a:ext cx="3536219" cy="157794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-1" y="804145"/>
            <a:ext cx="3536219" cy="524970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469403" y="2238950"/>
            <a:ext cx="1377877" cy="1377877"/>
            <a:chOff x="2838275" y="2041509"/>
            <a:chExt cx="2371901" cy="2371901"/>
          </a:xfrm>
        </p:grpSpPr>
        <p:sp>
          <p:nvSpPr>
            <p:cNvPr id="18" name="椭圆 17"/>
            <p:cNvSpPr/>
            <p:nvPr/>
          </p:nvSpPr>
          <p:spPr>
            <a:xfrm>
              <a:off x="2838276" y="2041510"/>
              <a:ext cx="2371900" cy="2371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8275" y="2041509"/>
              <a:ext cx="2270994" cy="2270994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2713163" y="1533162"/>
            <a:ext cx="697957" cy="697957"/>
            <a:chOff x="1657870" y="1103795"/>
            <a:chExt cx="1201475" cy="1201475"/>
          </a:xfrm>
        </p:grpSpPr>
        <p:sp>
          <p:nvSpPr>
            <p:cNvPr id="21" name="椭圆 20"/>
            <p:cNvSpPr/>
            <p:nvPr/>
          </p:nvSpPr>
          <p:spPr>
            <a:xfrm>
              <a:off x="1657870" y="1103795"/>
              <a:ext cx="1201475" cy="12014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8786" y="1103795"/>
              <a:ext cx="1152934" cy="1157473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2994378" y="3809671"/>
            <a:ext cx="1083679" cy="1080495"/>
            <a:chOff x="1744511" y="4312503"/>
            <a:chExt cx="1865464" cy="1859983"/>
          </a:xfrm>
        </p:grpSpPr>
        <p:sp>
          <p:nvSpPr>
            <p:cNvPr id="24" name="椭圆 23"/>
            <p:cNvSpPr/>
            <p:nvPr/>
          </p:nvSpPr>
          <p:spPr>
            <a:xfrm>
              <a:off x="1749992" y="4312503"/>
              <a:ext cx="1859983" cy="18599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4511" y="4329585"/>
              <a:ext cx="1760690" cy="1765016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5928980" y="4693350"/>
            <a:ext cx="276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</a:t>
            </a:r>
            <a:endParaRPr lang="zh-CN" altLang="en-US" sz="2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767446" y="2960308"/>
            <a:ext cx="2402715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418573" y="2737283"/>
            <a:ext cx="400110" cy="40011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16347" y="276806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14050" y="2762832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19CDC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89344" y="3385967"/>
            <a:ext cx="263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    Division</a:t>
            </a:r>
            <a:endParaRPr lang="zh-CN" altLang="en-US" sz="2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8767446" y="3575862"/>
            <a:ext cx="2402715" cy="7581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418573" y="3360418"/>
            <a:ext cx="400110" cy="40011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416347" y="339119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4050" y="338596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19CDC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89344" y="4024265"/>
            <a:ext cx="131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2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767446" y="4221741"/>
            <a:ext cx="2402715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418573" y="3998716"/>
            <a:ext cx="400110" cy="40011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416347" y="402949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14050" y="4024265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019CDC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767446" y="4868823"/>
            <a:ext cx="2402715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1418573" y="4645798"/>
            <a:ext cx="400110" cy="40011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416347" y="467657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14050" y="4671347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019CDC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889344" y="5316485"/>
            <a:ext cx="252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8767446" y="5513961"/>
            <a:ext cx="2402715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1418573" y="5290936"/>
            <a:ext cx="400110" cy="40011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416347" y="532171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14050" y="5316485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rgbClr val="019CDC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E600D-29BB-4F20-BBE1-DC268BD8195C}"/>
              </a:ext>
            </a:extLst>
          </p:cNvPr>
          <p:cNvSpPr txBox="1"/>
          <p:nvPr/>
        </p:nvSpPr>
        <p:spPr>
          <a:xfrm>
            <a:off x="5916111" y="2776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18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3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591458" y="2437039"/>
            <a:ext cx="3162300" cy="2508250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-12700"/>
            <a:ext cx="1282700" cy="3340100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" fmla="*/ 0 w 2527300"/>
              <a:gd name="connsiteY0" fmla="*/ 3136900 h 3136900"/>
              <a:gd name="connsiteX1" fmla="*/ 2527300 w 2527300"/>
              <a:gd name="connsiteY1" fmla="*/ 0 h 3136900"/>
              <a:gd name="connsiteX2" fmla="*/ 2235200 w 2527300"/>
              <a:gd name="connsiteY2" fmla="*/ 3136900 h 3136900"/>
              <a:gd name="connsiteX3" fmla="*/ 0 w 2527300"/>
              <a:gd name="connsiteY3" fmla="*/ 3136900 h 3136900"/>
              <a:gd name="connsiteX0" fmla="*/ 0 w 2527300"/>
              <a:gd name="connsiteY0" fmla="*/ 3136900 h 3340100"/>
              <a:gd name="connsiteX1" fmla="*/ 2527300 w 2527300"/>
              <a:gd name="connsiteY1" fmla="*/ 0 h 3340100"/>
              <a:gd name="connsiteX2" fmla="*/ 2527300 w 2527300"/>
              <a:gd name="connsiteY2" fmla="*/ 3340100 h 3340100"/>
              <a:gd name="connsiteX3" fmla="*/ 0 w 2527300"/>
              <a:gd name="connsiteY3" fmla="*/ 3136900 h 3340100"/>
              <a:gd name="connsiteX0" fmla="*/ 0 w 1282700"/>
              <a:gd name="connsiteY0" fmla="*/ 3340100 h 3340100"/>
              <a:gd name="connsiteX1" fmla="*/ 1282700 w 1282700"/>
              <a:gd name="connsiteY1" fmla="*/ 0 h 3340100"/>
              <a:gd name="connsiteX2" fmla="*/ 1282700 w 1282700"/>
              <a:gd name="connsiteY2" fmla="*/ 3340100 h 3340100"/>
              <a:gd name="connsiteX3" fmla="*/ 0 w 1282700"/>
              <a:gd name="connsiteY3" fmla="*/ 33401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0"/>
            <a:ext cx="1384300" cy="3505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732644" y="0"/>
            <a:ext cx="4826000" cy="429260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659619" y="-12700"/>
            <a:ext cx="3781425" cy="68707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2172608" y="4945290"/>
            <a:ext cx="3867150" cy="1927225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28377" y="2134030"/>
            <a:ext cx="3295650" cy="2683380"/>
            <a:chOff x="12855121" y="2304158"/>
            <a:chExt cx="3295650" cy="2683380"/>
          </a:xfrm>
        </p:grpSpPr>
        <p:sp>
          <p:nvSpPr>
            <p:cNvPr id="11" name="文本框 10"/>
            <p:cNvSpPr txBox="1"/>
            <p:nvPr/>
          </p:nvSpPr>
          <p:spPr>
            <a:xfrm>
              <a:off x="13045621" y="2304158"/>
              <a:ext cx="310515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0 1</a:t>
              </a:r>
              <a:endParaRPr lang="zh-CN" altLang="en-US" sz="1660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45621" y="3182034"/>
              <a:ext cx="2463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游戏世界观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70782" y="3700322"/>
              <a:ext cx="2365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/>
                <a:t>design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70781" y="4679761"/>
              <a:ext cx="2546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133350" y="0"/>
            <a:ext cx="823912" cy="723900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9340" y="321563"/>
            <a:ext cx="457922" cy="4023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2250" y="361950"/>
            <a:ext cx="27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rot="5400000">
            <a:off x="4428985" y="1876719"/>
            <a:ext cx="0" cy="919797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3"/>
          <p:cNvSpPr/>
          <p:nvPr/>
        </p:nvSpPr>
        <p:spPr>
          <a:xfrm>
            <a:off x="3404441" y="1989410"/>
            <a:ext cx="668547" cy="668547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97"/>
          <p:cNvSpPr>
            <a:spLocks noChangeArrowheads="1"/>
          </p:cNvSpPr>
          <p:nvPr/>
        </p:nvSpPr>
        <p:spPr bwMode="auto">
          <a:xfrm>
            <a:off x="3590702" y="2210225"/>
            <a:ext cx="298016" cy="25581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3909956" y="3157070"/>
            <a:ext cx="964563" cy="317139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3515374" y="3138025"/>
            <a:ext cx="668547" cy="6685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6"/>
          <p:cNvSpPr>
            <a:spLocks noChangeArrowheads="1"/>
          </p:cNvSpPr>
          <p:nvPr/>
        </p:nvSpPr>
        <p:spPr bwMode="auto">
          <a:xfrm>
            <a:off x="3701615" y="3333840"/>
            <a:ext cx="266368" cy="276915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H="1">
            <a:off x="4596094" y="3707169"/>
            <a:ext cx="763224" cy="788062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40"/>
          <p:cNvSpPr/>
          <p:nvPr/>
        </p:nvSpPr>
        <p:spPr>
          <a:xfrm>
            <a:off x="4172146" y="4253320"/>
            <a:ext cx="668547" cy="668547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15"/>
          <p:cNvSpPr>
            <a:spLocks noChangeArrowheads="1"/>
          </p:cNvSpPr>
          <p:nvPr/>
        </p:nvSpPr>
        <p:spPr bwMode="auto">
          <a:xfrm>
            <a:off x="4393390" y="4456034"/>
            <a:ext cx="239993" cy="298015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11938" y="3912123"/>
            <a:ext cx="16541" cy="1063551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95000"/>
                    <a:lumOff val="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Oval 43"/>
          <p:cNvSpPr/>
          <p:nvPr/>
        </p:nvSpPr>
        <p:spPr>
          <a:xfrm>
            <a:off x="5679436" y="4788198"/>
            <a:ext cx="668547" cy="668547"/>
          </a:xfrm>
          <a:prstGeom prst="ellipse">
            <a:avLst/>
          </a:prstGeom>
          <a:solidFill>
            <a:srgbClr val="626262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02"/>
          <p:cNvSpPr>
            <a:spLocks noChangeArrowheads="1"/>
          </p:cNvSpPr>
          <p:nvPr/>
        </p:nvSpPr>
        <p:spPr bwMode="auto">
          <a:xfrm>
            <a:off x="5862930" y="5020244"/>
            <a:ext cx="298016" cy="266367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747302" y="3707169"/>
            <a:ext cx="1021481" cy="845691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49"/>
          <p:cNvSpPr/>
          <p:nvPr/>
        </p:nvSpPr>
        <p:spPr>
          <a:xfrm>
            <a:off x="7326008" y="4218591"/>
            <a:ext cx="668547" cy="668547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33"/>
          <p:cNvSpPr>
            <a:spLocks noChangeArrowheads="1"/>
          </p:cNvSpPr>
          <p:nvPr/>
        </p:nvSpPr>
        <p:spPr bwMode="auto">
          <a:xfrm>
            <a:off x="7511712" y="4399664"/>
            <a:ext cx="298015" cy="287465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7232107" y="3157070"/>
            <a:ext cx="964563" cy="317139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55"/>
          <p:cNvSpPr/>
          <p:nvPr/>
        </p:nvSpPr>
        <p:spPr>
          <a:xfrm>
            <a:off x="7826251" y="3152438"/>
            <a:ext cx="668547" cy="6685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00"/>
          <p:cNvSpPr>
            <a:spLocks noChangeArrowheads="1"/>
          </p:cNvSpPr>
          <p:nvPr/>
        </p:nvSpPr>
        <p:spPr bwMode="auto">
          <a:xfrm>
            <a:off x="8020366" y="3384226"/>
            <a:ext cx="298015" cy="192524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rot="16200000" flipH="1">
            <a:off x="7706667" y="1876719"/>
            <a:ext cx="0" cy="919797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oval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67"/>
          <p:cNvSpPr/>
          <p:nvPr/>
        </p:nvSpPr>
        <p:spPr>
          <a:xfrm>
            <a:off x="7826251" y="1991716"/>
            <a:ext cx="668547" cy="668547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123"/>
          <p:cNvSpPr>
            <a:spLocks noChangeArrowheads="1"/>
          </p:cNvSpPr>
          <p:nvPr/>
        </p:nvSpPr>
        <p:spPr bwMode="auto">
          <a:xfrm>
            <a:off x="8033552" y="2198159"/>
            <a:ext cx="271641" cy="276915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2"/>
          <p:cNvSpPr>
            <a:spLocks/>
          </p:cNvSpPr>
          <p:nvPr/>
        </p:nvSpPr>
        <p:spPr bwMode="auto">
          <a:xfrm>
            <a:off x="4866032" y="1516772"/>
            <a:ext cx="2410691" cy="2410691"/>
          </a:xfrm>
          <a:custGeom>
            <a:avLst/>
            <a:gdLst>
              <a:gd name="T0" fmla="*/ 720 w 720"/>
              <a:gd name="T1" fmla="*/ 360 h 720"/>
              <a:gd name="T2" fmla="*/ 712 w 720"/>
              <a:gd name="T3" fmla="*/ 432 h 720"/>
              <a:gd name="T4" fmla="*/ 691 w 720"/>
              <a:gd name="T5" fmla="*/ 500 h 720"/>
              <a:gd name="T6" fmla="*/ 659 w 720"/>
              <a:gd name="T7" fmla="*/ 561 h 720"/>
              <a:gd name="T8" fmla="*/ 614 w 720"/>
              <a:gd name="T9" fmla="*/ 614 h 720"/>
              <a:gd name="T10" fmla="*/ 561 w 720"/>
              <a:gd name="T11" fmla="*/ 659 h 720"/>
              <a:gd name="T12" fmla="*/ 500 w 720"/>
              <a:gd name="T13" fmla="*/ 691 h 720"/>
              <a:gd name="T14" fmla="*/ 432 w 720"/>
              <a:gd name="T15" fmla="*/ 712 h 720"/>
              <a:gd name="T16" fmla="*/ 360 w 720"/>
              <a:gd name="T17" fmla="*/ 720 h 720"/>
              <a:gd name="T18" fmla="*/ 323 w 720"/>
              <a:gd name="T19" fmla="*/ 718 h 720"/>
              <a:gd name="T20" fmla="*/ 253 w 720"/>
              <a:gd name="T21" fmla="*/ 704 h 720"/>
              <a:gd name="T22" fmla="*/ 188 w 720"/>
              <a:gd name="T23" fmla="*/ 676 h 720"/>
              <a:gd name="T24" fmla="*/ 132 w 720"/>
              <a:gd name="T25" fmla="*/ 638 h 720"/>
              <a:gd name="T26" fmla="*/ 82 w 720"/>
              <a:gd name="T27" fmla="*/ 588 h 720"/>
              <a:gd name="T28" fmla="*/ 44 w 720"/>
              <a:gd name="T29" fmla="*/ 532 h 720"/>
              <a:gd name="T30" fmla="*/ 16 w 720"/>
              <a:gd name="T31" fmla="*/ 468 h 720"/>
              <a:gd name="T32" fmla="*/ 2 w 720"/>
              <a:gd name="T33" fmla="*/ 397 h 720"/>
              <a:gd name="T34" fmla="*/ 0 w 720"/>
              <a:gd name="T35" fmla="*/ 360 h 720"/>
              <a:gd name="T36" fmla="*/ 8 w 720"/>
              <a:gd name="T37" fmla="*/ 288 h 720"/>
              <a:gd name="T38" fmla="*/ 29 w 720"/>
              <a:gd name="T39" fmla="*/ 220 h 720"/>
              <a:gd name="T40" fmla="*/ 61 w 720"/>
              <a:gd name="T41" fmla="*/ 159 h 720"/>
              <a:gd name="T42" fmla="*/ 106 w 720"/>
              <a:gd name="T43" fmla="*/ 106 h 720"/>
              <a:gd name="T44" fmla="*/ 159 w 720"/>
              <a:gd name="T45" fmla="*/ 61 h 720"/>
              <a:gd name="T46" fmla="*/ 220 w 720"/>
              <a:gd name="T47" fmla="*/ 29 h 720"/>
              <a:gd name="T48" fmla="*/ 288 w 720"/>
              <a:gd name="T49" fmla="*/ 8 h 720"/>
              <a:gd name="T50" fmla="*/ 360 w 720"/>
              <a:gd name="T51" fmla="*/ 0 h 720"/>
              <a:gd name="T52" fmla="*/ 397 w 720"/>
              <a:gd name="T53" fmla="*/ 2 h 720"/>
              <a:gd name="T54" fmla="*/ 468 w 720"/>
              <a:gd name="T55" fmla="*/ 16 h 720"/>
              <a:gd name="T56" fmla="*/ 532 w 720"/>
              <a:gd name="T57" fmla="*/ 44 h 720"/>
              <a:gd name="T58" fmla="*/ 588 w 720"/>
              <a:gd name="T59" fmla="*/ 82 h 720"/>
              <a:gd name="T60" fmla="*/ 638 w 720"/>
              <a:gd name="T61" fmla="*/ 132 h 720"/>
              <a:gd name="T62" fmla="*/ 676 w 720"/>
              <a:gd name="T63" fmla="*/ 188 h 720"/>
              <a:gd name="T64" fmla="*/ 704 w 720"/>
              <a:gd name="T65" fmla="*/ 252 h 720"/>
              <a:gd name="T66" fmla="*/ 718 w 720"/>
              <a:gd name="T67" fmla="*/ 323 h 720"/>
              <a:gd name="T68" fmla="*/ 720 w 720"/>
              <a:gd name="T69" fmla="*/ 360 h 7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0"/>
              <a:gd name="T106" fmla="*/ 0 h 720"/>
              <a:gd name="T107" fmla="*/ 720 w 720"/>
              <a:gd name="T108" fmla="*/ 720 h 7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0" h="720">
                <a:moveTo>
                  <a:pt x="720" y="360"/>
                </a:moveTo>
                <a:lnTo>
                  <a:pt x="720" y="360"/>
                </a:lnTo>
                <a:lnTo>
                  <a:pt x="718" y="397"/>
                </a:lnTo>
                <a:lnTo>
                  <a:pt x="712" y="432"/>
                </a:lnTo>
                <a:lnTo>
                  <a:pt x="704" y="468"/>
                </a:lnTo>
                <a:lnTo>
                  <a:pt x="691" y="500"/>
                </a:lnTo>
                <a:lnTo>
                  <a:pt x="676" y="532"/>
                </a:lnTo>
                <a:lnTo>
                  <a:pt x="659" y="561"/>
                </a:lnTo>
                <a:lnTo>
                  <a:pt x="638" y="588"/>
                </a:lnTo>
                <a:lnTo>
                  <a:pt x="614" y="614"/>
                </a:lnTo>
                <a:lnTo>
                  <a:pt x="588" y="638"/>
                </a:lnTo>
                <a:lnTo>
                  <a:pt x="561" y="659"/>
                </a:lnTo>
                <a:lnTo>
                  <a:pt x="532" y="676"/>
                </a:lnTo>
                <a:lnTo>
                  <a:pt x="500" y="691"/>
                </a:lnTo>
                <a:lnTo>
                  <a:pt x="468" y="704"/>
                </a:lnTo>
                <a:lnTo>
                  <a:pt x="432" y="712"/>
                </a:lnTo>
                <a:lnTo>
                  <a:pt x="397" y="718"/>
                </a:lnTo>
                <a:lnTo>
                  <a:pt x="360" y="720"/>
                </a:lnTo>
                <a:lnTo>
                  <a:pt x="323" y="718"/>
                </a:lnTo>
                <a:lnTo>
                  <a:pt x="288" y="712"/>
                </a:lnTo>
                <a:lnTo>
                  <a:pt x="253" y="704"/>
                </a:lnTo>
                <a:lnTo>
                  <a:pt x="220" y="691"/>
                </a:lnTo>
                <a:lnTo>
                  <a:pt x="188" y="676"/>
                </a:lnTo>
                <a:lnTo>
                  <a:pt x="159" y="659"/>
                </a:lnTo>
                <a:lnTo>
                  <a:pt x="132" y="638"/>
                </a:lnTo>
                <a:lnTo>
                  <a:pt x="106" y="614"/>
                </a:lnTo>
                <a:lnTo>
                  <a:pt x="82" y="588"/>
                </a:lnTo>
                <a:lnTo>
                  <a:pt x="61" y="561"/>
                </a:lnTo>
                <a:lnTo>
                  <a:pt x="44" y="532"/>
                </a:lnTo>
                <a:lnTo>
                  <a:pt x="29" y="500"/>
                </a:lnTo>
                <a:lnTo>
                  <a:pt x="16" y="468"/>
                </a:lnTo>
                <a:lnTo>
                  <a:pt x="8" y="432"/>
                </a:lnTo>
                <a:lnTo>
                  <a:pt x="2" y="397"/>
                </a:lnTo>
                <a:lnTo>
                  <a:pt x="0" y="360"/>
                </a:lnTo>
                <a:lnTo>
                  <a:pt x="2" y="323"/>
                </a:lnTo>
                <a:lnTo>
                  <a:pt x="8" y="288"/>
                </a:lnTo>
                <a:lnTo>
                  <a:pt x="16" y="252"/>
                </a:lnTo>
                <a:lnTo>
                  <a:pt x="29" y="220"/>
                </a:lnTo>
                <a:lnTo>
                  <a:pt x="44" y="188"/>
                </a:lnTo>
                <a:lnTo>
                  <a:pt x="61" y="159"/>
                </a:lnTo>
                <a:lnTo>
                  <a:pt x="82" y="132"/>
                </a:lnTo>
                <a:lnTo>
                  <a:pt x="106" y="106"/>
                </a:lnTo>
                <a:lnTo>
                  <a:pt x="132" y="82"/>
                </a:lnTo>
                <a:lnTo>
                  <a:pt x="159" y="61"/>
                </a:lnTo>
                <a:lnTo>
                  <a:pt x="188" y="44"/>
                </a:lnTo>
                <a:lnTo>
                  <a:pt x="220" y="29"/>
                </a:lnTo>
                <a:lnTo>
                  <a:pt x="253" y="16"/>
                </a:lnTo>
                <a:lnTo>
                  <a:pt x="288" y="8"/>
                </a:lnTo>
                <a:lnTo>
                  <a:pt x="323" y="2"/>
                </a:lnTo>
                <a:lnTo>
                  <a:pt x="360" y="0"/>
                </a:lnTo>
                <a:lnTo>
                  <a:pt x="397" y="2"/>
                </a:lnTo>
                <a:lnTo>
                  <a:pt x="432" y="8"/>
                </a:lnTo>
                <a:lnTo>
                  <a:pt x="468" y="16"/>
                </a:lnTo>
                <a:lnTo>
                  <a:pt x="500" y="29"/>
                </a:lnTo>
                <a:lnTo>
                  <a:pt x="532" y="44"/>
                </a:lnTo>
                <a:lnTo>
                  <a:pt x="561" y="61"/>
                </a:lnTo>
                <a:lnTo>
                  <a:pt x="588" y="82"/>
                </a:lnTo>
                <a:lnTo>
                  <a:pt x="614" y="106"/>
                </a:lnTo>
                <a:lnTo>
                  <a:pt x="638" y="132"/>
                </a:lnTo>
                <a:lnTo>
                  <a:pt x="659" y="159"/>
                </a:lnTo>
                <a:lnTo>
                  <a:pt x="676" y="188"/>
                </a:lnTo>
                <a:lnTo>
                  <a:pt x="691" y="220"/>
                </a:lnTo>
                <a:lnTo>
                  <a:pt x="704" y="252"/>
                </a:lnTo>
                <a:lnTo>
                  <a:pt x="712" y="288"/>
                </a:lnTo>
                <a:lnTo>
                  <a:pt x="718" y="323"/>
                </a:lnTo>
                <a:lnTo>
                  <a:pt x="720" y="360"/>
                </a:lnTo>
                <a:close/>
              </a:path>
            </a:pathLst>
          </a:cu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29"/>
          <p:cNvSpPr>
            <a:spLocks noChangeArrowheads="1"/>
          </p:cNvSpPr>
          <p:nvPr/>
        </p:nvSpPr>
        <p:spPr bwMode="auto">
          <a:xfrm>
            <a:off x="5473921" y="2129607"/>
            <a:ext cx="1202258" cy="1249867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617127" y="2057288"/>
            <a:ext cx="1532714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移动跳板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(moving ones)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914921" y="2090394"/>
            <a:ext cx="1166814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人物选择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character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5212080" y="5653076"/>
            <a:ext cx="1676400" cy="54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血量和受伤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blood or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hurt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8688912" y="3256363"/>
            <a:ext cx="1865345" cy="54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地图刷新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(renovate)</a:t>
            </a:r>
          </a:p>
        </p:txBody>
      </p:sp>
      <p:sp>
        <p:nvSpPr>
          <p:cNvPr id="38" name="TextBox 13"/>
          <p:cNvSpPr txBox="1"/>
          <p:nvPr/>
        </p:nvSpPr>
        <p:spPr>
          <a:xfrm>
            <a:off x="8211913" y="4402510"/>
            <a:ext cx="125961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跳板停留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(suspension)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2313631" y="3330529"/>
            <a:ext cx="1097919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得分加成（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scoring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2874617" y="4453109"/>
            <a:ext cx="116982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加减速机制（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speeding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4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591458" y="2437039"/>
            <a:ext cx="3162300" cy="2508250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-12700"/>
            <a:ext cx="1282700" cy="3340100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" fmla="*/ 0 w 2527300"/>
              <a:gd name="connsiteY0" fmla="*/ 3136900 h 3136900"/>
              <a:gd name="connsiteX1" fmla="*/ 2527300 w 2527300"/>
              <a:gd name="connsiteY1" fmla="*/ 0 h 3136900"/>
              <a:gd name="connsiteX2" fmla="*/ 2235200 w 2527300"/>
              <a:gd name="connsiteY2" fmla="*/ 3136900 h 3136900"/>
              <a:gd name="connsiteX3" fmla="*/ 0 w 2527300"/>
              <a:gd name="connsiteY3" fmla="*/ 3136900 h 3136900"/>
              <a:gd name="connsiteX0" fmla="*/ 0 w 2527300"/>
              <a:gd name="connsiteY0" fmla="*/ 3136900 h 3340100"/>
              <a:gd name="connsiteX1" fmla="*/ 2527300 w 2527300"/>
              <a:gd name="connsiteY1" fmla="*/ 0 h 3340100"/>
              <a:gd name="connsiteX2" fmla="*/ 2527300 w 2527300"/>
              <a:gd name="connsiteY2" fmla="*/ 3340100 h 3340100"/>
              <a:gd name="connsiteX3" fmla="*/ 0 w 2527300"/>
              <a:gd name="connsiteY3" fmla="*/ 3136900 h 3340100"/>
              <a:gd name="connsiteX0" fmla="*/ 0 w 1282700"/>
              <a:gd name="connsiteY0" fmla="*/ 3340100 h 3340100"/>
              <a:gd name="connsiteX1" fmla="*/ 1282700 w 1282700"/>
              <a:gd name="connsiteY1" fmla="*/ 0 h 3340100"/>
              <a:gd name="connsiteX2" fmla="*/ 1282700 w 1282700"/>
              <a:gd name="connsiteY2" fmla="*/ 3340100 h 3340100"/>
              <a:gd name="connsiteX3" fmla="*/ 0 w 1282700"/>
              <a:gd name="connsiteY3" fmla="*/ 33401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0"/>
            <a:ext cx="1384300" cy="3505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732644" y="0"/>
            <a:ext cx="4826000" cy="429260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659619" y="-12700"/>
            <a:ext cx="3781425" cy="68707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2172608" y="4945290"/>
            <a:ext cx="3867150" cy="1927225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28377" y="2134030"/>
            <a:ext cx="3295650" cy="2646878"/>
            <a:chOff x="12855121" y="2304158"/>
            <a:chExt cx="3295650" cy="2646878"/>
          </a:xfrm>
        </p:grpSpPr>
        <p:sp>
          <p:nvSpPr>
            <p:cNvPr id="11" name="文本框 10"/>
            <p:cNvSpPr txBox="1"/>
            <p:nvPr/>
          </p:nvSpPr>
          <p:spPr>
            <a:xfrm>
              <a:off x="13045621" y="2304158"/>
              <a:ext cx="310515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0 2</a:t>
              </a:r>
              <a:endParaRPr lang="zh-CN" altLang="en-US" sz="1660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113738" y="3217405"/>
              <a:ext cx="2428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人员分工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18060" y="3627597"/>
              <a:ext cx="25680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     Division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9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133350" y="0"/>
            <a:ext cx="823912" cy="723900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9340" y="321563"/>
            <a:ext cx="457922" cy="4023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987" y="321563"/>
            <a:ext cx="22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division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4993"/>
          <a:stretch/>
        </p:blipFill>
        <p:spPr>
          <a:xfrm>
            <a:off x="506582" y="2196331"/>
            <a:ext cx="2222811" cy="1546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4993"/>
          <a:stretch/>
        </p:blipFill>
        <p:spPr>
          <a:xfrm>
            <a:off x="3451665" y="3743325"/>
            <a:ext cx="2222811" cy="15469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4993"/>
          <a:stretch/>
        </p:blipFill>
        <p:spPr>
          <a:xfrm>
            <a:off x="9345417" y="3743325"/>
            <a:ext cx="2222811" cy="1546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4993"/>
          <a:stretch/>
        </p:blipFill>
        <p:spPr>
          <a:xfrm>
            <a:off x="6403095" y="2212181"/>
            <a:ext cx="2222811" cy="1546994"/>
          </a:xfrm>
          <a:prstGeom prst="rect">
            <a:avLst/>
          </a:prstGeom>
        </p:spPr>
      </p:pic>
      <p:cxnSp>
        <p:nvCxnSpPr>
          <p:cNvPr id="11" name="Straight Connector 53"/>
          <p:cNvCxnSpPr/>
          <p:nvPr/>
        </p:nvCxnSpPr>
        <p:spPr>
          <a:xfrm>
            <a:off x="2737842" y="3733205"/>
            <a:ext cx="709811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8"/>
          <p:cNvCxnSpPr/>
          <p:nvPr/>
        </p:nvCxnSpPr>
        <p:spPr>
          <a:xfrm>
            <a:off x="5678488" y="3733203"/>
            <a:ext cx="709811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9"/>
          <p:cNvCxnSpPr/>
          <p:nvPr/>
        </p:nvCxnSpPr>
        <p:spPr>
          <a:xfrm>
            <a:off x="8625481" y="3733205"/>
            <a:ext cx="709811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8"/>
          <p:cNvCxnSpPr/>
          <p:nvPr/>
        </p:nvCxnSpPr>
        <p:spPr>
          <a:xfrm>
            <a:off x="0" y="3735571"/>
            <a:ext cx="507008" cy="0"/>
          </a:xfrm>
          <a:prstGeom prst="line">
            <a:avLst/>
          </a:prstGeom>
          <a:ln w="6350">
            <a:solidFill>
              <a:schemeClr val="tx1"/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3"/>
          <p:cNvSpPr/>
          <p:nvPr/>
        </p:nvSpPr>
        <p:spPr>
          <a:xfrm>
            <a:off x="507008" y="3733204"/>
            <a:ext cx="2230834" cy="457139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3" dirty="0">
                <a:latin typeface="Arial" panose="020B0604020202020204" pitchFamily="34" charset="0"/>
                <a:cs typeface="Arial" panose="020B0604020202020204" pitchFamily="34" charset="0"/>
              </a:rPr>
              <a:t>马天栋</a:t>
            </a:r>
            <a:endParaRPr lang="en-US" sz="18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5"/>
          <p:cNvSpPr/>
          <p:nvPr/>
        </p:nvSpPr>
        <p:spPr>
          <a:xfrm>
            <a:off x="3447654" y="3276067"/>
            <a:ext cx="2230834" cy="4571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3" dirty="0">
                <a:latin typeface="Arial" panose="020B0604020202020204" pitchFamily="34" charset="0"/>
                <a:cs typeface="Arial" panose="020B0604020202020204" pitchFamily="34" charset="0"/>
              </a:rPr>
              <a:t>马天栋</a:t>
            </a:r>
            <a:endParaRPr lang="en-US" sz="18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6"/>
          <p:cNvSpPr/>
          <p:nvPr/>
        </p:nvSpPr>
        <p:spPr>
          <a:xfrm>
            <a:off x="6394646" y="3733205"/>
            <a:ext cx="2230834" cy="457139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3" dirty="0">
                <a:latin typeface="Arial" panose="020B0604020202020204" pitchFamily="34" charset="0"/>
                <a:cs typeface="Arial" panose="020B0604020202020204" pitchFamily="34" charset="0"/>
              </a:rPr>
              <a:t>陈薪宇</a:t>
            </a:r>
            <a:endParaRPr lang="en-US" sz="18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9337394" y="3276067"/>
            <a:ext cx="2230834" cy="4571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3" dirty="0">
                <a:latin typeface="Arial" panose="020B0604020202020204" pitchFamily="34" charset="0"/>
                <a:cs typeface="Arial" panose="020B0604020202020204" pitchFamily="34" charset="0"/>
              </a:rPr>
              <a:t>陈薪宇</a:t>
            </a:r>
            <a:endParaRPr lang="en-US" sz="18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A11B92-FB2B-4003-89A9-AE24AD59C0BF}"/>
              </a:ext>
            </a:extLst>
          </p:cNvPr>
          <p:cNvSpPr txBox="1"/>
          <p:nvPr/>
        </p:nvSpPr>
        <p:spPr>
          <a:xfrm>
            <a:off x="957262" y="794090"/>
            <a:ext cx="4045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B0F0"/>
                </a:solidFill>
              </a:rPr>
              <a:t>Cooperation first</a:t>
            </a:r>
            <a:endParaRPr lang="zh-CN" altLang="en-US" sz="4400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5625F5-34C6-4157-BF3F-ABA356BB6890}"/>
              </a:ext>
            </a:extLst>
          </p:cNvPr>
          <p:cNvSpPr txBox="1"/>
          <p:nvPr/>
        </p:nvSpPr>
        <p:spPr>
          <a:xfrm>
            <a:off x="3688631" y="2048203"/>
            <a:ext cx="1748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   图   设   计</a:t>
            </a:r>
            <a:endParaRPr lang="en-US" altLang="zh-CN" dirty="0"/>
          </a:p>
          <a:p>
            <a:r>
              <a:rPr lang="en-US" altLang="zh-CN" dirty="0"/>
              <a:t>(three blueprint)</a:t>
            </a:r>
          </a:p>
          <a:p>
            <a:r>
              <a:rPr lang="zh-CN" altLang="en-US" dirty="0"/>
              <a:t>浮   动   移   板</a:t>
            </a:r>
            <a:endParaRPr lang="en-US" altLang="zh-CN" dirty="0"/>
          </a:p>
          <a:p>
            <a:r>
              <a:rPr lang="en-US" altLang="zh-CN" dirty="0"/>
              <a:t>(floating board)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3A18BD-2C55-4F8A-96EA-D497EC926B92}"/>
              </a:ext>
            </a:extLst>
          </p:cNvPr>
          <p:cNvSpPr txBox="1"/>
          <p:nvPr/>
        </p:nvSpPr>
        <p:spPr>
          <a:xfrm>
            <a:off x="6698366" y="4228489"/>
            <a:ext cx="162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   物   问   答</a:t>
            </a:r>
            <a:endParaRPr lang="en-US" altLang="zh-CN" dirty="0"/>
          </a:p>
          <a:p>
            <a:r>
              <a:rPr lang="en-US" altLang="zh-CN" dirty="0"/>
              <a:t>(questionnaire)</a:t>
            </a:r>
          </a:p>
          <a:p>
            <a:r>
              <a:rPr lang="zh-CN" altLang="en-US" dirty="0"/>
              <a:t>移   动   机   制</a:t>
            </a:r>
            <a:endParaRPr lang="en-US" altLang="zh-CN" dirty="0"/>
          </a:p>
          <a:p>
            <a:r>
              <a:rPr lang="en-US" altLang="zh-CN" dirty="0"/>
              <a:t>(moving mood)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2AFAB1-ED61-4D5B-A572-F00C2B8BCED6}"/>
              </a:ext>
            </a:extLst>
          </p:cNvPr>
          <p:cNvSpPr txBox="1"/>
          <p:nvPr/>
        </p:nvSpPr>
        <p:spPr>
          <a:xfrm>
            <a:off x="620730" y="4228489"/>
            <a:ext cx="1990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武  器  得  分  点</a:t>
            </a:r>
            <a:endParaRPr lang="en-US" altLang="zh-CN" dirty="0"/>
          </a:p>
          <a:p>
            <a:r>
              <a:rPr lang="en-US" altLang="zh-CN" dirty="0"/>
              <a:t>(weapon   using)</a:t>
            </a:r>
          </a:p>
          <a:p>
            <a:r>
              <a:rPr lang="zh-CN" altLang="en-US" dirty="0"/>
              <a:t>人  物  血  量  点</a:t>
            </a:r>
            <a:endParaRPr lang="en-US" altLang="zh-CN" dirty="0"/>
          </a:p>
          <a:p>
            <a:r>
              <a:rPr lang="en-US" altLang="zh-CN" dirty="0"/>
              <a:t>(blood  consuming)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1A0316-35E5-4E1E-B09D-18B0232D2027}"/>
              </a:ext>
            </a:extLst>
          </p:cNvPr>
          <p:cNvSpPr txBox="1"/>
          <p:nvPr/>
        </p:nvSpPr>
        <p:spPr>
          <a:xfrm>
            <a:off x="9611360" y="2387600"/>
            <a:ext cx="216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障碍设置与清除</a:t>
            </a:r>
            <a:endParaRPr lang="en-US" altLang="zh-CN" dirty="0"/>
          </a:p>
          <a:p>
            <a:r>
              <a:rPr lang="en-US" altLang="zh-CN" dirty="0"/>
              <a:t>(setting and clearing)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591458" y="2437039"/>
            <a:ext cx="3162300" cy="2508250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-12700"/>
            <a:ext cx="1282700" cy="3340100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" fmla="*/ 0 w 2527300"/>
              <a:gd name="connsiteY0" fmla="*/ 3136900 h 3136900"/>
              <a:gd name="connsiteX1" fmla="*/ 2527300 w 2527300"/>
              <a:gd name="connsiteY1" fmla="*/ 0 h 3136900"/>
              <a:gd name="connsiteX2" fmla="*/ 2235200 w 2527300"/>
              <a:gd name="connsiteY2" fmla="*/ 3136900 h 3136900"/>
              <a:gd name="connsiteX3" fmla="*/ 0 w 2527300"/>
              <a:gd name="connsiteY3" fmla="*/ 3136900 h 3136900"/>
              <a:gd name="connsiteX0" fmla="*/ 0 w 2527300"/>
              <a:gd name="connsiteY0" fmla="*/ 3136900 h 3340100"/>
              <a:gd name="connsiteX1" fmla="*/ 2527300 w 2527300"/>
              <a:gd name="connsiteY1" fmla="*/ 0 h 3340100"/>
              <a:gd name="connsiteX2" fmla="*/ 2527300 w 2527300"/>
              <a:gd name="connsiteY2" fmla="*/ 3340100 h 3340100"/>
              <a:gd name="connsiteX3" fmla="*/ 0 w 2527300"/>
              <a:gd name="connsiteY3" fmla="*/ 3136900 h 3340100"/>
              <a:gd name="connsiteX0" fmla="*/ 0 w 1282700"/>
              <a:gd name="connsiteY0" fmla="*/ 3340100 h 3340100"/>
              <a:gd name="connsiteX1" fmla="*/ 1282700 w 1282700"/>
              <a:gd name="connsiteY1" fmla="*/ 0 h 3340100"/>
              <a:gd name="connsiteX2" fmla="*/ 1282700 w 1282700"/>
              <a:gd name="connsiteY2" fmla="*/ 3340100 h 3340100"/>
              <a:gd name="connsiteX3" fmla="*/ 0 w 1282700"/>
              <a:gd name="connsiteY3" fmla="*/ 33401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0"/>
            <a:ext cx="1384300" cy="3505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732644" y="0"/>
            <a:ext cx="4826000" cy="429260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659619" y="-12700"/>
            <a:ext cx="3781425" cy="68707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2172608" y="4945290"/>
            <a:ext cx="3867150" cy="1927225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28377" y="2134030"/>
            <a:ext cx="3295650" cy="2646878"/>
            <a:chOff x="12855121" y="2304158"/>
            <a:chExt cx="3295650" cy="2646878"/>
          </a:xfrm>
        </p:grpSpPr>
        <p:sp>
          <p:nvSpPr>
            <p:cNvPr id="11" name="文本框 10"/>
            <p:cNvSpPr txBox="1"/>
            <p:nvPr/>
          </p:nvSpPr>
          <p:spPr>
            <a:xfrm>
              <a:off x="13045621" y="2304158"/>
              <a:ext cx="310515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0 3</a:t>
              </a:r>
              <a:endParaRPr lang="zh-CN" altLang="en-US" sz="1660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99355" y="3178582"/>
              <a:ext cx="2673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代码阐述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70782" y="3700322"/>
              <a:ext cx="2701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and difficulty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17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133350" y="0"/>
            <a:ext cx="823912" cy="723900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9340" y="321563"/>
            <a:ext cx="457922" cy="4023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987" y="321563"/>
            <a:ext cx="269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 and structure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3042620" y="1867068"/>
            <a:ext cx="26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kumimoji="0" lang="id-ID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Oval 22"/>
          <p:cNvSpPr>
            <a:spLocks/>
          </p:cNvSpPr>
          <p:nvPr/>
        </p:nvSpPr>
        <p:spPr>
          <a:xfrm>
            <a:off x="2904738" y="1856182"/>
            <a:ext cx="540000" cy="540000"/>
          </a:xfrm>
          <a:prstGeom prst="ellipse">
            <a:avLst/>
          </a:prstGeom>
          <a:noFill/>
          <a:ln w="3810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8217F8-B902-4081-8D92-C7D0F5DDE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242"/>
            <a:ext cx="12192000" cy="44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9AF4CD6-E31E-48F5-84B6-8F3A848E7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9" y="902292"/>
            <a:ext cx="9841190" cy="4665387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10800000">
            <a:off x="133350" y="0"/>
            <a:ext cx="823912" cy="723900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9340" y="321563"/>
            <a:ext cx="457922" cy="4023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7262" y="47243"/>
            <a:ext cx="226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2910675">
            <a:off x="9186221" y="1297246"/>
            <a:ext cx="1527176" cy="7377860"/>
          </a:xfrm>
          <a:custGeom>
            <a:avLst/>
            <a:gdLst>
              <a:gd name="connsiteX0" fmla="*/ 0 w 1242204"/>
              <a:gd name="connsiteY0" fmla="*/ 0 h 6001147"/>
              <a:gd name="connsiteX1" fmla="*/ 1242204 w 1242204"/>
              <a:gd name="connsiteY1" fmla="*/ 1098575 h 6001147"/>
              <a:gd name="connsiteX2" fmla="*/ 1242204 w 1242204"/>
              <a:gd name="connsiteY2" fmla="*/ 4596535 h 6001147"/>
              <a:gd name="connsiteX3" fmla="*/ 0 w 1242204"/>
              <a:gd name="connsiteY3" fmla="*/ 6001147 h 60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204" h="6001147">
                <a:moveTo>
                  <a:pt x="0" y="0"/>
                </a:moveTo>
                <a:lnTo>
                  <a:pt x="1242204" y="1098575"/>
                </a:lnTo>
                <a:lnTo>
                  <a:pt x="1242204" y="4596535"/>
                </a:lnTo>
                <a:lnTo>
                  <a:pt x="0" y="6001147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205" y="1377439"/>
            <a:ext cx="2432309" cy="2985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708400"/>
            <a:ext cx="4296667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189</Words>
  <Application>Microsoft Office PowerPoint</Application>
  <PresentationFormat>宽屏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sylvester</cp:lastModifiedBy>
  <cp:revision>106</cp:revision>
  <dcterms:created xsi:type="dcterms:W3CDTF">2015-07-21T09:53:14Z</dcterms:created>
  <dcterms:modified xsi:type="dcterms:W3CDTF">2020-09-06T02:23:52Z</dcterms:modified>
</cp:coreProperties>
</file>