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64" r:id="rId3"/>
    <p:sldId id="256" r:id="rId4"/>
    <p:sldId id="261" r:id="rId5"/>
    <p:sldId id="260" r:id="rId6"/>
    <p:sldId id="266" r:id="rId7"/>
    <p:sldId id="265" r:id="rId8"/>
    <p:sldId id="259" r:id="rId9"/>
    <p:sldId id="277" r:id="rId10"/>
    <p:sldId id="275" r:id="rId11"/>
    <p:sldId id="276" r:id="rId12"/>
    <p:sldId id="263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9F"/>
    <a:srgbClr val="2A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4F041-0767-45BF-896C-7BA88C9FF42A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5D447-4145-473D-ABFA-780AB0AA8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FF9C-A296-46FB-8290-DDD69BCDEAA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07D6-6CDE-4E04-B781-214C2ECD0B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4AC6-1145-4AA5-A99D-D0CE7A9721C5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F943-86A9-4CA8-BB3E-E54E76402E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1EFB278-FF83-45B4-B885-AEAE2E36623A}"/>
              </a:ext>
            </a:extLst>
          </p:cNvPr>
          <p:cNvGrpSpPr/>
          <p:nvPr/>
        </p:nvGrpSpPr>
        <p:grpSpPr>
          <a:xfrm>
            <a:off x="6696406" y="4531116"/>
            <a:ext cx="2419716" cy="1669722"/>
            <a:chOff x="8250144" y="3869635"/>
            <a:chExt cx="2419716" cy="1669722"/>
          </a:xfrm>
        </p:grpSpPr>
        <p:grpSp>
          <p:nvGrpSpPr>
            <p:cNvPr id="44" name="淘宝店chenying0907 77">
              <a:extLst>
                <a:ext uri="{FF2B5EF4-FFF2-40B4-BE49-F238E27FC236}">
                  <a16:creationId xmlns:a16="http://schemas.microsoft.com/office/drawing/2014/main" id="{517858FE-4C2D-4490-A860-C09B0EE4D6B5}"/>
                </a:ext>
              </a:extLst>
            </p:cNvPr>
            <p:cNvGrpSpPr/>
            <p:nvPr/>
          </p:nvGrpSpPr>
          <p:grpSpPr>
            <a:xfrm rot="1988873" flipH="1">
              <a:off x="9188133" y="4612026"/>
              <a:ext cx="1481727" cy="927331"/>
              <a:chOff x="2843213" y="1635125"/>
              <a:chExt cx="3600450" cy="2168525"/>
            </a:xfrm>
          </p:grpSpPr>
          <p:sp>
            <p:nvSpPr>
              <p:cNvPr id="45" name="淘宝店chenying0907 5">
                <a:extLst>
                  <a:ext uri="{FF2B5EF4-FFF2-40B4-BE49-F238E27FC236}">
                    <a16:creationId xmlns:a16="http://schemas.microsoft.com/office/drawing/2014/main" id="{F1EFC8F8-3B70-41D9-A205-1E03A4FFE4E3}"/>
                  </a:ext>
                </a:extLst>
              </p:cNvPr>
              <p:cNvSpPr/>
              <p:nvPr/>
            </p:nvSpPr>
            <p:spPr bwMode="auto">
              <a:xfrm>
                <a:off x="3168651" y="3489325"/>
                <a:ext cx="509588" cy="225425"/>
              </a:xfrm>
              <a:custGeom>
                <a:avLst/>
                <a:gdLst>
                  <a:gd name="T0" fmla="*/ 768 w 2570"/>
                  <a:gd name="T1" fmla="*/ 775 h 1137"/>
                  <a:gd name="T2" fmla="*/ 668 w 2570"/>
                  <a:gd name="T3" fmla="*/ 787 h 1137"/>
                  <a:gd name="T4" fmla="*/ 567 w 2570"/>
                  <a:gd name="T5" fmla="*/ 799 h 1137"/>
                  <a:gd name="T6" fmla="*/ 465 w 2570"/>
                  <a:gd name="T7" fmla="*/ 807 h 1137"/>
                  <a:gd name="T8" fmla="*/ 362 w 2570"/>
                  <a:gd name="T9" fmla="*/ 812 h 1137"/>
                  <a:gd name="T10" fmla="*/ 259 w 2570"/>
                  <a:gd name="T11" fmla="*/ 815 h 1137"/>
                  <a:gd name="T12" fmla="*/ 156 w 2570"/>
                  <a:gd name="T13" fmla="*/ 815 h 1137"/>
                  <a:gd name="T14" fmla="*/ 52 w 2570"/>
                  <a:gd name="T15" fmla="*/ 810 h 1137"/>
                  <a:gd name="T16" fmla="*/ 50 w 2570"/>
                  <a:gd name="T17" fmla="*/ 831 h 1137"/>
                  <a:gd name="T18" fmla="*/ 152 w 2570"/>
                  <a:gd name="T19" fmla="*/ 877 h 1137"/>
                  <a:gd name="T20" fmla="*/ 257 w 2570"/>
                  <a:gd name="T21" fmla="*/ 921 h 1137"/>
                  <a:gd name="T22" fmla="*/ 362 w 2570"/>
                  <a:gd name="T23" fmla="*/ 964 h 1137"/>
                  <a:gd name="T24" fmla="*/ 469 w 2570"/>
                  <a:gd name="T25" fmla="*/ 1005 h 1137"/>
                  <a:gd name="T26" fmla="*/ 579 w 2570"/>
                  <a:gd name="T27" fmla="*/ 1045 h 1137"/>
                  <a:gd name="T28" fmla="*/ 689 w 2570"/>
                  <a:gd name="T29" fmla="*/ 1082 h 1137"/>
                  <a:gd name="T30" fmla="*/ 801 w 2570"/>
                  <a:gd name="T31" fmla="*/ 1119 h 1137"/>
                  <a:gd name="T32" fmla="*/ 920 w 2570"/>
                  <a:gd name="T33" fmla="*/ 1115 h 1137"/>
                  <a:gd name="T34" fmla="*/ 1047 w 2570"/>
                  <a:gd name="T35" fmla="*/ 1070 h 1137"/>
                  <a:gd name="T36" fmla="*/ 1172 w 2570"/>
                  <a:gd name="T37" fmla="*/ 1021 h 1137"/>
                  <a:gd name="T38" fmla="*/ 1294 w 2570"/>
                  <a:gd name="T39" fmla="*/ 969 h 1137"/>
                  <a:gd name="T40" fmla="*/ 1416 w 2570"/>
                  <a:gd name="T41" fmla="*/ 913 h 1137"/>
                  <a:gd name="T42" fmla="*/ 1535 w 2570"/>
                  <a:gd name="T43" fmla="*/ 854 h 1137"/>
                  <a:gd name="T44" fmla="*/ 1652 w 2570"/>
                  <a:gd name="T45" fmla="*/ 792 h 1137"/>
                  <a:gd name="T46" fmla="*/ 1765 w 2570"/>
                  <a:gd name="T47" fmla="*/ 726 h 1137"/>
                  <a:gd name="T48" fmla="*/ 1875 w 2570"/>
                  <a:gd name="T49" fmla="*/ 656 h 1137"/>
                  <a:gd name="T50" fmla="*/ 1982 w 2570"/>
                  <a:gd name="T51" fmla="*/ 582 h 1137"/>
                  <a:gd name="T52" fmla="*/ 2085 w 2570"/>
                  <a:gd name="T53" fmla="*/ 505 h 1137"/>
                  <a:gd name="T54" fmla="*/ 2185 w 2570"/>
                  <a:gd name="T55" fmla="*/ 422 h 1137"/>
                  <a:gd name="T56" fmla="*/ 2279 w 2570"/>
                  <a:gd name="T57" fmla="*/ 337 h 1137"/>
                  <a:gd name="T58" fmla="*/ 2368 w 2570"/>
                  <a:gd name="T59" fmla="*/ 247 h 1137"/>
                  <a:gd name="T60" fmla="*/ 2453 w 2570"/>
                  <a:gd name="T61" fmla="*/ 151 h 1137"/>
                  <a:gd name="T62" fmla="*/ 2533 w 2570"/>
                  <a:gd name="T63" fmla="*/ 51 h 1137"/>
                  <a:gd name="T64" fmla="*/ 2523 w 2570"/>
                  <a:gd name="T65" fmla="*/ 37 h 1137"/>
                  <a:gd name="T66" fmla="*/ 2424 w 2570"/>
                  <a:gd name="T67" fmla="*/ 107 h 1137"/>
                  <a:gd name="T68" fmla="*/ 2324 w 2570"/>
                  <a:gd name="T69" fmla="*/ 175 h 1137"/>
                  <a:gd name="T70" fmla="*/ 2222 w 2570"/>
                  <a:gd name="T71" fmla="*/ 241 h 1137"/>
                  <a:gd name="T72" fmla="*/ 2119 w 2570"/>
                  <a:gd name="T73" fmla="*/ 302 h 1137"/>
                  <a:gd name="T74" fmla="*/ 2012 w 2570"/>
                  <a:gd name="T75" fmla="*/ 361 h 1137"/>
                  <a:gd name="T76" fmla="*/ 1906 w 2570"/>
                  <a:gd name="T77" fmla="*/ 417 h 1137"/>
                  <a:gd name="T78" fmla="*/ 1796 w 2570"/>
                  <a:gd name="T79" fmla="*/ 469 h 1137"/>
                  <a:gd name="T80" fmla="*/ 1686 w 2570"/>
                  <a:gd name="T81" fmla="*/ 518 h 1137"/>
                  <a:gd name="T82" fmla="*/ 1573 w 2570"/>
                  <a:gd name="T83" fmla="*/ 563 h 1137"/>
                  <a:gd name="T84" fmla="*/ 1460 w 2570"/>
                  <a:gd name="T85" fmla="*/ 605 h 1137"/>
                  <a:gd name="T86" fmla="*/ 1345 w 2570"/>
                  <a:gd name="T87" fmla="*/ 642 h 1137"/>
                  <a:gd name="T88" fmla="*/ 1230 w 2570"/>
                  <a:gd name="T89" fmla="*/ 677 h 1137"/>
                  <a:gd name="T90" fmla="*/ 1113 w 2570"/>
                  <a:gd name="T91" fmla="*/ 708 h 1137"/>
                  <a:gd name="T92" fmla="*/ 995 w 2570"/>
                  <a:gd name="T93" fmla="*/ 734 h 1137"/>
                  <a:gd name="T94" fmla="*/ 876 w 2570"/>
                  <a:gd name="T95" fmla="*/ 757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70" h="1137">
                    <a:moveTo>
                      <a:pt x="817" y="767"/>
                    </a:moveTo>
                    <a:lnTo>
                      <a:pt x="768" y="775"/>
                    </a:lnTo>
                    <a:lnTo>
                      <a:pt x="718" y="782"/>
                    </a:lnTo>
                    <a:lnTo>
                      <a:pt x="668" y="787"/>
                    </a:lnTo>
                    <a:lnTo>
                      <a:pt x="619" y="793"/>
                    </a:lnTo>
                    <a:lnTo>
                      <a:pt x="567" y="799"/>
                    </a:lnTo>
                    <a:lnTo>
                      <a:pt x="516" y="803"/>
                    </a:lnTo>
                    <a:lnTo>
                      <a:pt x="465" y="807"/>
                    </a:lnTo>
                    <a:lnTo>
                      <a:pt x="414" y="810"/>
                    </a:lnTo>
                    <a:lnTo>
                      <a:pt x="362" y="812"/>
                    </a:lnTo>
                    <a:lnTo>
                      <a:pt x="311" y="814"/>
                    </a:lnTo>
                    <a:lnTo>
                      <a:pt x="259" y="815"/>
                    </a:lnTo>
                    <a:lnTo>
                      <a:pt x="207" y="815"/>
                    </a:lnTo>
                    <a:lnTo>
                      <a:pt x="156" y="815"/>
                    </a:lnTo>
                    <a:lnTo>
                      <a:pt x="104" y="812"/>
                    </a:lnTo>
                    <a:lnTo>
                      <a:pt x="52" y="810"/>
                    </a:lnTo>
                    <a:lnTo>
                      <a:pt x="0" y="807"/>
                    </a:lnTo>
                    <a:lnTo>
                      <a:pt x="50" y="831"/>
                    </a:lnTo>
                    <a:lnTo>
                      <a:pt x="101" y="854"/>
                    </a:lnTo>
                    <a:lnTo>
                      <a:pt x="152" y="877"/>
                    </a:lnTo>
                    <a:lnTo>
                      <a:pt x="205" y="900"/>
                    </a:lnTo>
                    <a:lnTo>
                      <a:pt x="257" y="921"/>
                    </a:lnTo>
                    <a:lnTo>
                      <a:pt x="309" y="943"/>
                    </a:lnTo>
                    <a:lnTo>
                      <a:pt x="362" y="964"/>
                    </a:lnTo>
                    <a:lnTo>
                      <a:pt x="416" y="985"/>
                    </a:lnTo>
                    <a:lnTo>
                      <a:pt x="469" y="1005"/>
                    </a:lnTo>
                    <a:lnTo>
                      <a:pt x="523" y="1026"/>
                    </a:lnTo>
                    <a:lnTo>
                      <a:pt x="579" y="1045"/>
                    </a:lnTo>
                    <a:lnTo>
                      <a:pt x="633" y="1064"/>
                    </a:lnTo>
                    <a:lnTo>
                      <a:pt x="689" y="1082"/>
                    </a:lnTo>
                    <a:lnTo>
                      <a:pt x="744" y="1102"/>
                    </a:lnTo>
                    <a:lnTo>
                      <a:pt x="801" y="1119"/>
                    </a:lnTo>
                    <a:lnTo>
                      <a:pt x="857" y="1137"/>
                    </a:lnTo>
                    <a:lnTo>
                      <a:pt x="920" y="1115"/>
                    </a:lnTo>
                    <a:lnTo>
                      <a:pt x="984" y="1093"/>
                    </a:lnTo>
                    <a:lnTo>
                      <a:pt x="1047" y="1070"/>
                    </a:lnTo>
                    <a:lnTo>
                      <a:pt x="1110" y="1046"/>
                    </a:lnTo>
                    <a:lnTo>
                      <a:pt x="1172" y="1021"/>
                    </a:lnTo>
                    <a:lnTo>
                      <a:pt x="1233" y="995"/>
                    </a:lnTo>
                    <a:lnTo>
                      <a:pt x="1294" y="969"/>
                    </a:lnTo>
                    <a:lnTo>
                      <a:pt x="1356" y="942"/>
                    </a:lnTo>
                    <a:lnTo>
                      <a:pt x="1416" y="913"/>
                    </a:lnTo>
                    <a:lnTo>
                      <a:pt x="1476" y="885"/>
                    </a:lnTo>
                    <a:lnTo>
                      <a:pt x="1535" y="854"/>
                    </a:lnTo>
                    <a:lnTo>
                      <a:pt x="1594" y="824"/>
                    </a:lnTo>
                    <a:lnTo>
                      <a:pt x="1652" y="792"/>
                    </a:lnTo>
                    <a:lnTo>
                      <a:pt x="1708" y="759"/>
                    </a:lnTo>
                    <a:lnTo>
                      <a:pt x="1765" y="726"/>
                    </a:lnTo>
                    <a:lnTo>
                      <a:pt x="1821" y="692"/>
                    </a:lnTo>
                    <a:lnTo>
                      <a:pt x="1875" y="656"/>
                    </a:lnTo>
                    <a:lnTo>
                      <a:pt x="1929" y="620"/>
                    </a:lnTo>
                    <a:lnTo>
                      <a:pt x="1982" y="582"/>
                    </a:lnTo>
                    <a:lnTo>
                      <a:pt x="2034" y="544"/>
                    </a:lnTo>
                    <a:lnTo>
                      <a:pt x="2085" y="505"/>
                    </a:lnTo>
                    <a:lnTo>
                      <a:pt x="2135" y="464"/>
                    </a:lnTo>
                    <a:lnTo>
                      <a:pt x="2185" y="422"/>
                    </a:lnTo>
                    <a:lnTo>
                      <a:pt x="2232" y="380"/>
                    </a:lnTo>
                    <a:lnTo>
                      <a:pt x="2279" y="337"/>
                    </a:lnTo>
                    <a:lnTo>
                      <a:pt x="2324" y="292"/>
                    </a:lnTo>
                    <a:lnTo>
                      <a:pt x="2368" y="247"/>
                    </a:lnTo>
                    <a:lnTo>
                      <a:pt x="2411" y="199"/>
                    </a:lnTo>
                    <a:lnTo>
                      <a:pt x="2453" y="151"/>
                    </a:lnTo>
                    <a:lnTo>
                      <a:pt x="2494" y="102"/>
                    </a:lnTo>
                    <a:lnTo>
                      <a:pt x="2533" y="51"/>
                    </a:lnTo>
                    <a:lnTo>
                      <a:pt x="2570" y="0"/>
                    </a:lnTo>
                    <a:lnTo>
                      <a:pt x="2523" y="37"/>
                    </a:lnTo>
                    <a:lnTo>
                      <a:pt x="2474" y="73"/>
                    </a:lnTo>
                    <a:lnTo>
                      <a:pt x="2424" y="107"/>
                    </a:lnTo>
                    <a:lnTo>
                      <a:pt x="2374" y="142"/>
                    </a:lnTo>
                    <a:lnTo>
                      <a:pt x="2324" y="175"/>
                    </a:lnTo>
                    <a:lnTo>
                      <a:pt x="2273" y="208"/>
                    </a:lnTo>
                    <a:lnTo>
                      <a:pt x="2222" y="241"/>
                    </a:lnTo>
                    <a:lnTo>
                      <a:pt x="2171" y="271"/>
                    </a:lnTo>
                    <a:lnTo>
                      <a:pt x="2119" y="302"/>
                    </a:lnTo>
                    <a:lnTo>
                      <a:pt x="2066" y="332"/>
                    </a:lnTo>
                    <a:lnTo>
                      <a:pt x="2012" y="361"/>
                    </a:lnTo>
                    <a:lnTo>
                      <a:pt x="1959" y="389"/>
                    </a:lnTo>
                    <a:lnTo>
                      <a:pt x="1906" y="417"/>
                    </a:lnTo>
                    <a:lnTo>
                      <a:pt x="1851" y="443"/>
                    </a:lnTo>
                    <a:lnTo>
                      <a:pt x="1796" y="469"/>
                    </a:lnTo>
                    <a:lnTo>
                      <a:pt x="1741" y="494"/>
                    </a:lnTo>
                    <a:lnTo>
                      <a:pt x="1686" y="518"/>
                    </a:lnTo>
                    <a:lnTo>
                      <a:pt x="1630" y="540"/>
                    </a:lnTo>
                    <a:lnTo>
                      <a:pt x="1573" y="563"/>
                    </a:lnTo>
                    <a:lnTo>
                      <a:pt x="1517" y="584"/>
                    </a:lnTo>
                    <a:lnTo>
                      <a:pt x="1460" y="605"/>
                    </a:lnTo>
                    <a:lnTo>
                      <a:pt x="1403" y="624"/>
                    </a:lnTo>
                    <a:lnTo>
                      <a:pt x="1345" y="642"/>
                    </a:lnTo>
                    <a:lnTo>
                      <a:pt x="1288" y="660"/>
                    </a:lnTo>
                    <a:lnTo>
                      <a:pt x="1230" y="677"/>
                    </a:lnTo>
                    <a:lnTo>
                      <a:pt x="1172" y="693"/>
                    </a:lnTo>
                    <a:lnTo>
                      <a:pt x="1113" y="708"/>
                    </a:lnTo>
                    <a:lnTo>
                      <a:pt x="1054" y="722"/>
                    </a:lnTo>
                    <a:lnTo>
                      <a:pt x="995" y="734"/>
                    </a:lnTo>
                    <a:lnTo>
                      <a:pt x="936" y="747"/>
                    </a:lnTo>
                    <a:lnTo>
                      <a:pt x="876" y="757"/>
                    </a:lnTo>
                    <a:lnTo>
                      <a:pt x="817" y="767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淘宝店chenying0907 6">
                <a:extLst>
                  <a:ext uri="{FF2B5EF4-FFF2-40B4-BE49-F238E27FC236}">
                    <a16:creationId xmlns:a16="http://schemas.microsoft.com/office/drawing/2014/main" id="{F2A5417D-1EDF-497A-AD7B-A64F4C4E4F41}"/>
                  </a:ext>
                </a:extLst>
              </p:cNvPr>
              <p:cNvSpPr/>
              <p:nvPr/>
            </p:nvSpPr>
            <p:spPr bwMode="auto">
              <a:xfrm>
                <a:off x="5008563" y="2562225"/>
                <a:ext cx="523875" cy="136525"/>
              </a:xfrm>
              <a:custGeom>
                <a:avLst/>
                <a:gdLst>
                  <a:gd name="T0" fmla="*/ 1971 w 2639"/>
                  <a:gd name="T1" fmla="*/ 172 h 690"/>
                  <a:gd name="T2" fmla="*/ 1860 w 2639"/>
                  <a:gd name="T3" fmla="*/ 134 h 690"/>
                  <a:gd name="T4" fmla="*/ 1749 w 2639"/>
                  <a:gd name="T5" fmla="*/ 101 h 690"/>
                  <a:gd name="T6" fmla="*/ 1636 w 2639"/>
                  <a:gd name="T7" fmla="*/ 73 h 690"/>
                  <a:gd name="T8" fmla="*/ 1522 w 2639"/>
                  <a:gd name="T9" fmla="*/ 50 h 690"/>
                  <a:gd name="T10" fmla="*/ 1407 w 2639"/>
                  <a:gd name="T11" fmla="*/ 32 h 690"/>
                  <a:gd name="T12" fmla="*/ 1292 w 2639"/>
                  <a:gd name="T13" fmla="*/ 19 h 690"/>
                  <a:gd name="T14" fmla="*/ 1176 w 2639"/>
                  <a:gd name="T15" fmla="*/ 9 h 690"/>
                  <a:gd name="T16" fmla="*/ 1053 w 2639"/>
                  <a:gd name="T17" fmla="*/ 3 h 690"/>
                  <a:gd name="T18" fmla="*/ 924 w 2639"/>
                  <a:gd name="T19" fmla="*/ 0 h 690"/>
                  <a:gd name="T20" fmla="*/ 796 w 2639"/>
                  <a:gd name="T21" fmla="*/ 3 h 690"/>
                  <a:gd name="T22" fmla="*/ 668 w 2639"/>
                  <a:gd name="T23" fmla="*/ 7 h 690"/>
                  <a:gd name="T24" fmla="*/ 540 w 2639"/>
                  <a:gd name="T25" fmla="*/ 15 h 690"/>
                  <a:gd name="T26" fmla="*/ 412 w 2639"/>
                  <a:gd name="T27" fmla="*/ 25 h 690"/>
                  <a:gd name="T28" fmla="*/ 283 w 2639"/>
                  <a:gd name="T29" fmla="*/ 39 h 690"/>
                  <a:gd name="T30" fmla="*/ 156 w 2639"/>
                  <a:gd name="T31" fmla="*/ 53 h 690"/>
                  <a:gd name="T32" fmla="*/ 68 w 2639"/>
                  <a:gd name="T33" fmla="*/ 79 h 690"/>
                  <a:gd name="T34" fmla="*/ 21 w 2639"/>
                  <a:gd name="T35" fmla="*/ 117 h 690"/>
                  <a:gd name="T36" fmla="*/ 79 w 2639"/>
                  <a:gd name="T37" fmla="*/ 123 h 690"/>
                  <a:gd name="T38" fmla="*/ 241 w 2639"/>
                  <a:gd name="T39" fmla="*/ 100 h 690"/>
                  <a:gd name="T40" fmla="*/ 407 w 2639"/>
                  <a:gd name="T41" fmla="*/ 85 h 690"/>
                  <a:gd name="T42" fmla="*/ 574 w 2639"/>
                  <a:gd name="T43" fmla="*/ 79 h 690"/>
                  <a:gd name="T44" fmla="*/ 740 w 2639"/>
                  <a:gd name="T45" fmla="*/ 80 h 690"/>
                  <a:gd name="T46" fmla="*/ 908 w 2639"/>
                  <a:gd name="T47" fmla="*/ 89 h 690"/>
                  <a:gd name="T48" fmla="*/ 1075 w 2639"/>
                  <a:gd name="T49" fmla="*/ 107 h 690"/>
                  <a:gd name="T50" fmla="*/ 1240 w 2639"/>
                  <a:gd name="T51" fmla="*/ 133 h 690"/>
                  <a:gd name="T52" fmla="*/ 1403 w 2639"/>
                  <a:gd name="T53" fmla="*/ 167 h 690"/>
                  <a:gd name="T54" fmla="*/ 1564 w 2639"/>
                  <a:gd name="T55" fmla="*/ 209 h 690"/>
                  <a:gd name="T56" fmla="*/ 1719 w 2639"/>
                  <a:gd name="T57" fmla="*/ 260 h 690"/>
                  <a:gd name="T58" fmla="*/ 1871 w 2639"/>
                  <a:gd name="T59" fmla="*/ 319 h 690"/>
                  <a:gd name="T60" fmla="*/ 2017 w 2639"/>
                  <a:gd name="T61" fmla="*/ 387 h 690"/>
                  <a:gd name="T62" fmla="*/ 2158 w 2639"/>
                  <a:gd name="T63" fmla="*/ 463 h 690"/>
                  <a:gd name="T64" fmla="*/ 2291 w 2639"/>
                  <a:gd name="T65" fmla="*/ 547 h 690"/>
                  <a:gd name="T66" fmla="*/ 2416 w 2639"/>
                  <a:gd name="T67" fmla="*/ 640 h 690"/>
                  <a:gd name="T68" fmla="*/ 2517 w 2639"/>
                  <a:gd name="T69" fmla="*/ 651 h 690"/>
                  <a:gd name="T70" fmla="*/ 2599 w 2639"/>
                  <a:gd name="T71" fmla="*/ 577 h 690"/>
                  <a:gd name="T72" fmla="*/ 2628 w 2639"/>
                  <a:gd name="T73" fmla="*/ 523 h 690"/>
                  <a:gd name="T74" fmla="*/ 2604 w 2639"/>
                  <a:gd name="T75" fmla="*/ 491 h 690"/>
                  <a:gd name="T76" fmla="*/ 2573 w 2639"/>
                  <a:gd name="T77" fmla="*/ 462 h 690"/>
                  <a:gd name="T78" fmla="*/ 2539 w 2639"/>
                  <a:gd name="T79" fmla="*/ 434 h 690"/>
                  <a:gd name="T80" fmla="*/ 2501 w 2639"/>
                  <a:gd name="T81" fmla="*/ 408 h 690"/>
                  <a:gd name="T82" fmla="*/ 2462 w 2639"/>
                  <a:gd name="T83" fmla="*/ 381 h 690"/>
                  <a:gd name="T84" fmla="*/ 2397 w 2639"/>
                  <a:gd name="T85" fmla="*/ 346 h 690"/>
                  <a:gd name="T86" fmla="*/ 2308 w 2639"/>
                  <a:gd name="T87" fmla="*/ 304 h 690"/>
                  <a:gd name="T88" fmla="*/ 2218 w 2639"/>
                  <a:gd name="T89" fmla="*/ 267 h 690"/>
                  <a:gd name="T90" fmla="*/ 2093 w 2639"/>
                  <a:gd name="T91" fmla="*/ 219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39" h="690">
                    <a:moveTo>
                      <a:pt x="2025" y="193"/>
                    </a:moveTo>
                    <a:lnTo>
                      <a:pt x="1971" y="172"/>
                    </a:lnTo>
                    <a:lnTo>
                      <a:pt x="1915" y="152"/>
                    </a:lnTo>
                    <a:lnTo>
                      <a:pt x="1860" y="134"/>
                    </a:lnTo>
                    <a:lnTo>
                      <a:pt x="1804" y="117"/>
                    </a:lnTo>
                    <a:lnTo>
                      <a:pt x="1749" y="101"/>
                    </a:lnTo>
                    <a:lnTo>
                      <a:pt x="1692" y="87"/>
                    </a:lnTo>
                    <a:lnTo>
                      <a:pt x="1636" y="73"/>
                    </a:lnTo>
                    <a:lnTo>
                      <a:pt x="1580" y="62"/>
                    </a:lnTo>
                    <a:lnTo>
                      <a:pt x="1522" y="50"/>
                    </a:lnTo>
                    <a:lnTo>
                      <a:pt x="1465" y="41"/>
                    </a:lnTo>
                    <a:lnTo>
                      <a:pt x="1407" y="32"/>
                    </a:lnTo>
                    <a:lnTo>
                      <a:pt x="1349" y="25"/>
                    </a:lnTo>
                    <a:lnTo>
                      <a:pt x="1292" y="19"/>
                    </a:lnTo>
                    <a:lnTo>
                      <a:pt x="1234" y="13"/>
                    </a:lnTo>
                    <a:lnTo>
                      <a:pt x="1176" y="9"/>
                    </a:lnTo>
                    <a:lnTo>
                      <a:pt x="1117" y="6"/>
                    </a:lnTo>
                    <a:lnTo>
                      <a:pt x="1053" y="3"/>
                    </a:lnTo>
                    <a:lnTo>
                      <a:pt x="989" y="2"/>
                    </a:lnTo>
                    <a:lnTo>
                      <a:pt x="924" y="0"/>
                    </a:lnTo>
                    <a:lnTo>
                      <a:pt x="861" y="2"/>
                    </a:lnTo>
                    <a:lnTo>
                      <a:pt x="796" y="3"/>
                    </a:lnTo>
                    <a:lnTo>
                      <a:pt x="732" y="5"/>
                    </a:lnTo>
                    <a:lnTo>
                      <a:pt x="668" y="7"/>
                    </a:lnTo>
                    <a:lnTo>
                      <a:pt x="604" y="11"/>
                    </a:lnTo>
                    <a:lnTo>
                      <a:pt x="540" y="15"/>
                    </a:lnTo>
                    <a:lnTo>
                      <a:pt x="476" y="21"/>
                    </a:lnTo>
                    <a:lnTo>
                      <a:pt x="412" y="25"/>
                    </a:lnTo>
                    <a:lnTo>
                      <a:pt x="348" y="32"/>
                    </a:lnTo>
                    <a:lnTo>
                      <a:pt x="283" y="39"/>
                    </a:lnTo>
                    <a:lnTo>
                      <a:pt x="220" y="46"/>
                    </a:lnTo>
                    <a:lnTo>
                      <a:pt x="156" y="53"/>
                    </a:lnTo>
                    <a:lnTo>
                      <a:pt x="92" y="61"/>
                    </a:lnTo>
                    <a:lnTo>
                      <a:pt x="68" y="79"/>
                    </a:lnTo>
                    <a:lnTo>
                      <a:pt x="44" y="97"/>
                    </a:lnTo>
                    <a:lnTo>
                      <a:pt x="21" y="117"/>
                    </a:lnTo>
                    <a:lnTo>
                      <a:pt x="0" y="137"/>
                    </a:lnTo>
                    <a:lnTo>
                      <a:pt x="79" y="123"/>
                    </a:lnTo>
                    <a:lnTo>
                      <a:pt x="161" y="110"/>
                    </a:lnTo>
                    <a:lnTo>
                      <a:pt x="241" y="100"/>
                    </a:lnTo>
                    <a:lnTo>
                      <a:pt x="324" y="91"/>
                    </a:lnTo>
                    <a:lnTo>
                      <a:pt x="407" y="85"/>
                    </a:lnTo>
                    <a:lnTo>
                      <a:pt x="490" y="81"/>
                    </a:lnTo>
                    <a:lnTo>
                      <a:pt x="574" y="79"/>
                    </a:lnTo>
                    <a:lnTo>
                      <a:pt x="656" y="79"/>
                    </a:lnTo>
                    <a:lnTo>
                      <a:pt x="740" y="80"/>
                    </a:lnTo>
                    <a:lnTo>
                      <a:pt x="824" y="83"/>
                    </a:lnTo>
                    <a:lnTo>
                      <a:pt x="908" y="89"/>
                    </a:lnTo>
                    <a:lnTo>
                      <a:pt x="992" y="97"/>
                    </a:lnTo>
                    <a:lnTo>
                      <a:pt x="1075" y="107"/>
                    </a:lnTo>
                    <a:lnTo>
                      <a:pt x="1158" y="119"/>
                    </a:lnTo>
                    <a:lnTo>
                      <a:pt x="1240" y="133"/>
                    </a:lnTo>
                    <a:lnTo>
                      <a:pt x="1322" y="149"/>
                    </a:lnTo>
                    <a:lnTo>
                      <a:pt x="1403" y="167"/>
                    </a:lnTo>
                    <a:lnTo>
                      <a:pt x="1483" y="188"/>
                    </a:lnTo>
                    <a:lnTo>
                      <a:pt x="1564" y="209"/>
                    </a:lnTo>
                    <a:lnTo>
                      <a:pt x="1642" y="234"/>
                    </a:lnTo>
                    <a:lnTo>
                      <a:pt x="1719" y="260"/>
                    </a:lnTo>
                    <a:lnTo>
                      <a:pt x="1796" y="288"/>
                    </a:lnTo>
                    <a:lnTo>
                      <a:pt x="1871" y="319"/>
                    </a:lnTo>
                    <a:lnTo>
                      <a:pt x="1945" y="352"/>
                    </a:lnTo>
                    <a:lnTo>
                      <a:pt x="2017" y="387"/>
                    </a:lnTo>
                    <a:lnTo>
                      <a:pt x="2089" y="423"/>
                    </a:lnTo>
                    <a:lnTo>
                      <a:pt x="2158" y="463"/>
                    </a:lnTo>
                    <a:lnTo>
                      <a:pt x="2225" y="504"/>
                    </a:lnTo>
                    <a:lnTo>
                      <a:pt x="2291" y="547"/>
                    </a:lnTo>
                    <a:lnTo>
                      <a:pt x="2354" y="592"/>
                    </a:lnTo>
                    <a:lnTo>
                      <a:pt x="2416" y="640"/>
                    </a:lnTo>
                    <a:lnTo>
                      <a:pt x="2477" y="690"/>
                    </a:lnTo>
                    <a:lnTo>
                      <a:pt x="2517" y="651"/>
                    </a:lnTo>
                    <a:lnTo>
                      <a:pt x="2558" y="614"/>
                    </a:lnTo>
                    <a:lnTo>
                      <a:pt x="2599" y="577"/>
                    </a:lnTo>
                    <a:lnTo>
                      <a:pt x="2639" y="539"/>
                    </a:lnTo>
                    <a:lnTo>
                      <a:pt x="2628" y="523"/>
                    </a:lnTo>
                    <a:lnTo>
                      <a:pt x="2616" y="507"/>
                    </a:lnTo>
                    <a:lnTo>
                      <a:pt x="2604" y="491"/>
                    </a:lnTo>
                    <a:lnTo>
                      <a:pt x="2589" y="477"/>
                    </a:lnTo>
                    <a:lnTo>
                      <a:pt x="2573" y="462"/>
                    </a:lnTo>
                    <a:lnTo>
                      <a:pt x="2557" y="448"/>
                    </a:lnTo>
                    <a:lnTo>
                      <a:pt x="2539" y="434"/>
                    </a:lnTo>
                    <a:lnTo>
                      <a:pt x="2521" y="420"/>
                    </a:lnTo>
                    <a:lnTo>
                      <a:pt x="2501" y="408"/>
                    </a:lnTo>
                    <a:lnTo>
                      <a:pt x="2482" y="394"/>
                    </a:lnTo>
                    <a:lnTo>
                      <a:pt x="2462" y="381"/>
                    </a:lnTo>
                    <a:lnTo>
                      <a:pt x="2441" y="370"/>
                    </a:lnTo>
                    <a:lnTo>
                      <a:pt x="2397" y="346"/>
                    </a:lnTo>
                    <a:lnTo>
                      <a:pt x="2353" y="325"/>
                    </a:lnTo>
                    <a:lnTo>
                      <a:pt x="2308" y="304"/>
                    </a:lnTo>
                    <a:lnTo>
                      <a:pt x="2263" y="285"/>
                    </a:lnTo>
                    <a:lnTo>
                      <a:pt x="2218" y="267"/>
                    </a:lnTo>
                    <a:lnTo>
                      <a:pt x="2175" y="250"/>
                    </a:lnTo>
                    <a:lnTo>
                      <a:pt x="2093" y="219"/>
                    </a:lnTo>
                    <a:lnTo>
                      <a:pt x="2025" y="193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" name="淘宝店chenying0907 7">
                <a:extLst>
                  <a:ext uri="{FF2B5EF4-FFF2-40B4-BE49-F238E27FC236}">
                    <a16:creationId xmlns:a16="http://schemas.microsoft.com/office/drawing/2014/main" id="{1531D3D3-F393-440D-9DF1-CC627A94AECB}"/>
                  </a:ext>
                </a:extLst>
              </p:cNvPr>
              <p:cNvSpPr/>
              <p:nvPr/>
            </p:nvSpPr>
            <p:spPr bwMode="auto">
              <a:xfrm>
                <a:off x="5519738" y="2355850"/>
                <a:ext cx="250825" cy="119063"/>
              </a:xfrm>
              <a:custGeom>
                <a:avLst/>
                <a:gdLst>
                  <a:gd name="T0" fmla="*/ 1076 w 1264"/>
                  <a:gd name="T1" fmla="*/ 600 h 600"/>
                  <a:gd name="T2" fmla="*/ 1100 w 1264"/>
                  <a:gd name="T3" fmla="*/ 575 h 600"/>
                  <a:gd name="T4" fmla="*/ 1125 w 1264"/>
                  <a:gd name="T5" fmla="*/ 552 h 600"/>
                  <a:gd name="T6" fmla="*/ 1149 w 1264"/>
                  <a:gd name="T7" fmla="*/ 528 h 600"/>
                  <a:gd name="T8" fmla="*/ 1172 w 1264"/>
                  <a:gd name="T9" fmla="*/ 504 h 600"/>
                  <a:gd name="T10" fmla="*/ 1195 w 1264"/>
                  <a:gd name="T11" fmla="*/ 480 h 600"/>
                  <a:gd name="T12" fmla="*/ 1219 w 1264"/>
                  <a:gd name="T13" fmla="*/ 456 h 600"/>
                  <a:gd name="T14" fmla="*/ 1242 w 1264"/>
                  <a:gd name="T15" fmla="*/ 434 h 600"/>
                  <a:gd name="T16" fmla="*/ 1264 w 1264"/>
                  <a:gd name="T17" fmla="*/ 411 h 600"/>
                  <a:gd name="T18" fmla="*/ 1233 w 1264"/>
                  <a:gd name="T19" fmla="*/ 383 h 600"/>
                  <a:gd name="T20" fmla="*/ 1200 w 1264"/>
                  <a:gd name="T21" fmla="*/ 355 h 600"/>
                  <a:gd name="T22" fmla="*/ 1166 w 1264"/>
                  <a:gd name="T23" fmla="*/ 330 h 600"/>
                  <a:gd name="T24" fmla="*/ 1132 w 1264"/>
                  <a:gd name="T25" fmla="*/ 306 h 600"/>
                  <a:gd name="T26" fmla="*/ 1098 w 1264"/>
                  <a:gd name="T27" fmla="*/ 282 h 600"/>
                  <a:gd name="T28" fmla="*/ 1061 w 1264"/>
                  <a:gd name="T29" fmla="*/ 259 h 600"/>
                  <a:gd name="T30" fmla="*/ 1026 w 1264"/>
                  <a:gd name="T31" fmla="*/ 237 h 600"/>
                  <a:gd name="T32" fmla="*/ 989 w 1264"/>
                  <a:gd name="T33" fmla="*/ 216 h 600"/>
                  <a:gd name="T34" fmla="*/ 952 w 1264"/>
                  <a:gd name="T35" fmla="*/ 197 h 600"/>
                  <a:gd name="T36" fmla="*/ 914 w 1264"/>
                  <a:gd name="T37" fmla="*/ 179 h 600"/>
                  <a:gd name="T38" fmla="*/ 877 w 1264"/>
                  <a:gd name="T39" fmla="*/ 160 h 600"/>
                  <a:gd name="T40" fmla="*/ 838 w 1264"/>
                  <a:gd name="T41" fmla="*/ 144 h 600"/>
                  <a:gd name="T42" fmla="*/ 798 w 1264"/>
                  <a:gd name="T43" fmla="*/ 129 h 600"/>
                  <a:gd name="T44" fmla="*/ 759 w 1264"/>
                  <a:gd name="T45" fmla="*/ 114 h 600"/>
                  <a:gd name="T46" fmla="*/ 719 w 1264"/>
                  <a:gd name="T47" fmla="*/ 100 h 600"/>
                  <a:gd name="T48" fmla="*/ 678 w 1264"/>
                  <a:gd name="T49" fmla="*/ 87 h 600"/>
                  <a:gd name="T50" fmla="*/ 638 w 1264"/>
                  <a:gd name="T51" fmla="*/ 75 h 600"/>
                  <a:gd name="T52" fmla="*/ 596 w 1264"/>
                  <a:gd name="T53" fmla="*/ 64 h 600"/>
                  <a:gd name="T54" fmla="*/ 556 w 1264"/>
                  <a:gd name="T55" fmla="*/ 54 h 600"/>
                  <a:gd name="T56" fmla="*/ 514 w 1264"/>
                  <a:gd name="T57" fmla="*/ 45 h 600"/>
                  <a:gd name="T58" fmla="*/ 472 w 1264"/>
                  <a:gd name="T59" fmla="*/ 37 h 600"/>
                  <a:gd name="T60" fmla="*/ 430 w 1264"/>
                  <a:gd name="T61" fmla="*/ 29 h 600"/>
                  <a:gd name="T62" fmla="*/ 388 w 1264"/>
                  <a:gd name="T63" fmla="*/ 23 h 600"/>
                  <a:gd name="T64" fmla="*/ 345 w 1264"/>
                  <a:gd name="T65" fmla="*/ 17 h 600"/>
                  <a:gd name="T66" fmla="*/ 302 w 1264"/>
                  <a:gd name="T67" fmla="*/ 12 h 600"/>
                  <a:gd name="T68" fmla="*/ 260 w 1264"/>
                  <a:gd name="T69" fmla="*/ 8 h 600"/>
                  <a:gd name="T70" fmla="*/ 217 w 1264"/>
                  <a:gd name="T71" fmla="*/ 5 h 600"/>
                  <a:gd name="T72" fmla="*/ 173 w 1264"/>
                  <a:gd name="T73" fmla="*/ 3 h 600"/>
                  <a:gd name="T74" fmla="*/ 130 w 1264"/>
                  <a:gd name="T75" fmla="*/ 2 h 600"/>
                  <a:gd name="T76" fmla="*/ 86 w 1264"/>
                  <a:gd name="T77" fmla="*/ 0 h 600"/>
                  <a:gd name="T78" fmla="*/ 43 w 1264"/>
                  <a:gd name="T79" fmla="*/ 0 h 600"/>
                  <a:gd name="T80" fmla="*/ 0 w 1264"/>
                  <a:gd name="T81" fmla="*/ 2 h 600"/>
                  <a:gd name="T82" fmla="*/ 43 w 1264"/>
                  <a:gd name="T83" fmla="*/ 23 h 600"/>
                  <a:gd name="T84" fmla="*/ 86 w 1264"/>
                  <a:gd name="T85" fmla="*/ 44 h 600"/>
                  <a:gd name="T86" fmla="*/ 127 w 1264"/>
                  <a:gd name="T87" fmla="*/ 63 h 600"/>
                  <a:gd name="T88" fmla="*/ 167 w 1264"/>
                  <a:gd name="T89" fmla="*/ 81 h 600"/>
                  <a:gd name="T90" fmla="*/ 228 w 1264"/>
                  <a:gd name="T91" fmla="*/ 104 h 600"/>
                  <a:gd name="T92" fmla="*/ 289 w 1264"/>
                  <a:gd name="T93" fmla="*/ 126 h 600"/>
                  <a:gd name="T94" fmla="*/ 349 w 1264"/>
                  <a:gd name="T95" fmla="*/ 151 h 600"/>
                  <a:gd name="T96" fmla="*/ 409 w 1264"/>
                  <a:gd name="T97" fmla="*/ 177 h 600"/>
                  <a:gd name="T98" fmla="*/ 468 w 1264"/>
                  <a:gd name="T99" fmla="*/ 205 h 600"/>
                  <a:gd name="T100" fmla="*/ 527 w 1264"/>
                  <a:gd name="T101" fmla="*/ 233 h 600"/>
                  <a:gd name="T102" fmla="*/ 585 w 1264"/>
                  <a:gd name="T103" fmla="*/ 264 h 600"/>
                  <a:gd name="T104" fmla="*/ 643 w 1264"/>
                  <a:gd name="T105" fmla="*/ 295 h 600"/>
                  <a:gd name="T106" fmla="*/ 700 w 1264"/>
                  <a:gd name="T107" fmla="*/ 328 h 600"/>
                  <a:gd name="T108" fmla="*/ 755 w 1264"/>
                  <a:gd name="T109" fmla="*/ 363 h 600"/>
                  <a:gd name="T110" fmla="*/ 811 w 1264"/>
                  <a:gd name="T111" fmla="*/ 400 h 600"/>
                  <a:gd name="T112" fmla="*/ 865 w 1264"/>
                  <a:gd name="T113" fmla="*/ 437 h 600"/>
                  <a:gd name="T114" fmla="*/ 918 w 1264"/>
                  <a:gd name="T115" fmla="*/ 476 h 600"/>
                  <a:gd name="T116" fmla="*/ 972 w 1264"/>
                  <a:gd name="T117" fmla="*/ 515 h 600"/>
                  <a:gd name="T118" fmla="*/ 1024 w 1264"/>
                  <a:gd name="T119" fmla="*/ 557 h 600"/>
                  <a:gd name="T120" fmla="*/ 1076 w 1264"/>
                  <a:gd name="T121" fmla="*/ 60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600">
                    <a:moveTo>
                      <a:pt x="1076" y="600"/>
                    </a:moveTo>
                    <a:lnTo>
                      <a:pt x="1100" y="575"/>
                    </a:lnTo>
                    <a:lnTo>
                      <a:pt x="1125" y="552"/>
                    </a:lnTo>
                    <a:lnTo>
                      <a:pt x="1149" y="528"/>
                    </a:lnTo>
                    <a:lnTo>
                      <a:pt x="1172" y="504"/>
                    </a:lnTo>
                    <a:lnTo>
                      <a:pt x="1195" y="480"/>
                    </a:lnTo>
                    <a:lnTo>
                      <a:pt x="1219" y="456"/>
                    </a:lnTo>
                    <a:lnTo>
                      <a:pt x="1242" y="434"/>
                    </a:lnTo>
                    <a:lnTo>
                      <a:pt x="1264" y="411"/>
                    </a:lnTo>
                    <a:lnTo>
                      <a:pt x="1233" y="383"/>
                    </a:lnTo>
                    <a:lnTo>
                      <a:pt x="1200" y="355"/>
                    </a:lnTo>
                    <a:lnTo>
                      <a:pt x="1166" y="330"/>
                    </a:lnTo>
                    <a:lnTo>
                      <a:pt x="1132" y="306"/>
                    </a:lnTo>
                    <a:lnTo>
                      <a:pt x="1098" y="282"/>
                    </a:lnTo>
                    <a:lnTo>
                      <a:pt x="1061" y="259"/>
                    </a:lnTo>
                    <a:lnTo>
                      <a:pt x="1026" y="237"/>
                    </a:lnTo>
                    <a:lnTo>
                      <a:pt x="989" y="216"/>
                    </a:lnTo>
                    <a:lnTo>
                      <a:pt x="952" y="197"/>
                    </a:lnTo>
                    <a:lnTo>
                      <a:pt x="914" y="179"/>
                    </a:lnTo>
                    <a:lnTo>
                      <a:pt x="877" y="160"/>
                    </a:lnTo>
                    <a:lnTo>
                      <a:pt x="838" y="144"/>
                    </a:lnTo>
                    <a:lnTo>
                      <a:pt x="798" y="129"/>
                    </a:lnTo>
                    <a:lnTo>
                      <a:pt x="759" y="114"/>
                    </a:lnTo>
                    <a:lnTo>
                      <a:pt x="719" y="100"/>
                    </a:lnTo>
                    <a:lnTo>
                      <a:pt x="678" y="87"/>
                    </a:lnTo>
                    <a:lnTo>
                      <a:pt x="638" y="75"/>
                    </a:lnTo>
                    <a:lnTo>
                      <a:pt x="596" y="64"/>
                    </a:lnTo>
                    <a:lnTo>
                      <a:pt x="556" y="54"/>
                    </a:lnTo>
                    <a:lnTo>
                      <a:pt x="514" y="45"/>
                    </a:lnTo>
                    <a:lnTo>
                      <a:pt x="472" y="37"/>
                    </a:lnTo>
                    <a:lnTo>
                      <a:pt x="430" y="29"/>
                    </a:lnTo>
                    <a:lnTo>
                      <a:pt x="388" y="23"/>
                    </a:lnTo>
                    <a:lnTo>
                      <a:pt x="345" y="17"/>
                    </a:lnTo>
                    <a:lnTo>
                      <a:pt x="302" y="12"/>
                    </a:lnTo>
                    <a:lnTo>
                      <a:pt x="260" y="8"/>
                    </a:lnTo>
                    <a:lnTo>
                      <a:pt x="217" y="5"/>
                    </a:lnTo>
                    <a:lnTo>
                      <a:pt x="173" y="3"/>
                    </a:lnTo>
                    <a:lnTo>
                      <a:pt x="130" y="2"/>
                    </a:lnTo>
                    <a:lnTo>
                      <a:pt x="86" y="0"/>
                    </a:lnTo>
                    <a:lnTo>
                      <a:pt x="43" y="0"/>
                    </a:lnTo>
                    <a:lnTo>
                      <a:pt x="0" y="2"/>
                    </a:lnTo>
                    <a:lnTo>
                      <a:pt x="43" y="23"/>
                    </a:lnTo>
                    <a:lnTo>
                      <a:pt x="86" y="44"/>
                    </a:lnTo>
                    <a:lnTo>
                      <a:pt x="127" y="63"/>
                    </a:lnTo>
                    <a:lnTo>
                      <a:pt x="167" y="81"/>
                    </a:lnTo>
                    <a:lnTo>
                      <a:pt x="228" y="104"/>
                    </a:lnTo>
                    <a:lnTo>
                      <a:pt x="289" y="126"/>
                    </a:lnTo>
                    <a:lnTo>
                      <a:pt x="349" y="151"/>
                    </a:lnTo>
                    <a:lnTo>
                      <a:pt x="409" y="177"/>
                    </a:lnTo>
                    <a:lnTo>
                      <a:pt x="468" y="205"/>
                    </a:lnTo>
                    <a:lnTo>
                      <a:pt x="527" y="233"/>
                    </a:lnTo>
                    <a:lnTo>
                      <a:pt x="585" y="264"/>
                    </a:lnTo>
                    <a:lnTo>
                      <a:pt x="643" y="295"/>
                    </a:lnTo>
                    <a:lnTo>
                      <a:pt x="700" y="328"/>
                    </a:lnTo>
                    <a:lnTo>
                      <a:pt x="755" y="363"/>
                    </a:lnTo>
                    <a:lnTo>
                      <a:pt x="811" y="400"/>
                    </a:lnTo>
                    <a:lnTo>
                      <a:pt x="865" y="437"/>
                    </a:lnTo>
                    <a:lnTo>
                      <a:pt x="918" y="476"/>
                    </a:lnTo>
                    <a:lnTo>
                      <a:pt x="972" y="515"/>
                    </a:lnTo>
                    <a:lnTo>
                      <a:pt x="1024" y="557"/>
                    </a:lnTo>
                    <a:lnTo>
                      <a:pt x="1076" y="60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淘宝店chenying0907 8">
                <a:extLst>
                  <a:ext uri="{FF2B5EF4-FFF2-40B4-BE49-F238E27FC236}">
                    <a16:creationId xmlns:a16="http://schemas.microsoft.com/office/drawing/2014/main" id="{3BAC3F85-A5DA-4301-B670-E703E2BC1653}"/>
                  </a:ext>
                </a:extLst>
              </p:cNvPr>
              <p:cNvSpPr/>
              <p:nvPr/>
            </p:nvSpPr>
            <p:spPr bwMode="auto">
              <a:xfrm>
                <a:off x="5078413" y="2452688"/>
                <a:ext cx="628650" cy="201613"/>
              </a:xfrm>
              <a:custGeom>
                <a:avLst/>
                <a:gdLst>
                  <a:gd name="T0" fmla="*/ 1188 w 3175"/>
                  <a:gd name="T1" fmla="*/ 139 h 1016"/>
                  <a:gd name="T2" fmla="*/ 1205 w 3175"/>
                  <a:gd name="T3" fmla="*/ 153 h 1016"/>
                  <a:gd name="T4" fmla="*/ 1284 w 3175"/>
                  <a:gd name="T5" fmla="*/ 178 h 1016"/>
                  <a:gd name="T6" fmla="*/ 1435 w 3175"/>
                  <a:gd name="T7" fmla="*/ 208 h 1016"/>
                  <a:gd name="T8" fmla="*/ 1699 w 3175"/>
                  <a:gd name="T9" fmla="*/ 251 h 1016"/>
                  <a:gd name="T10" fmla="*/ 1785 w 3175"/>
                  <a:gd name="T11" fmla="*/ 268 h 1016"/>
                  <a:gd name="T12" fmla="*/ 1806 w 3175"/>
                  <a:gd name="T13" fmla="*/ 276 h 1016"/>
                  <a:gd name="T14" fmla="*/ 1679 w 3175"/>
                  <a:gd name="T15" fmla="*/ 271 h 1016"/>
                  <a:gd name="T16" fmla="*/ 1392 w 3175"/>
                  <a:gd name="T17" fmla="*/ 264 h 1016"/>
                  <a:gd name="T18" fmla="*/ 1206 w 3175"/>
                  <a:gd name="T19" fmla="*/ 266 h 1016"/>
                  <a:gd name="T20" fmla="*/ 1001 w 3175"/>
                  <a:gd name="T21" fmla="*/ 274 h 1016"/>
                  <a:gd name="T22" fmla="*/ 784 w 3175"/>
                  <a:gd name="T23" fmla="*/ 293 h 1016"/>
                  <a:gd name="T24" fmla="*/ 562 w 3175"/>
                  <a:gd name="T25" fmla="*/ 322 h 1016"/>
                  <a:gd name="T26" fmla="*/ 342 w 3175"/>
                  <a:gd name="T27" fmla="*/ 364 h 1016"/>
                  <a:gd name="T28" fmla="*/ 131 w 3175"/>
                  <a:gd name="T29" fmla="*/ 423 h 1016"/>
                  <a:gd name="T30" fmla="*/ 65 w 3175"/>
                  <a:gd name="T31" fmla="*/ 466 h 1016"/>
                  <a:gd name="T32" fmla="*/ 263 w 3175"/>
                  <a:gd name="T33" fmla="*/ 451 h 1016"/>
                  <a:gd name="T34" fmla="*/ 460 w 3175"/>
                  <a:gd name="T35" fmla="*/ 443 h 1016"/>
                  <a:gd name="T36" fmla="*/ 657 w 3175"/>
                  <a:gd name="T37" fmla="*/ 442 h 1016"/>
                  <a:gd name="T38" fmla="*/ 856 w 3175"/>
                  <a:gd name="T39" fmla="*/ 451 h 1016"/>
                  <a:gd name="T40" fmla="*/ 1053 w 3175"/>
                  <a:gd name="T41" fmla="*/ 471 h 1016"/>
                  <a:gd name="T42" fmla="*/ 1230 w 3175"/>
                  <a:gd name="T43" fmla="*/ 499 h 1016"/>
                  <a:gd name="T44" fmla="*/ 1402 w 3175"/>
                  <a:gd name="T45" fmla="*/ 539 h 1016"/>
                  <a:gd name="T46" fmla="*/ 1571 w 3175"/>
                  <a:gd name="T47" fmla="*/ 587 h 1016"/>
                  <a:gd name="T48" fmla="*/ 1737 w 3175"/>
                  <a:gd name="T49" fmla="*/ 648 h 1016"/>
                  <a:gd name="T50" fmla="*/ 1901 w 3175"/>
                  <a:gd name="T51" fmla="*/ 717 h 1016"/>
                  <a:gd name="T52" fmla="*/ 2061 w 3175"/>
                  <a:gd name="T53" fmla="*/ 792 h 1016"/>
                  <a:gd name="T54" fmla="*/ 2149 w 3175"/>
                  <a:gd name="T55" fmla="*/ 836 h 1016"/>
                  <a:gd name="T56" fmla="*/ 2235 w 3175"/>
                  <a:gd name="T57" fmla="*/ 888 h 1016"/>
                  <a:gd name="T58" fmla="*/ 2313 w 3175"/>
                  <a:gd name="T59" fmla="*/ 947 h 1016"/>
                  <a:gd name="T60" fmla="*/ 2357 w 3175"/>
                  <a:gd name="T61" fmla="*/ 992 h 1016"/>
                  <a:gd name="T62" fmla="*/ 2432 w 3175"/>
                  <a:gd name="T63" fmla="*/ 964 h 1016"/>
                  <a:gd name="T64" fmla="*/ 2594 w 3175"/>
                  <a:gd name="T65" fmla="*/ 811 h 1016"/>
                  <a:gd name="T66" fmla="*/ 2748 w 3175"/>
                  <a:gd name="T67" fmla="*/ 662 h 1016"/>
                  <a:gd name="T68" fmla="*/ 2897 w 3175"/>
                  <a:gd name="T69" fmla="*/ 518 h 1016"/>
                  <a:gd name="T70" fmla="*/ 3039 w 3175"/>
                  <a:gd name="T71" fmla="*/ 378 h 1016"/>
                  <a:gd name="T72" fmla="*/ 3175 w 3175"/>
                  <a:gd name="T73" fmla="*/ 243 h 1016"/>
                  <a:gd name="T74" fmla="*/ 2997 w 3175"/>
                  <a:gd name="T75" fmla="*/ 175 h 1016"/>
                  <a:gd name="T76" fmla="*/ 2815 w 3175"/>
                  <a:gd name="T77" fmla="*/ 118 h 1016"/>
                  <a:gd name="T78" fmla="*/ 2633 w 3175"/>
                  <a:gd name="T79" fmla="*/ 71 h 1016"/>
                  <a:gd name="T80" fmla="*/ 2447 w 3175"/>
                  <a:gd name="T81" fmla="*/ 36 h 1016"/>
                  <a:gd name="T82" fmla="*/ 2261 w 3175"/>
                  <a:gd name="T83" fmla="*/ 12 h 1016"/>
                  <a:gd name="T84" fmla="*/ 2074 w 3175"/>
                  <a:gd name="T85" fmla="*/ 1 h 1016"/>
                  <a:gd name="T86" fmla="*/ 1887 w 3175"/>
                  <a:gd name="T87" fmla="*/ 2 h 1016"/>
                  <a:gd name="T88" fmla="*/ 1699 w 3175"/>
                  <a:gd name="T89" fmla="*/ 16 h 1016"/>
                  <a:gd name="T90" fmla="*/ 1515 w 3175"/>
                  <a:gd name="T91" fmla="*/ 42 h 1016"/>
                  <a:gd name="T92" fmla="*/ 1330 w 3175"/>
                  <a:gd name="T93" fmla="*/ 83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175" h="1016">
                    <a:moveTo>
                      <a:pt x="1208" y="117"/>
                    </a:moveTo>
                    <a:lnTo>
                      <a:pt x="1198" y="128"/>
                    </a:lnTo>
                    <a:lnTo>
                      <a:pt x="1188" y="139"/>
                    </a:lnTo>
                    <a:lnTo>
                      <a:pt x="1190" y="144"/>
                    </a:lnTo>
                    <a:lnTo>
                      <a:pt x="1196" y="149"/>
                    </a:lnTo>
                    <a:lnTo>
                      <a:pt x="1205" y="153"/>
                    </a:lnTo>
                    <a:lnTo>
                      <a:pt x="1216" y="159"/>
                    </a:lnTo>
                    <a:lnTo>
                      <a:pt x="1246" y="168"/>
                    </a:lnTo>
                    <a:lnTo>
                      <a:pt x="1284" y="178"/>
                    </a:lnTo>
                    <a:lnTo>
                      <a:pt x="1330" y="188"/>
                    </a:lnTo>
                    <a:lnTo>
                      <a:pt x="1381" y="197"/>
                    </a:lnTo>
                    <a:lnTo>
                      <a:pt x="1435" y="208"/>
                    </a:lnTo>
                    <a:lnTo>
                      <a:pt x="1491" y="217"/>
                    </a:lnTo>
                    <a:lnTo>
                      <a:pt x="1601" y="234"/>
                    </a:lnTo>
                    <a:lnTo>
                      <a:pt x="1699" y="251"/>
                    </a:lnTo>
                    <a:lnTo>
                      <a:pt x="1739" y="257"/>
                    </a:lnTo>
                    <a:lnTo>
                      <a:pt x="1772" y="264"/>
                    </a:lnTo>
                    <a:lnTo>
                      <a:pt x="1785" y="268"/>
                    </a:lnTo>
                    <a:lnTo>
                      <a:pt x="1795" y="271"/>
                    </a:lnTo>
                    <a:lnTo>
                      <a:pt x="1802" y="273"/>
                    </a:lnTo>
                    <a:lnTo>
                      <a:pt x="1806" y="276"/>
                    </a:lnTo>
                    <a:lnTo>
                      <a:pt x="1786" y="276"/>
                    </a:lnTo>
                    <a:lnTo>
                      <a:pt x="1743" y="274"/>
                    </a:lnTo>
                    <a:lnTo>
                      <a:pt x="1679" y="271"/>
                    </a:lnTo>
                    <a:lnTo>
                      <a:pt x="1599" y="268"/>
                    </a:lnTo>
                    <a:lnTo>
                      <a:pt x="1502" y="265"/>
                    </a:lnTo>
                    <a:lnTo>
                      <a:pt x="1392" y="264"/>
                    </a:lnTo>
                    <a:lnTo>
                      <a:pt x="1333" y="264"/>
                    </a:lnTo>
                    <a:lnTo>
                      <a:pt x="1271" y="265"/>
                    </a:lnTo>
                    <a:lnTo>
                      <a:pt x="1206" y="266"/>
                    </a:lnTo>
                    <a:lnTo>
                      <a:pt x="1140" y="269"/>
                    </a:lnTo>
                    <a:lnTo>
                      <a:pt x="1071" y="271"/>
                    </a:lnTo>
                    <a:lnTo>
                      <a:pt x="1001" y="274"/>
                    </a:lnTo>
                    <a:lnTo>
                      <a:pt x="930" y="280"/>
                    </a:lnTo>
                    <a:lnTo>
                      <a:pt x="858" y="286"/>
                    </a:lnTo>
                    <a:lnTo>
                      <a:pt x="784" y="293"/>
                    </a:lnTo>
                    <a:lnTo>
                      <a:pt x="711" y="301"/>
                    </a:lnTo>
                    <a:lnTo>
                      <a:pt x="637" y="311"/>
                    </a:lnTo>
                    <a:lnTo>
                      <a:pt x="562" y="322"/>
                    </a:lnTo>
                    <a:lnTo>
                      <a:pt x="488" y="335"/>
                    </a:lnTo>
                    <a:lnTo>
                      <a:pt x="415" y="348"/>
                    </a:lnTo>
                    <a:lnTo>
                      <a:pt x="342" y="364"/>
                    </a:lnTo>
                    <a:lnTo>
                      <a:pt x="271" y="382"/>
                    </a:lnTo>
                    <a:lnTo>
                      <a:pt x="200" y="401"/>
                    </a:lnTo>
                    <a:lnTo>
                      <a:pt x="131" y="423"/>
                    </a:lnTo>
                    <a:lnTo>
                      <a:pt x="64" y="447"/>
                    </a:lnTo>
                    <a:lnTo>
                      <a:pt x="0" y="473"/>
                    </a:lnTo>
                    <a:lnTo>
                      <a:pt x="65" y="466"/>
                    </a:lnTo>
                    <a:lnTo>
                      <a:pt x="131" y="462"/>
                    </a:lnTo>
                    <a:lnTo>
                      <a:pt x="197" y="456"/>
                    </a:lnTo>
                    <a:lnTo>
                      <a:pt x="263" y="451"/>
                    </a:lnTo>
                    <a:lnTo>
                      <a:pt x="328" y="448"/>
                    </a:lnTo>
                    <a:lnTo>
                      <a:pt x="394" y="445"/>
                    </a:lnTo>
                    <a:lnTo>
                      <a:pt x="460" y="443"/>
                    </a:lnTo>
                    <a:lnTo>
                      <a:pt x="526" y="442"/>
                    </a:lnTo>
                    <a:lnTo>
                      <a:pt x="592" y="441"/>
                    </a:lnTo>
                    <a:lnTo>
                      <a:pt x="657" y="442"/>
                    </a:lnTo>
                    <a:lnTo>
                      <a:pt x="723" y="443"/>
                    </a:lnTo>
                    <a:lnTo>
                      <a:pt x="790" y="447"/>
                    </a:lnTo>
                    <a:lnTo>
                      <a:pt x="856" y="451"/>
                    </a:lnTo>
                    <a:lnTo>
                      <a:pt x="922" y="456"/>
                    </a:lnTo>
                    <a:lnTo>
                      <a:pt x="987" y="463"/>
                    </a:lnTo>
                    <a:lnTo>
                      <a:pt x="1053" y="471"/>
                    </a:lnTo>
                    <a:lnTo>
                      <a:pt x="1112" y="479"/>
                    </a:lnTo>
                    <a:lnTo>
                      <a:pt x="1171" y="488"/>
                    </a:lnTo>
                    <a:lnTo>
                      <a:pt x="1230" y="499"/>
                    </a:lnTo>
                    <a:lnTo>
                      <a:pt x="1288" y="510"/>
                    </a:lnTo>
                    <a:lnTo>
                      <a:pt x="1346" y="524"/>
                    </a:lnTo>
                    <a:lnTo>
                      <a:pt x="1402" y="539"/>
                    </a:lnTo>
                    <a:lnTo>
                      <a:pt x="1459" y="553"/>
                    </a:lnTo>
                    <a:lnTo>
                      <a:pt x="1515" y="570"/>
                    </a:lnTo>
                    <a:lnTo>
                      <a:pt x="1571" y="587"/>
                    </a:lnTo>
                    <a:lnTo>
                      <a:pt x="1627" y="607"/>
                    </a:lnTo>
                    <a:lnTo>
                      <a:pt x="1682" y="627"/>
                    </a:lnTo>
                    <a:lnTo>
                      <a:pt x="1737" y="648"/>
                    </a:lnTo>
                    <a:lnTo>
                      <a:pt x="1792" y="669"/>
                    </a:lnTo>
                    <a:lnTo>
                      <a:pt x="1847" y="693"/>
                    </a:lnTo>
                    <a:lnTo>
                      <a:pt x="1901" y="717"/>
                    </a:lnTo>
                    <a:lnTo>
                      <a:pt x="1956" y="742"/>
                    </a:lnTo>
                    <a:lnTo>
                      <a:pt x="2006" y="765"/>
                    </a:lnTo>
                    <a:lnTo>
                      <a:pt x="2061" y="792"/>
                    </a:lnTo>
                    <a:lnTo>
                      <a:pt x="2090" y="805"/>
                    </a:lnTo>
                    <a:lnTo>
                      <a:pt x="2119" y="820"/>
                    </a:lnTo>
                    <a:lnTo>
                      <a:pt x="2149" y="836"/>
                    </a:lnTo>
                    <a:lnTo>
                      <a:pt x="2178" y="852"/>
                    </a:lnTo>
                    <a:lnTo>
                      <a:pt x="2206" y="870"/>
                    </a:lnTo>
                    <a:lnTo>
                      <a:pt x="2235" y="888"/>
                    </a:lnTo>
                    <a:lnTo>
                      <a:pt x="2262" y="906"/>
                    </a:lnTo>
                    <a:lnTo>
                      <a:pt x="2288" y="927"/>
                    </a:lnTo>
                    <a:lnTo>
                      <a:pt x="2313" y="947"/>
                    </a:lnTo>
                    <a:lnTo>
                      <a:pt x="2337" y="968"/>
                    </a:lnTo>
                    <a:lnTo>
                      <a:pt x="2347" y="980"/>
                    </a:lnTo>
                    <a:lnTo>
                      <a:pt x="2357" y="992"/>
                    </a:lnTo>
                    <a:lnTo>
                      <a:pt x="2367" y="1004"/>
                    </a:lnTo>
                    <a:lnTo>
                      <a:pt x="2376" y="1016"/>
                    </a:lnTo>
                    <a:lnTo>
                      <a:pt x="2432" y="964"/>
                    </a:lnTo>
                    <a:lnTo>
                      <a:pt x="2486" y="913"/>
                    </a:lnTo>
                    <a:lnTo>
                      <a:pt x="2541" y="862"/>
                    </a:lnTo>
                    <a:lnTo>
                      <a:pt x="2594" y="811"/>
                    </a:lnTo>
                    <a:lnTo>
                      <a:pt x="2646" y="761"/>
                    </a:lnTo>
                    <a:lnTo>
                      <a:pt x="2697" y="711"/>
                    </a:lnTo>
                    <a:lnTo>
                      <a:pt x="2748" y="662"/>
                    </a:lnTo>
                    <a:lnTo>
                      <a:pt x="2798" y="614"/>
                    </a:lnTo>
                    <a:lnTo>
                      <a:pt x="2848" y="566"/>
                    </a:lnTo>
                    <a:lnTo>
                      <a:pt x="2897" y="518"/>
                    </a:lnTo>
                    <a:lnTo>
                      <a:pt x="2945" y="471"/>
                    </a:lnTo>
                    <a:lnTo>
                      <a:pt x="2992" y="424"/>
                    </a:lnTo>
                    <a:lnTo>
                      <a:pt x="3039" y="378"/>
                    </a:lnTo>
                    <a:lnTo>
                      <a:pt x="3085" y="332"/>
                    </a:lnTo>
                    <a:lnTo>
                      <a:pt x="3131" y="287"/>
                    </a:lnTo>
                    <a:lnTo>
                      <a:pt x="3175" y="243"/>
                    </a:lnTo>
                    <a:lnTo>
                      <a:pt x="3116" y="219"/>
                    </a:lnTo>
                    <a:lnTo>
                      <a:pt x="3057" y="196"/>
                    </a:lnTo>
                    <a:lnTo>
                      <a:pt x="2997" y="175"/>
                    </a:lnTo>
                    <a:lnTo>
                      <a:pt x="2937" y="154"/>
                    </a:lnTo>
                    <a:lnTo>
                      <a:pt x="2877" y="136"/>
                    </a:lnTo>
                    <a:lnTo>
                      <a:pt x="2815" y="118"/>
                    </a:lnTo>
                    <a:lnTo>
                      <a:pt x="2755" y="101"/>
                    </a:lnTo>
                    <a:lnTo>
                      <a:pt x="2694" y="85"/>
                    </a:lnTo>
                    <a:lnTo>
                      <a:pt x="2633" y="71"/>
                    </a:lnTo>
                    <a:lnTo>
                      <a:pt x="2570" y="58"/>
                    </a:lnTo>
                    <a:lnTo>
                      <a:pt x="2509" y="46"/>
                    </a:lnTo>
                    <a:lnTo>
                      <a:pt x="2447" y="36"/>
                    </a:lnTo>
                    <a:lnTo>
                      <a:pt x="2386" y="27"/>
                    </a:lnTo>
                    <a:lnTo>
                      <a:pt x="2323" y="19"/>
                    </a:lnTo>
                    <a:lnTo>
                      <a:pt x="2261" y="12"/>
                    </a:lnTo>
                    <a:lnTo>
                      <a:pt x="2198" y="7"/>
                    </a:lnTo>
                    <a:lnTo>
                      <a:pt x="2136" y="3"/>
                    </a:lnTo>
                    <a:lnTo>
                      <a:pt x="2074" y="1"/>
                    </a:lnTo>
                    <a:lnTo>
                      <a:pt x="2011" y="0"/>
                    </a:lnTo>
                    <a:lnTo>
                      <a:pt x="1949" y="0"/>
                    </a:lnTo>
                    <a:lnTo>
                      <a:pt x="1887" y="2"/>
                    </a:lnTo>
                    <a:lnTo>
                      <a:pt x="1824" y="5"/>
                    </a:lnTo>
                    <a:lnTo>
                      <a:pt x="1762" y="9"/>
                    </a:lnTo>
                    <a:lnTo>
                      <a:pt x="1699" y="16"/>
                    </a:lnTo>
                    <a:lnTo>
                      <a:pt x="1638" y="23"/>
                    </a:lnTo>
                    <a:lnTo>
                      <a:pt x="1576" y="32"/>
                    </a:lnTo>
                    <a:lnTo>
                      <a:pt x="1515" y="42"/>
                    </a:lnTo>
                    <a:lnTo>
                      <a:pt x="1452" y="54"/>
                    </a:lnTo>
                    <a:lnTo>
                      <a:pt x="1391" y="68"/>
                    </a:lnTo>
                    <a:lnTo>
                      <a:pt x="1330" y="83"/>
                    </a:lnTo>
                    <a:lnTo>
                      <a:pt x="1270" y="99"/>
                    </a:lnTo>
                    <a:lnTo>
                      <a:pt x="1208" y="117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淘宝店chenying0907 9">
                <a:extLst>
                  <a:ext uri="{FF2B5EF4-FFF2-40B4-BE49-F238E27FC236}">
                    <a16:creationId xmlns:a16="http://schemas.microsoft.com/office/drawing/2014/main" id="{F83CFE75-9418-4F5C-A46A-EC0DB2F7583C}"/>
                  </a:ext>
                </a:extLst>
              </p:cNvPr>
              <p:cNvSpPr/>
              <p:nvPr/>
            </p:nvSpPr>
            <p:spPr bwMode="auto">
              <a:xfrm>
                <a:off x="5529263" y="2236788"/>
                <a:ext cx="396875" cy="184150"/>
              </a:xfrm>
              <a:custGeom>
                <a:avLst/>
                <a:gdLst>
                  <a:gd name="T0" fmla="*/ 1650 w 1997"/>
                  <a:gd name="T1" fmla="*/ 445 h 931"/>
                  <a:gd name="T2" fmla="*/ 1655 w 1997"/>
                  <a:gd name="T3" fmla="*/ 464 h 931"/>
                  <a:gd name="T4" fmla="*/ 1647 w 1997"/>
                  <a:gd name="T5" fmla="*/ 493 h 931"/>
                  <a:gd name="T6" fmla="*/ 1627 w 1997"/>
                  <a:gd name="T7" fmla="*/ 514 h 931"/>
                  <a:gd name="T8" fmla="*/ 1600 w 1997"/>
                  <a:gd name="T9" fmla="*/ 524 h 931"/>
                  <a:gd name="T10" fmla="*/ 1575 w 1997"/>
                  <a:gd name="T11" fmla="*/ 520 h 931"/>
                  <a:gd name="T12" fmla="*/ 1561 w 1997"/>
                  <a:gd name="T13" fmla="*/ 511 h 931"/>
                  <a:gd name="T14" fmla="*/ 1482 w 1997"/>
                  <a:gd name="T15" fmla="*/ 445 h 931"/>
                  <a:gd name="T16" fmla="*/ 1401 w 1997"/>
                  <a:gd name="T17" fmla="*/ 386 h 931"/>
                  <a:gd name="T18" fmla="*/ 1317 w 1997"/>
                  <a:gd name="T19" fmla="*/ 334 h 931"/>
                  <a:gd name="T20" fmla="*/ 1231 w 1997"/>
                  <a:gd name="T21" fmla="*/ 290 h 931"/>
                  <a:gd name="T22" fmla="*/ 1143 w 1997"/>
                  <a:gd name="T23" fmla="*/ 251 h 931"/>
                  <a:gd name="T24" fmla="*/ 1052 w 1997"/>
                  <a:gd name="T25" fmla="*/ 219 h 931"/>
                  <a:gd name="T26" fmla="*/ 960 w 1997"/>
                  <a:gd name="T27" fmla="*/ 192 h 931"/>
                  <a:gd name="T28" fmla="*/ 867 w 1997"/>
                  <a:gd name="T29" fmla="*/ 172 h 931"/>
                  <a:gd name="T30" fmla="*/ 675 w 1997"/>
                  <a:gd name="T31" fmla="*/ 146 h 931"/>
                  <a:gd name="T32" fmla="*/ 540 w 1997"/>
                  <a:gd name="T33" fmla="*/ 171 h 931"/>
                  <a:gd name="T34" fmla="*/ 432 w 1997"/>
                  <a:gd name="T35" fmla="*/ 223 h 931"/>
                  <a:gd name="T36" fmla="*/ 319 w 1997"/>
                  <a:gd name="T37" fmla="*/ 283 h 931"/>
                  <a:gd name="T38" fmla="*/ 203 w 1997"/>
                  <a:gd name="T39" fmla="*/ 352 h 931"/>
                  <a:gd name="T40" fmla="*/ 82 w 1997"/>
                  <a:gd name="T41" fmla="*/ 430 h 931"/>
                  <a:gd name="T42" fmla="*/ 44 w 1997"/>
                  <a:gd name="T43" fmla="*/ 488 h 931"/>
                  <a:gd name="T44" fmla="*/ 178 w 1997"/>
                  <a:gd name="T45" fmla="*/ 494 h 931"/>
                  <a:gd name="T46" fmla="*/ 310 w 1997"/>
                  <a:gd name="T47" fmla="*/ 505 h 931"/>
                  <a:gd name="T48" fmla="*/ 442 w 1997"/>
                  <a:gd name="T49" fmla="*/ 525 h 931"/>
                  <a:gd name="T50" fmla="*/ 570 w 1997"/>
                  <a:gd name="T51" fmla="*/ 554 h 931"/>
                  <a:gd name="T52" fmla="*/ 697 w 1997"/>
                  <a:gd name="T53" fmla="*/ 589 h 931"/>
                  <a:gd name="T54" fmla="*/ 819 w 1997"/>
                  <a:gd name="T55" fmla="*/ 634 h 931"/>
                  <a:gd name="T56" fmla="*/ 937 w 1997"/>
                  <a:gd name="T57" fmla="*/ 688 h 931"/>
                  <a:gd name="T58" fmla="*/ 1052 w 1997"/>
                  <a:gd name="T59" fmla="*/ 750 h 931"/>
                  <a:gd name="T60" fmla="*/ 1160 w 1997"/>
                  <a:gd name="T61" fmla="*/ 821 h 931"/>
                  <a:gd name="T62" fmla="*/ 1263 w 1997"/>
                  <a:gd name="T63" fmla="*/ 902 h 931"/>
                  <a:gd name="T64" fmla="*/ 1523 w 1997"/>
                  <a:gd name="T65" fmla="*/ 704 h 931"/>
                  <a:gd name="T66" fmla="*/ 1758 w 1997"/>
                  <a:gd name="T67" fmla="*/ 477 h 931"/>
                  <a:gd name="T68" fmla="*/ 1873 w 1997"/>
                  <a:gd name="T69" fmla="*/ 374 h 931"/>
                  <a:gd name="T70" fmla="*/ 1969 w 1997"/>
                  <a:gd name="T71" fmla="*/ 300 h 931"/>
                  <a:gd name="T72" fmla="*/ 1942 w 1997"/>
                  <a:gd name="T73" fmla="*/ 234 h 931"/>
                  <a:gd name="T74" fmla="*/ 1848 w 1997"/>
                  <a:gd name="T75" fmla="*/ 167 h 931"/>
                  <a:gd name="T76" fmla="*/ 1778 w 1997"/>
                  <a:gd name="T77" fmla="*/ 125 h 931"/>
                  <a:gd name="T78" fmla="*/ 1695 w 1997"/>
                  <a:gd name="T79" fmla="*/ 87 h 931"/>
                  <a:gd name="T80" fmla="*/ 1601 w 1997"/>
                  <a:gd name="T81" fmla="*/ 53 h 931"/>
                  <a:gd name="T82" fmla="*/ 1495 w 1997"/>
                  <a:gd name="T83" fmla="*/ 24 h 931"/>
                  <a:gd name="T84" fmla="*/ 1379 w 1997"/>
                  <a:gd name="T85" fmla="*/ 6 h 931"/>
                  <a:gd name="T86" fmla="*/ 1250 w 1997"/>
                  <a:gd name="T87" fmla="*/ 0 h 931"/>
                  <a:gd name="T88" fmla="*/ 1110 w 1997"/>
                  <a:gd name="T89" fmla="*/ 7 h 931"/>
                  <a:gd name="T90" fmla="*/ 1054 w 1997"/>
                  <a:gd name="T91" fmla="*/ 36 h 931"/>
                  <a:gd name="T92" fmla="*/ 1185 w 1997"/>
                  <a:gd name="T93" fmla="*/ 85 h 931"/>
                  <a:gd name="T94" fmla="*/ 1309 w 1997"/>
                  <a:gd name="T95" fmla="*/ 150 h 931"/>
                  <a:gd name="T96" fmla="*/ 1427 w 1997"/>
                  <a:gd name="T97" fmla="*/ 228 h 931"/>
                  <a:gd name="T98" fmla="*/ 1540 w 1997"/>
                  <a:gd name="T99" fmla="*/ 324 h 931"/>
                  <a:gd name="T100" fmla="*/ 1643 w 1997"/>
                  <a:gd name="T101" fmla="*/ 435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97" h="931">
                    <a:moveTo>
                      <a:pt x="1643" y="435"/>
                    </a:moveTo>
                    <a:lnTo>
                      <a:pt x="1647" y="440"/>
                    </a:lnTo>
                    <a:lnTo>
                      <a:pt x="1650" y="445"/>
                    </a:lnTo>
                    <a:lnTo>
                      <a:pt x="1652" y="449"/>
                    </a:lnTo>
                    <a:lnTo>
                      <a:pt x="1653" y="454"/>
                    </a:lnTo>
                    <a:lnTo>
                      <a:pt x="1655" y="464"/>
                    </a:lnTo>
                    <a:lnTo>
                      <a:pt x="1654" y="474"/>
                    </a:lnTo>
                    <a:lnTo>
                      <a:pt x="1652" y="484"/>
                    </a:lnTo>
                    <a:lnTo>
                      <a:pt x="1647" y="493"/>
                    </a:lnTo>
                    <a:lnTo>
                      <a:pt x="1642" y="501"/>
                    </a:lnTo>
                    <a:lnTo>
                      <a:pt x="1635" y="507"/>
                    </a:lnTo>
                    <a:lnTo>
                      <a:pt x="1627" y="514"/>
                    </a:lnTo>
                    <a:lnTo>
                      <a:pt x="1618" y="519"/>
                    </a:lnTo>
                    <a:lnTo>
                      <a:pt x="1609" y="522"/>
                    </a:lnTo>
                    <a:lnTo>
                      <a:pt x="1600" y="524"/>
                    </a:lnTo>
                    <a:lnTo>
                      <a:pt x="1589" y="524"/>
                    </a:lnTo>
                    <a:lnTo>
                      <a:pt x="1579" y="522"/>
                    </a:lnTo>
                    <a:lnTo>
                      <a:pt x="1575" y="520"/>
                    </a:lnTo>
                    <a:lnTo>
                      <a:pt x="1570" y="518"/>
                    </a:lnTo>
                    <a:lnTo>
                      <a:pt x="1566" y="515"/>
                    </a:lnTo>
                    <a:lnTo>
                      <a:pt x="1561" y="511"/>
                    </a:lnTo>
                    <a:lnTo>
                      <a:pt x="1535" y="488"/>
                    </a:lnTo>
                    <a:lnTo>
                      <a:pt x="1509" y="465"/>
                    </a:lnTo>
                    <a:lnTo>
                      <a:pt x="1482" y="445"/>
                    </a:lnTo>
                    <a:lnTo>
                      <a:pt x="1456" y="423"/>
                    </a:lnTo>
                    <a:lnTo>
                      <a:pt x="1428" y="404"/>
                    </a:lnTo>
                    <a:lnTo>
                      <a:pt x="1401" y="386"/>
                    </a:lnTo>
                    <a:lnTo>
                      <a:pt x="1373" y="368"/>
                    </a:lnTo>
                    <a:lnTo>
                      <a:pt x="1346" y="350"/>
                    </a:lnTo>
                    <a:lnTo>
                      <a:pt x="1317" y="334"/>
                    </a:lnTo>
                    <a:lnTo>
                      <a:pt x="1289" y="318"/>
                    </a:lnTo>
                    <a:lnTo>
                      <a:pt x="1259" y="303"/>
                    </a:lnTo>
                    <a:lnTo>
                      <a:pt x="1231" y="290"/>
                    </a:lnTo>
                    <a:lnTo>
                      <a:pt x="1202" y="276"/>
                    </a:lnTo>
                    <a:lnTo>
                      <a:pt x="1172" y="262"/>
                    </a:lnTo>
                    <a:lnTo>
                      <a:pt x="1143" y="251"/>
                    </a:lnTo>
                    <a:lnTo>
                      <a:pt x="1113" y="240"/>
                    </a:lnTo>
                    <a:lnTo>
                      <a:pt x="1083" y="228"/>
                    </a:lnTo>
                    <a:lnTo>
                      <a:pt x="1052" y="219"/>
                    </a:lnTo>
                    <a:lnTo>
                      <a:pt x="1021" y="209"/>
                    </a:lnTo>
                    <a:lnTo>
                      <a:pt x="991" y="201"/>
                    </a:lnTo>
                    <a:lnTo>
                      <a:pt x="960" y="192"/>
                    </a:lnTo>
                    <a:lnTo>
                      <a:pt x="929" y="185"/>
                    </a:lnTo>
                    <a:lnTo>
                      <a:pt x="898" y="178"/>
                    </a:lnTo>
                    <a:lnTo>
                      <a:pt x="867" y="172"/>
                    </a:lnTo>
                    <a:lnTo>
                      <a:pt x="804" y="160"/>
                    </a:lnTo>
                    <a:lnTo>
                      <a:pt x="740" y="152"/>
                    </a:lnTo>
                    <a:lnTo>
                      <a:pt x="675" y="146"/>
                    </a:lnTo>
                    <a:lnTo>
                      <a:pt x="611" y="140"/>
                    </a:lnTo>
                    <a:lnTo>
                      <a:pt x="576" y="155"/>
                    </a:lnTo>
                    <a:lnTo>
                      <a:pt x="540" y="171"/>
                    </a:lnTo>
                    <a:lnTo>
                      <a:pt x="505" y="188"/>
                    </a:lnTo>
                    <a:lnTo>
                      <a:pt x="469" y="205"/>
                    </a:lnTo>
                    <a:lnTo>
                      <a:pt x="432" y="223"/>
                    </a:lnTo>
                    <a:lnTo>
                      <a:pt x="395" y="242"/>
                    </a:lnTo>
                    <a:lnTo>
                      <a:pt x="357" y="262"/>
                    </a:lnTo>
                    <a:lnTo>
                      <a:pt x="319" y="283"/>
                    </a:lnTo>
                    <a:lnTo>
                      <a:pt x="281" y="305"/>
                    </a:lnTo>
                    <a:lnTo>
                      <a:pt x="242" y="328"/>
                    </a:lnTo>
                    <a:lnTo>
                      <a:pt x="203" y="352"/>
                    </a:lnTo>
                    <a:lnTo>
                      <a:pt x="163" y="377"/>
                    </a:lnTo>
                    <a:lnTo>
                      <a:pt x="122" y="403"/>
                    </a:lnTo>
                    <a:lnTo>
                      <a:pt x="82" y="430"/>
                    </a:lnTo>
                    <a:lnTo>
                      <a:pt x="40" y="459"/>
                    </a:lnTo>
                    <a:lnTo>
                      <a:pt x="0" y="488"/>
                    </a:lnTo>
                    <a:lnTo>
                      <a:pt x="44" y="488"/>
                    </a:lnTo>
                    <a:lnTo>
                      <a:pt x="88" y="489"/>
                    </a:lnTo>
                    <a:lnTo>
                      <a:pt x="133" y="490"/>
                    </a:lnTo>
                    <a:lnTo>
                      <a:pt x="178" y="494"/>
                    </a:lnTo>
                    <a:lnTo>
                      <a:pt x="222" y="497"/>
                    </a:lnTo>
                    <a:lnTo>
                      <a:pt x="266" y="501"/>
                    </a:lnTo>
                    <a:lnTo>
                      <a:pt x="310" y="505"/>
                    </a:lnTo>
                    <a:lnTo>
                      <a:pt x="355" y="512"/>
                    </a:lnTo>
                    <a:lnTo>
                      <a:pt x="398" y="518"/>
                    </a:lnTo>
                    <a:lnTo>
                      <a:pt x="442" y="525"/>
                    </a:lnTo>
                    <a:lnTo>
                      <a:pt x="485" y="535"/>
                    </a:lnTo>
                    <a:lnTo>
                      <a:pt x="528" y="544"/>
                    </a:lnTo>
                    <a:lnTo>
                      <a:pt x="570" y="554"/>
                    </a:lnTo>
                    <a:lnTo>
                      <a:pt x="613" y="564"/>
                    </a:lnTo>
                    <a:lnTo>
                      <a:pt x="655" y="577"/>
                    </a:lnTo>
                    <a:lnTo>
                      <a:pt x="697" y="589"/>
                    </a:lnTo>
                    <a:lnTo>
                      <a:pt x="738" y="604"/>
                    </a:lnTo>
                    <a:lnTo>
                      <a:pt x="779" y="618"/>
                    </a:lnTo>
                    <a:lnTo>
                      <a:pt x="819" y="634"/>
                    </a:lnTo>
                    <a:lnTo>
                      <a:pt x="859" y="651"/>
                    </a:lnTo>
                    <a:lnTo>
                      <a:pt x="899" y="668"/>
                    </a:lnTo>
                    <a:lnTo>
                      <a:pt x="937" y="688"/>
                    </a:lnTo>
                    <a:lnTo>
                      <a:pt x="976" y="707"/>
                    </a:lnTo>
                    <a:lnTo>
                      <a:pt x="1014" y="727"/>
                    </a:lnTo>
                    <a:lnTo>
                      <a:pt x="1052" y="750"/>
                    </a:lnTo>
                    <a:lnTo>
                      <a:pt x="1088" y="773"/>
                    </a:lnTo>
                    <a:lnTo>
                      <a:pt x="1124" y="797"/>
                    </a:lnTo>
                    <a:lnTo>
                      <a:pt x="1160" y="821"/>
                    </a:lnTo>
                    <a:lnTo>
                      <a:pt x="1195" y="846"/>
                    </a:lnTo>
                    <a:lnTo>
                      <a:pt x="1229" y="874"/>
                    </a:lnTo>
                    <a:lnTo>
                      <a:pt x="1263" y="902"/>
                    </a:lnTo>
                    <a:lnTo>
                      <a:pt x="1296" y="931"/>
                    </a:lnTo>
                    <a:lnTo>
                      <a:pt x="1413" y="814"/>
                    </a:lnTo>
                    <a:lnTo>
                      <a:pt x="1523" y="704"/>
                    </a:lnTo>
                    <a:lnTo>
                      <a:pt x="1623" y="605"/>
                    </a:lnTo>
                    <a:lnTo>
                      <a:pt x="1715" y="516"/>
                    </a:lnTo>
                    <a:lnTo>
                      <a:pt x="1758" y="477"/>
                    </a:lnTo>
                    <a:lnTo>
                      <a:pt x="1799" y="439"/>
                    </a:lnTo>
                    <a:lnTo>
                      <a:pt x="1837" y="405"/>
                    </a:lnTo>
                    <a:lnTo>
                      <a:pt x="1873" y="374"/>
                    </a:lnTo>
                    <a:lnTo>
                      <a:pt x="1907" y="346"/>
                    </a:lnTo>
                    <a:lnTo>
                      <a:pt x="1940" y="321"/>
                    </a:lnTo>
                    <a:lnTo>
                      <a:pt x="1969" y="300"/>
                    </a:lnTo>
                    <a:lnTo>
                      <a:pt x="1997" y="282"/>
                    </a:lnTo>
                    <a:lnTo>
                      <a:pt x="1972" y="259"/>
                    </a:lnTo>
                    <a:lnTo>
                      <a:pt x="1942" y="234"/>
                    </a:lnTo>
                    <a:lnTo>
                      <a:pt x="1908" y="208"/>
                    </a:lnTo>
                    <a:lnTo>
                      <a:pt x="1870" y="181"/>
                    </a:lnTo>
                    <a:lnTo>
                      <a:pt x="1848" y="167"/>
                    </a:lnTo>
                    <a:lnTo>
                      <a:pt x="1826" y="152"/>
                    </a:lnTo>
                    <a:lnTo>
                      <a:pt x="1803" y="139"/>
                    </a:lnTo>
                    <a:lnTo>
                      <a:pt x="1778" y="125"/>
                    </a:lnTo>
                    <a:lnTo>
                      <a:pt x="1750" y="112"/>
                    </a:lnTo>
                    <a:lnTo>
                      <a:pt x="1723" y="99"/>
                    </a:lnTo>
                    <a:lnTo>
                      <a:pt x="1695" y="87"/>
                    </a:lnTo>
                    <a:lnTo>
                      <a:pt x="1664" y="74"/>
                    </a:lnTo>
                    <a:lnTo>
                      <a:pt x="1634" y="63"/>
                    </a:lnTo>
                    <a:lnTo>
                      <a:pt x="1601" y="53"/>
                    </a:lnTo>
                    <a:lnTo>
                      <a:pt x="1567" y="42"/>
                    </a:lnTo>
                    <a:lnTo>
                      <a:pt x="1532" y="33"/>
                    </a:lnTo>
                    <a:lnTo>
                      <a:pt x="1495" y="24"/>
                    </a:lnTo>
                    <a:lnTo>
                      <a:pt x="1458" y="17"/>
                    </a:lnTo>
                    <a:lnTo>
                      <a:pt x="1419" y="12"/>
                    </a:lnTo>
                    <a:lnTo>
                      <a:pt x="1379" y="6"/>
                    </a:lnTo>
                    <a:lnTo>
                      <a:pt x="1338" y="3"/>
                    </a:lnTo>
                    <a:lnTo>
                      <a:pt x="1295" y="0"/>
                    </a:lnTo>
                    <a:lnTo>
                      <a:pt x="1250" y="0"/>
                    </a:lnTo>
                    <a:lnTo>
                      <a:pt x="1205" y="0"/>
                    </a:lnTo>
                    <a:lnTo>
                      <a:pt x="1159" y="4"/>
                    </a:lnTo>
                    <a:lnTo>
                      <a:pt x="1110" y="7"/>
                    </a:lnTo>
                    <a:lnTo>
                      <a:pt x="1061" y="14"/>
                    </a:lnTo>
                    <a:lnTo>
                      <a:pt x="1010" y="22"/>
                    </a:lnTo>
                    <a:lnTo>
                      <a:pt x="1054" y="36"/>
                    </a:lnTo>
                    <a:lnTo>
                      <a:pt x="1098" y="50"/>
                    </a:lnTo>
                    <a:lnTo>
                      <a:pt x="1141" y="67"/>
                    </a:lnTo>
                    <a:lnTo>
                      <a:pt x="1185" y="85"/>
                    </a:lnTo>
                    <a:lnTo>
                      <a:pt x="1227" y="106"/>
                    </a:lnTo>
                    <a:lnTo>
                      <a:pt x="1269" y="126"/>
                    </a:lnTo>
                    <a:lnTo>
                      <a:pt x="1309" y="150"/>
                    </a:lnTo>
                    <a:lnTo>
                      <a:pt x="1349" y="174"/>
                    </a:lnTo>
                    <a:lnTo>
                      <a:pt x="1389" y="200"/>
                    </a:lnTo>
                    <a:lnTo>
                      <a:pt x="1427" y="228"/>
                    </a:lnTo>
                    <a:lnTo>
                      <a:pt x="1466" y="258"/>
                    </a:lnTo>
                    <a:lnTo>
                      <a:pt x="1502" y="290"/>
                    </a:lnTo>
                    <a:lnTo>
                      <a:pt x="1540" y="324"/>
                    </a:lnTo>
                    <a:lnTo>
                      <a:pt x="1575" y="359"/>
                    </a:lnTo>
                    <a:lnTo>
                      <a:pt x="1610" y="396"/>
                    </a:lnTo>
                    <a:lnTo>
                      <a:pt x="1643" y="435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淘宝店chenying0907 10">
                <a:extLst>
                  <a:ext uri="{FF2B5EF4-FFF2-40B4-BE49-F238E27FC236}">
                    <a16:creationId xmlns:a16="http://schemas.microsoft.com/office/drawing/2014/main" id="{D4D58DEA-816F-4B8C-8094-A70C64C8B7F6}"/>
                  </a:ext>
                </a:extLst>
              </p:cNvPr>
              <p:cNvSpPr/>
              <p:nvPr/>
            </p:nvSpPr>
            <p:spPr bwMode="auto">
              <a:xfrm>
                <a:off x="3989388" y="2840038"/>
                <a:ext cx="1112838" cy="433388"/>
              </a:xfrm>
              <a:custGeom>
                <a:avLst/>
                <a:gdLst>
                  <a:gd name="T0" fmla="*/ 169 w 5614"/>
                  <a:gd name="T1" fmla="*/ 271 h 2180"/>
                  <a:gd name="T2" fmla="*/ 512 w 5614"/>
                  <a:gd name="T3" fmla="*/ 232 h 2180"/>
                  <a:gd name="T4" fmla="*/ 859 w 5614"/>
                  <a:gd name="T5" fmla="*/ 195 h 2180"/>
                  <a:gd name="T6" fmla="*/ 1208 w 5614"/>
                  <a:gd name="T7" fmla="*/ 158 h 2180"/>
                  <a:gd name="T8" fmla="*/ 1558 w 5614"/>
                  <a:gd name="T9" fmla="*/ 121 h 2180"/>
                  <a:gd name="T10" fmla="*/ 1907 w 5614"/>
                  <a:gd name="T11" fmla="*/ 86 h 2180"/>
                  <a:gd name="T12" fmla="*/ 2251 w 5614"/>
                  <a:gd name="T13" fmla="*/ 51 h 2180"/>
                  <a:gd name="T14" fmla="*/ 2589 w 5614"/>
                  <a:gd name="T15" fmla="*/ 17 h 2180"/>
                  <a:gd name="T16" fmla="*/ 2757 w 5614"/>
                  <a:gd name="T17" fmla="*/ 0 h 2180"/>
                  <a:gd name="T18" fmla="*/ 2969 w 5614"/>
                  <a:gd name="T19" fmla="*/ 27 h 2180"/>
                  <a:gd name="T20" fmla="*/ 3193 w 5614"/>
                  <a:gd name="T21" fmla="*/ 64 h 2180"/>
                  <a:gd name="T22" fmla="*/ 3426 w 5614"/>
                  <a:gd name="T23" fmla="*/ 107 h 2180"/>
                  <a:gd name="T24" fmla="*/ 3669 w 5614"/>
                  <a:gd name="T25" fmla="*/ 160 h 2180"/>
                  <a:gd name="T26" fmla="*/ 3919 w 5614"/>
                  <a:gd name="T27" fmla="*/ 222 h 2180"/>
                  <a:gd name="T28" fmla="*/ 4178 w 5614"/>
                  <a:gd name="T29" fmla="*/ 296 h 2180"/>
                  <a:gd name="T30" fmla="*/ 4311 w 5614"/>
                  <a:gd name="T31" fmla="*/ 338 h 2180"/>
                  <a:gd name="T32" fmla="*/ 4443 w 5614"/>
                  <a:gd name="T33" fmla="*/ 382 h 2180"/>
                  <a:gd name="T34" fmla="*/ 4579 w 5614"/>
                  <a:gd name="T35" fmla="*/ 430 h 2180"/>
                  <a:gd name="T36" fmla="*/ 4716 w 5614"/>
                  <a:gd name="T37" fmla="*/ 480 h 2180"/>
                  <a:gd name="T38" fmla="*/ 4839 w 5614"/>
                  <a:gd name="T39" fmla="*/ 528 h 2180"/>
                  <a:gd name="T40" fmla="*/ 4958 w 5614"/>
                  <a:gd name="T41" fmla="*/ 577 h 2180"/>
                  <a:gd name="T42" fmla="*/ 5075 w 5614"/>
                  <a:gd name="T43" fmla="*/ 628 h 2180"/>
                  <a:gd name="T44" fmla="*/ 5190 w 5614"/>
                  <a:gd name="T45" fmla="*/ 679 h 2180"/>
                  <a:gd name="T46" fmla="*/ 5300 w 5614"/>
                  <a:gd name="T47" fmla="*/ 730 h 2180"/>
                  <a:gd name="T48" fmla="*/ 5407 w 5614"/>
                  <a:gd name="T49" fmla="*/ 783 h 2180"/>
                  <a:gd name="T50" fmla="*/ 5512 w 5614"/>
                  <a:gd name="T51" fmla="*/ 835 h 2180"/>
                  <a:gd name="T52" fmla="*/ 5614 w 5614"/>
                  <a:gd name="T53" fmla="*/ 888 h 2180"/>
                  <a:gd name="T54" fmla="*/ 5346 w 5614"/>
                  <a:gd name="T55" fmla="*/ 1067 h 2180"/>
                  <a:gd name="T56" fmla="*/ 5073 w 5614"/>
                  <a:gd name="T57" fmla="*/ 1244 h 2180"/>
                  <a:gd name="T58" fmla="*/ 4791 w 5614"/>
                  <a:gd name="T59" fmla="*/ 1415 h 2180"/>
                  <a:gd name="T60" fmla="*/ 4505 w 5614"/>
                  <a:gd name="T61" fmla="*/ 1581 h 2180"/>
                  <a:gd name="T62" fmla="*/ 4211 w 5614"/>
                  <a:gd name="T63" fmla="*/ 1741 h 2180"/>
                  <a:gd name="T64" fmla="*/ 4061 w 5614"/>
                  <a:gd name="T65" fmla="*/ 1819 h 2180"/>
                  <a:gd name="T66" fmla="*/ 3910 w 5614"/>
                  <a:gd name="T67" fmla="*/ 1895 h 2180"/>
                  <a:gd name="T68" fmla="*/ 3758 w 5614"/>
                  <a:gd name="T69" fmla="*/ 1969 h 2180"/>
                  <a:gd name="T70" fmla="*/ 3604 w 5614"/>
                  <a:gd name="T71" fmla="*/ 2041 h 2180"/>
                  <a:gd name="T72" fmla="*/ 3448 w 5614"/>
                  <a:gd name="T73" fmla="*/ 2112 h 2180"/>
                  <a:gd name="T74" fmla="*/ 3291 w 5614"/>
                  <a:gd name="T75" fmla="*/ 2180 h 2180"/>
                  <a:gd name="T76" fmla="*/ 3232 w 5614"/>
                  <a:gd name="T77" fmla="*/ 2070 h 2180"/>
                  <a:gd name="T78" fmla="*/ 3165 w 5614"/>
                  <a:gd name="T79" fmla="*/ 1965 h 2180"/>
                  <a:gd name="T80" fmla="*/ 3090 w 5614"/>
                  <a:gd name="T81" fmla="*/ 1866 h 2180"/>
                  <a:gd name="T82" fmla="*/ 3008 w 5614"/>
                  <a:gd name="T83" fmla="*/ 1770 h 2180"/>
                  <a:gd name="T84" fmla="*/ 2919 w 5614"/>
                  <a:gd name="T85" fmla="*/ 1680 h 2180"/>
                  <a:gd name="T86" fmla="*/ 2824 w 5614"/>
                  <a:gd name="T87" fmla="*/ 1593 h 2180"/>
                  <a:gd name="T88" fmla="*/ 2724 w 5614"/>
                  <a:gd name="T89" fmla="*/ 1511 h 2180"/>
                  <a:gd name="T90" fmla="*/ 2621 w 5614"/>
                  <a:gd name="T91" fmla="*/ 1432 h 2180"/>
                  <a:gd name="T92" fmla="*/ 2513 w 5614"/>
                  <a:gd name="T93" fmla="*/ 1357 h 2180"/>
                  <a:gd name="T94" fmla="*/ 2404 w 5614"/>
                  <a:gd name="T95" fmla="*/ 1286 h 2180"/>
                  <a:gd name="T96" fmla="*/ 2293 w 5614"/>
                  <a:gd name="T97" fmla="*/ 1218 h 2180"/>
                  <a:gd name="T98" fmla="*/ 2182 w 5614"/>
                  <a:gd name="T99" fmla="*/ 1152 h 2180"/>
                  <a:gd name="T100" fmla="*/ 1960 w 5614"/>
                  <a:gd name="T101" fmla="*/ 1030 h 2180"/>
                  <a:gd name="T102" fmla="*/ 1744 w 5614"/>
                  <a:gd name="T103" fmla="*/ 917 h 2180"/>
                  <a:gd name="T104" fmla="*/ 1640 w 5614"/>
                  <a:gd name="T105" fmla="*/ 865 h 2180"/>
                  <a:gd name="T106" fmla="*/ 1535 w 5614"/>
                  <a:gd name="T107" fmla="*/ 814 h 2180"/>
                  <a:gd name="T108" fmla="*/ 1321 w 5614"/>
                  <a:gd name="T109" fmla="*/ 720 h 2180"/>
                  <a:gd name="T110" fmla="*/ 1107 w 5614"/>
                  <a:gd name="T111" fmla="*/ 633 h 2180"/>
                  <a:gd name="T112" fmla="*/ 889 w 5614"/>
                  <a:gd name="T113" fmla="*/ 552 h 2180"/>
                  <a:gd name="T114" fmla="*/ 669 w 5614"/>
                  <a:gd name="T115" fmla="*/ 480 h 2180"/>
                  <a:gd name="T116" fmla="*/ 448 w 5614"/>
                  <a:gd name="T117" fmla="*/ 412 h 2180"/>
                  <a:gd name="T118" fmla="*/ 225 w 5614"/>
                  <a:gd name="T119" fmla="*/ 349 h 2180"/>
                  <a:gd name="T120" fmla="*/ 0 w 5614"/>
                  <a:gd name="T121" fmla="*/ 290 h 2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614" h="2180">
                    <a:moveTo>
                      <a:pt x="0" y="290"/>
                    </a:moveTo>
                    <a:lnTo>
                      <a:pt x="169" y="271"/>
                    </a:lnTo>
                    <a:lnTo>
                      <a:pt x="339" y="252"/>
                    </a:lnTo>
                    <a:lnTo>
                      <a:pt x="512" y="232"/>
                    </a:lnTo>
                    <a:lnTo>
                      <a:pt x="685" y="213"/>
                    </a:lnTo>
                    <a:lnTo>
                      <a:pt x="859" y="195"/>
                    </a:lnTo>
                    <a:lnTo>
                      <a:pt x="1033" y="176"/>
                    </a:lnTo>
                    <a:lnTo>
                      <a:pt x="1208" y="158"/>
                    </a:lnTo>
                    <a:lnTo>
                      <a:pt x="1384" y="139"/>
                    </a:lnTo>
                    <a:lnTo>
                      <a:pt x="1558" y="121"/>
                    </a:lnTo>
                    <a:lnTo>
                      <a:pt x="1733" y="104"/>
                    </a:lnTo>
                    <a:lnTo>
                      <a:pt x="1907" y="86"/>
                    </a:lnTo>
                    <a:lnTo>
                      <a:pt x="2079" y="69"/>
                    </a:lnTo>
                    <a:lnTo>
                      <a:pt x="2251" y="51"/>
                    </a:lnTo>
                    <a:lnTo>
                      <a:pt x="2421" y="34"/>
                    </a:lnTo>
                    <a:lnTo>
                      <a:pt x="2589" y="17"/>
                    </a:lnTo>
                    <a:lnTo>
                      <a:pt x="2756" y="0"/>
                    </a:lnTo>
                    <a:lnTo>
                      <a:pt x="2757" y="0"/>
                    </a:lnTo>
                    <a:lnTo>
                      <a:pt x="2861" y="12"/>
                    </a:lnTo>
                    <a:lnTo>
                      <a:pt x="2969" y="27"/>
                    </a:lnTo>
                    <a:lnTo>
                      <a:pt x="3080" y="44"/>
                    </a:lnTo>
                    <a:lnTo>
                      <a:pt x="3193" y="64"/>
                    </a:lnTo>
                    <a:lnTo>
                      <a:pt x="3308" y="84"/>
                    </a:lnTo>
                    <a:lnTo>
                      <a:pt x="3426" y="107"/>
                    </a:lnTo>
                    <a:lnTo>
                      <a:pt x="3546" y="132"/>
                    </a:lnTo>
                    <a:lnTo>
                      <a:pt x="3669" y="160"/>
                    </a:lnTo>
                    <a:lnTo>
                      <a:pt x="3792" y="189"/>
                    </a:lnTo>
                    <a:lnTo>
                      <a:pt x="3919" y="222"/>
                    </a:lnTo>
                    <a:lnTo>
                      <a:pt x="4048" y="257"/>
                    </a:lnTo>
                    <a:lnTo>
                      <a:pt x="4178" y="296"/>
                    </a:lnTo>
                    <a:lnTo>
                      <a:pt x="4244" y="316"/>
                    </a:lnTo>
                    <a:lnTo>
                      <a:pt x="4311" y="338"/>
                    </a:lnTo>
                    <a:lnTo>
                      <a:pt x="4376" y="360"/>
                    </a:lnTo>
                    <a:lnTo>
                      <a:pt x="4443" y="382"/>
                    </a:lnTo>
                    <a:lnTo>
                      <a:pt x="4511" y="405"/>
                    </a:lnTo>
                    <a:lnTo>
                      <a:pt x="4579" y="430"/>
                    </a:lnTo>
                    <a:lnTo>
                      <a:pt x="4647" y="455"/>
                    </a:lnTo>
                    <a:lnTo>
                      <a:pt x="4716" y="480"/>
                    </a:lnTo>
                    <a:lnTo>
                      <a:pt x="4778" y="504"/>
                    </a:lnTo>
                    <a:lnTo>
                      <a:pt x="4839" y="528"/>
                    </a:lnTo>
                    <a:lnTo>
                      <a:pt x="4899" y="552"/>
                    </a:lnTo>
                    <a:lnTo>
                      <a:pt x="4958" y="577"/>
                    </a:lnTo>
                    <a:lnTo>
                      <a:pt x="5017" y="602"/>
                    </a:lnTo>
                    <a:lnTo>
                      <a:pt x="5075" y="628"/>
                    </a:lnTo>
                    <a:lnTo>
                      <a:pt x="5133" y="653"/>
                    </a:lnTo>
                    <a:lnTo>
                      <a:pt x="5190" y="679"/>
                    </a:lnTo>
                    <a:lnTo>
                      <a:pt x="5245" y="704"/>
                    </a:lnTo>
                    <a:lnTo>
                      <a:pt x="5300" y="730"/>
                    </a:lnTo>
                    <a:lnTo>
                      <a:pt x="5354" y="756"/>
                    </a:lnTo>
                    <a:lnTo>
                      <a:pt x="5407" y="783"/>
                    </a:lnTo>
                    <a:lnTo>
                      <a:pt x="5461" y="809"/>
                    </a:lnTo>
                    <a:lnTo>
                      <a:pt x="5512" y="835"/>
                    </a:lnTo>
                    <a:lnTo>
                      <a:pt x="5563" y="862"/>
                    </a:lnTo>
                    <a:lnTo>
                      <a:pt x="5614" y="888"/>
                    </a:lnTo>
                    <a:lnTo>
                      <a:pt x="5481" y="979"/>
                    </a:lnTo>
                    <a:lnTo>
                      <a:pt x="5346" y="1067"/>
                    </a:lnTo>
                    <a:lnTo>
                      <a:pt x="5210" y="1156"/>
                    </a:lnTo>
                    <a:lnTo>
                      <a:pt x="5073" y="1244"/>
                    </a:lnTo>
                    <a:lnTo>
                      <a:pt x="4933" y="1330"/>
                    </a:lnTo>
                    <a:lnTo>
                      <a:pt x="4791" y="1415"/>
                    </a:lnTo>
                    <a:lnTo>
                      <a:pt x="4650" y="1498"/>
                    </a:lnTo>
                    <a:lnTo>
                      <a:pt x="4505" y="1581"/>
                    </a:lnTo>
                    <a:lnTo>
                      <a:pt x="4358" y="1661"/>
                    </a:lnTo>
                    <a:lnTo>
                      <a:pt x="4211" y="1741"/>
                    </a:lnTo>
                    <a:lnTo>
                      <a:pt x="4137" y="1781"/>
                    </a:lnTo>
                    <a:lnTo>
                      <a:pt x="4061" y="1819"/>
                    </a:lnTo>
                    <a:lnTo>
                      <a:pt x="3986" y="1856"/>
                    </a:lnTo>
                    <a:lnTo>
                      <a:pt x="3910" y="1895"/>
                    </a:lnTo>
                    <a:lnTo>
                      <a:pt x="3834" y="1932"/>
                    </a:lnTo>
                    <a:lnTo>
                      <a:pt x="3758" y="1969"/>
                    </a:lnTo>
                    <a:lnTo>
                      <a:pt x="3681" y="2005"/>
                    </a:lnTo>
                    <a:lnTo>
                      <a:pt x="3604" y="2041"/>
                    </a:lnTo>
                    <a:lnTo>
                      <a:pt x="3526" y="2077"/>
                    </a:lnTo>
                    <a:lnTo>
                      <a:pt x="3448" y="2112"/>
                    </a:lnTo>
                    <a:lnTo>
                      <a:pt x="3369" y="2146"/>
                    </a:lnTo>
                    <a:lnTo>
                      <a:pt x="3291" y="2180"/>
                    </a:lnTo>
                    <a:lnTo>
                      <a:pt x="3263" y="2124"/>
                    </a:lnTo>
                    <a:lnTo>
                      <a:pt x="3232" y="2070"/>
                    </a:lnTo>
                    <a:lnTo>
                      <a:pt x="3200" y="2016"/>
                    </a:lnTo>
                    <a:lnTo>
                      <a:pt x="3165" y="1965"/>
                    </a:lnTo>
                    <a:lnTo>
                      <a:pt x="3129" y="1914"/>
                    </a:lnTo>
                    <a:lnTo>
                      <a:pt x="3090" y="1866"/>
                    </a:lnTo>
                    <a:lnTo>
                      <a:pt x="3050" y="1817"/>
                    </a:lnTo>
                    <a:lnTo>
                      <a:pt x="3008" y="1770"/>
                    </a:lnTo>
                    <a:lnTo>
                      <a:pt x="2965" y="1725"/>
                    </a:lnTo>
                    <a:lnTo>
                      <a:pt x="2919" y="1680"/>
                    </a:lnTo>
                    <a:lnTo>
                      <a:pt x="2873" y="1636"/>
                    </a:lnTo>
                    <a:lnTo>
                      <a:pt x="2824" y="1593"/>
                    </a:lnTo>
                    <a:lnTo>
                      <a:pt x="2775" y="1551"/>
                    </a:lnTo>
                    <a:lnTo>
                      <a:pt x="2724" y="1511"/>
                    </a:lnTo>
                    <a:lnTo>
                      <a:pt x="2673" y="1471"/>
                    </a:lnTo>
                    <a:lnTo>
                      <a:pt x="2621" y="1432"/>
                    </a:lnTo>
                    <a:lnTo>
                      <a:pt x="2568" y="1395"/>
                    </a:lnTo>
                    <a:lnTo>
                      <a:pt x="2513" y="1357"/>
                    </a:lnTo>
                    <a:lnTo>
                      <a:pt x="2459" y="1321"/>
                    </a:lnTo>
                    <a:lnTo>
                      <a:pt x="2404" y="1286"/>
                    </a:lnTo>
                    <a:lnTo>
                      <a:pt x="2349" y="1251"/>
                    </a:lnTo>
                    <a:lnTo>
                      <a:pt x="2293" y="1218"/>
                    </a:lnTo>
                    <a:lnTo>
                      <a:pt x="2238" y="1185"/>
                    </a:lnTo>
                    <a:lnTo>
                      <a:pt x="2182" y="1152"/>
                    </a:lnTo>
                    <a:lnTo>
                      <a:pt x="2070" y="1090"/>
                    </a:lnTo>
                    <a:lnTo>
                      <a:pt x="1960" y="1030"/>
                    </a:lnTo>
                    <a:lnTo>
                      <a:pt x="1851" y="973"/>
                    </a:lnTo>
                    <a:lnTo>
                      <a:pt x="1744" y="917"/>
                    </a:lnTo>
                    <a:lnTo>
                      <a:pt x="1692" y="891"/>
                    </a:lnTo>
                    <a:lnTo>
                      <a:pt x="1640" y="865"/>
                    </a:lnTo>
                    <a:lnTo>
                      <a:pt x="1587" y="839"/>
                    </a:lnTo>
                    <a:lnTo>
                      <a:pt x="1535" y="814"/>
                    </a:lnTo>
                    <a:lnTo>
                      <a:pt x="1428" y="766"/>
                    </a:lnTo>
                    <a:lnTo>
                      <a:pt x="1321" y="720"/>
                    </a:lnTo>
                    <a:lnTo>
                      <a:pt x="1215" y="675"/>
                    </a:lnTo>
                    <a:lnTo>
                      <a:pt x="1107" y="633"/>
                    </a:lnTo>
                    <a:lnTo>
                      <a:pt x="998" y="592"/>
                    </a:lnTo>
                    <a:lnTo>
                      <a:pt x="889" y="552"/>
                    </a:lnTo>
                    <a:lnTo>
                      <a:pt x="779" y="515"/>
                    </a:lnTo>
                    <a:lnTo>
                      <a:pt x="669" y="480"/>
                    </a:lnTo>
                    <a:lnTo>
                      <a:pt x="559" y="445"/>
                    </a:lnTo>
                    <a:lnTo>
                      <a:pt x="448" y="412"/>
                    </a:lnTo>
                    <a:lnTo>
                      <a:pt x="337" y="380"/>
                    </a:lnTo>
                    <a:lnTo>
                      <a:pt x="225" y="349"/>
                    </a:lnTo>
                    <a:lnTo>
                      <a:pt x="113" y="32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1" name="淘宝店chenying0907 11">
                <a:extLst>
                  <a:ext uri="{FF2B5EF4-FFF2-40B4-BE49-F238E27FC236}">
                    <a16:creationId xmlns:a16="http://schemas.microsoft.com/office/drawing/2014/main" id="{A87AA728-AE65-4F8C-B1B3-E3DD5DFCF00F}"/>
                  </a:ext>
                </a:extLst>
              </p:cNvPr>
              <p:cNvSpPr/>
              <p:nvPr/>
            </p:nvSpPr>
            <p:spPr bwMode="auto">
              <a:xfrm>
                <a:off x="4535488" y="2613025"/>
                <a:ext cx="947738" cy="403225"/>
              </a:xfrm>
              <a:custGeom>
                <a:avLst/>
                <a:gdLst>
                  <a:gd name="T0" fmla="*/ 4194 w 4775"/>
                  <a:gd name="T1" fmla="*/ 158 h 2030"/>
                  <a:gd name="T2" fmla="*/ 4330 w 4775"/>
                  <a:gd name="T3" fmla="*/ 219 h 2030"/>
                  <a:gd name="T4" fmla="*/ 4460 w 4775"/>
                  <a:gd name="T5" fmla="*/ 287 h 2030"/>
                  <a:gd name="T6" fmla="*/ 4584 w 4775"/>
                  <a:gd name="T7" fmla="*/ 363 h 2030"/>
                  <a:gd name="T8" fmla="*/ 4702 w 4775"/>
                  <a:gd name="T9" fmla="*/ 447 h 2030"/>
                  <a:gd name="T10" fmla="*/ 4671 w 4775"/>
                  <a:gd name="T11" fmla="*/ 601 h 2030"/>
                  <a:gd name="T12" fmla="*/ 4343 w 4775"/>
                  <a:gd name="T13" fmla="*/ 886 h 2030"/>
                  <a:gd name="T14" fmla="*/ 3997 w 4775"/>
                  <a:gd name="T15" fmla="*/ 1174 h 2030"/>
                  <a:gd name="T16" fmla="*/ 3635 w 4775"/>
                  <a:gd name="T17" fmla="*/ 1462 h 2030"/>
                  <a:gd name="T18" fmla="*/ 3254 w 4775"/>
                  <a:gd name="T19" fmla="*/ 1749 h 2030"/>
                  <a:gd name="T20" fmla="*/ 2857 w 4775"/>
                  <a:gd name="T21" fmla="*/ 2030 h 2030"/>
                  <a:gd name="T22" fmla="*/ 2704 w 4775"/>
                  <a:gd name="T23" fmla="*/ 1951 h 2030"/>
                  <a:gd name="T24" fmla="*/ 2543 w 4775"/>
                  <a:gd name="T25" fmla="*/ 1872 h 2030"/>
                  <a:gd name="T26" fmla="*/ 2376 w 4775"/>
                  <a:gd name="T27" fmla="*/ 1795 h 2030"/>
                  <a:gd name="T28" fmla="*/ 2201 w 4775"/>
                  <a:gd name="T29" fmla="*/ 1719 h 2030"/>
                  <a:gd name="T30" fmla="*/ 2021 w 4775"/>
                  <a:gd name="T31" fmla="*/ 1646 h 2030"/>
                  <a:gd name="T32" fmla="*/ 1822 w 4775"/>
                  <a:gd name="T33" fmla="*/ 1572 h 2030"/>
                  <a:gd name="T34" fmla="*/ 1619 w 4775"/>
                  <a:gd name="T35" fmla="*/ 1502 h 2030"/>
                  <a:gd name="T36" fmla="*/ 1421 w 4775"/>
                  <a:gd name="T37" fmla="*/ 1438 h 2030"/>
                  <a:gd name="T38" fmla="*/ 1035 w 4775"/>
                  <a:gd name="T39" fmla="*/ 1331 h 2030"/>
                  <a:gd name="T40" fmla="*/ 669 w 4775"/>
                  <a:gd name="T41" fmla="*/ 1249 h 2030"/>
                  <a:gd name="T42" fmla="*/ 323 w 4775"/>
                  <a:gd name="T43" fmla="*/ 1186 h 2030"/>
                  <a:gd name="T44" fmla="*/ 0 w 4775"/>
                  <a:gd name="T45" fmla="*/ 1142 h 2030"/>
                  <a:gd name="T46" fmla="*/ 735 w 4775"/>
                  <a:gd name="T47" fmla="*/ 1065 h 2030"/>
                  <a:gd name="T48" fmla="*/ 1395 w 4775"/>
                  <a:gd name="T49" fmla="*/ 987 h 2030"/>
                  <a:gd name="T50" fmla="*/ 1869 w 4775"/>
                  <a:gd name="T51" fmla="*/ 922 h 2030"/>
                  <a:gd name="T52" fmla="*/ 2113 w 4775"/>
                  <a:gd name="T53" fmla="*/ 882 h 2030"/>
                  <a:gd name="T54" fmla="*/ 2323 w 4775"/>
                  <a:gd name="T55" fmla="*/ 841 h 2030"/>
                  <a:gd name="T56" fmla="*/ 2495 w 4775"/>
                  <a:gd name="T57" fmla="*/ 801 h 2030"/>
                  <a:gd name="T58" fmla="*/ 2626 w 4775"/>
                  <a:gd name="T59" fmla="*/ 759 h 2030"/>
                  <a:gd name="T60" fmla="*/ 2714 w 4775"/>
                  <a:gd name="T61" fmla="*/ 716 h 2030"/>
                  <a:gd name="T62" fmla="*/ 2315 w 4775"/>
                  <a:gd name="T63" fmla="*/ 765 h 2030"/>
                  <a:gd name="T64" fmla="*/ 1922 w 4775"/>
                  <a:gd name="T65" fmla="*/ 811 h 2030"/>
                  <a:gd name="T66" fmla="*/ 1551 w 4775"/>
                  <a:gd name="T67" fmla="*/ 853 h 2030"/>
                  <a:gd name="T68" fmla="*/ 1221 w 4775"/>
                  <a:gd name="T69" fmla="*/ 890 h 2030"/>
                  <a:gd name="T70" fmla="*/ 949 w 4775"/>
                  <a:gd name="T71" fmla="*/ 923 h 2030"/>
                  <a:gd name="T72" fmla="*/ 969 w 4775"/>
                  <a:gd name="T73" fmla="*/ 793 h 2030"/>
                  <a:gd name="T74" fmla="*/ 1157 w 4775"/>
                  <a:gd name="T75" fmla="*/ 601 h 2030"/>
                  <a:gd name="T76" fmla="*/ 1394 w 4775"/>
                  <a:gd name="T77" fmla="*/ 434 h 2030"/>
                  <a:gd name="T78" fmla="*/ 1673 w 4775"/>
                  <a:gd name="T79" fmla="*/ 291 h 2030"/>
                  <a:gd name="T80" fmla="*/ 1985 w 4775"/>
                  <a:gd name="T81" fmla="*/ 176 h 2030"/>
                  <a:gd name="T82" fmla="*/ 2321 w 4775"/>
                  <a:gd name="T83" fmla="*/ 88 h 2030"/>
                  <a:gd name="T84" fmla="*/ 2676 w 4775"/>
                  <a:gd name="T85" fmla="*/ 29 h 2030"/>
                  <a:gd name="T86" fmla="*/ 3039 w 4775"/>
                  <a:gd name="T87" fmla="*/ 2 h 2030"/>
                  <a:gd name="T88" fmla="*/ 3403 w 4775"/>
                  <a:gd name="T89" fmla="*/ 8 h 2030"/>
                  <a:gd name="T90" fmla="*/ 3760 w 4775"/>
                  <a:gd name="T91" fmla="*/ 46 h 2030"/>
                  <a:gd name="T92" fmla="*/ 4101 w 4775"/>
                  <a:gd name="T93" fmla="*/ 12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775" h="2030">
                    <a:moveTo>
                      <a:pt x="4101" y="120"/>
                    </a:moveTo>
                    <a:lnTo>
                      <a:pt x="4148" y="138"/>
                    </a:lnTo>
                    <a:lnTo>
                      <a:pt x="4194" y="158"/>
                    </a:lnTo>
                    <a:lnTo>
                      <a:pt x="4240" y="177"/>
                    </a:lnTo>
                    <a:lnTo>
                      <a:pt x="4285" y="197"/>
                    </a:lnTo>
                    <a:lnTo>
                      <a:pt x="4330" y="219"/>
                    </a:lnTo>
                    <a:lnTo>
                      <a:pt x="4374" y="240"/>
                    </a:lnTo>
                    <a:lnTo>
                      <a:pt x="4417" y="263"/>
                    </a:lnTo>
                    <a:lnTo>
                      <a:pt x="4460" y="287"/>
                    </a:lnTo>
                    <a:lnTo>
                      <a:pt x="4502" y="312"/>
                    </a:lnTo>
                    <a:lnTo>
                      <a:pt x="4543" y="337"/>
                    </a:lnTo>
                    <a:lnTo>
                      <a:pt x="4584" y="363"/>
                    </a:lnTo>
                    <a:lnTo>
                      <a:pt x="4623" y="390"/>
                    </a:lnTo>
                    <a:lnTo>
                      <a:pt x="4663" y="418"/>
                    </a:lnTo>
                    <a:lnTo>
                      <a:pt x="4702" y="447"/>
                    </a:lnTo>
                    <a:lnTo>
                      <a:pt x="4739" y="476"/>
                    </a:lnTo>
                    <a:lnTo>
                      <a:pt x="4775" y="507"/>
                    </a:lnTo>
                    <a:lnTo>
                      <a:pt x="4671" y="601"/>
                    </a:lnTo>
                    <a:lnTo>
                      <a:pt x="4563" y="695"/>
                    </a:lnTo>
                    <a:lnTo>
                      <a:pt x="4454" y="790"/>
                    </a:lnTo>
                    <a:lnTo>
                      <a:pt x="4343" y="886"/>
                    </a:lnTo>
                    <a:lnTo>
                      <a:pt x="4230" y="982"/>
                    </a:lnTo>
                    <a:lnTo>
                      <a:pt x="4115" y="1077"/>
                    </a:lnTo>
                    <a:lnTo>
                      <a:pt x="3997" y="1174"/>
                    </a:lnTo>
                    <a:lnTo>
                      <a:pt x="3878" y="1270"/>
                    </a:lnTo>
                    <a:lnTo>
                      <a:pt x="3757" y="1367"/>
                    </a:lnTo>
                    <a:lnTo>
                      <a:pt x="3635" y="1462"/>
                    </a:lnTo>
                    <a:lnTo>
                      <a:pt x="3510" y="1558"/>
                    </a:lnTo>
                    <a:lnTo>
                      <a:pt x="3383" y="1653"/>
                    </a:lnTo>
                    <a:lnTo>
                      <a:pt x="3254" y="1749"/>
                    </a:lnTo>
                    <a:lnTo>
                      <a:pt x="3123" y="1843"/>
                    </a:lnTo>
                    <a:lnTo>
                      <a:pt x="2990" y="1937"/>
                    </a:lnTo>
                    <a:lnTo>
                      <a:pt x="2857" y="2030"/>
                    </a:lnTo>
                    <a:lnTo>
                      <a:pt x="2806" y="2004"/>
                    </a:lnTo>
                    <a:lnTo>
                      <a:pt x="2755" y="1977"/>
                    </a:lnTo>
                    <a:lnTo>
                      <a:pt x="2704" y="1951"/>
                    </a:lnTo>
                    <a:lnTo>
                      <a:pt x="2650" y="1925"/>
                    </a:lnTo>
                    <a:lnTo>
                      <a:pt x="2597" y="1898"/>
                    </a:lnTo>
                    <a:lnTo>
                      <a:pt x="2543" y="1872"/>
                    </a:lnTo>
                    <a:lnTo>
                      <a:pt x="2488" y="1846"/>
                    </a:lnTo>
                    <a:lnTo>
                      <a:pt x="2433" y="1821"/>
                    </a:lnTo>
                    <a:lnTo>
                      <a:pt x="2376" y="1795"/>
                    </a:lnTo>
                    <a:lnTo>
                      <a:pt x="2318" y="1770"/>
                    </a:lnTo>
                    <a:lnTo>
                      <a:pt x="2260" y="1744"/>
                    </a:lnTo>
                    <a:lnTo>
                      <a:pt x="2201" y="1719"/>
                    </a:lnTo>
                    <a:lnTo>
                      <a:pt x="2142" y="1694"/>
                    </a:lnTo>
                    <a:lnTo>
                      <a:pt x="2082" y="1670"/>
                    </a:lnTo>
                    <a:lnTo>
                      <a:pt x="2021" y="1646"/>
                    </a:lnTo>
                    <a:lnTo>
                      <a:pt x="1959" y="1622"/>
                    </a:lnTo>
                    <a:lnTo>
                      <a:pt x="1890" y="1597"/>
                    </a:lnTo>
                    <a:lnTo>
                      <a:pt x="1822" y="1572"/>
                    </a:lnTo>
                    <a:lnTo>
                      <a:pt x="1754" y="1547"/>
                    </a:lnTo>
                    <a:lnTo>
                      <a:pt x="1686" y="1524"/>
                    </a:lnTo>
                    <a:lnTo>
                      <a:pt x="1619" y="1502"/>
                    </a:lnTo>
                    <a:lnTo>
                      <a:pt x="1554" y="1480"/>
                    </a:lnTo>
                    <a:lnTo>
                      <a:pt x="1487" y="1458"/>
                    </a:lnTo>
                    <a:lnTo>
                      <a:pt x="1421" y="1438"/>
                    </a:lnTo>
                    <a:lnTo>
                      <a:pt x="1291" y="1399"/>
                    </a:lnTo>
                    <a:lnTo>
                      <a:pt x="1162" y="1364"/>
                    </a:lnTo>
                    <a:lnTo>
                      <a:pt x="1035" y="1331"/>
                    </a:lnTo>
                    <a:lnTo>
                      <a:pt x="912" y="1302"/>
                    </a:lnTo>
                    <a:lnTo>
                      <a:pt x="789" y="1274"/>
                    </a:lnTo>
                    <a:lnTo>
                      <a:pt x="669" y="1249"/>
                    </a:lnTo>
                    <a:lnTo>
                      <a:pt x="551" y="1226"/>
                    </a:lnTo>
                    <a:lnTo>
                      <a:pt x="436" y="1206"/>
                    </a:lnTo>
                    <a:lnTo>
                      <a:pt x="323" y="1186"/>
                    </a:lnTo>
                    <a:lnTo>
                      <a:pt x="212" y="1169"/>
                    </a:lnTo>
                    <a:lnTo>
                      <a:pt x="104" y="1154"/>
                    </a:lnTo>
                    <a:lnTo>
                      <a:pt x="0" y="1142"/>
                    </a:lnTo>
                    <a:lnTo>
                      <a:pt x="252" y="1116"/>
                    </a:lnTo>
                    <a:lnTo>
                      <a:pt x="497" y="1090"/>
                    </a:lnTo>
                    <a:lnTo>
                      <a:pt x="735" y="1065"/>
                    </a:lnTo>
                    <a:lnTo>
                      <a:pt x="965" y="1039"/>
                    </a:lnTo>
                    <a:lnTo>
                      <a:pt x="1185" y="1013"/>
                    </a:lnTo>
                    <a:lnTo>
                      <a:pt x="1395" y="987"/>
                    </a:lnTo>
                    <a:lnTo>
                      <a:pt x="1593" y="962"/>
                    </a:lnTo>
                    <a:lnTo>
                      <a:pt x="1780" y="936"/>
                    </a:lnTo>
                    <a:lnTo>
                      <a:pt x="1869" y="922"/>
                    </a:lnTo>
                    <a:lnTo>
                      <a:pt x="1954" y="908"/>
                    </a:lnTo>
                    <a:lnTo>
                      <a:pt x="2034" y="896"/>
                    </a:lnTo>
                    <a:lnTo>
                      <a:pt x="2113" y="882"/>
                    </a:lnTo>
                    <a:lnTo>
                      <a:pt x="2186" y="869"/>
                    </a:lnTo>
                    <a:lnTo>
                      <a:pt x="2257" y="855"/>
                    </a:lnTo>
                    <a:lnTo>
                      <a:pt x="2323" y="841"/>
                    </a:lnTo>
                    <a:lnTo>
                      <a:pt x="2384" y="828"/>
                    </a:lnTo>
                    <a:lnTo>
                      <a:pt x="2442" y="814"/>
                    </a:lnTo>
                    <a:lnTo>
                      <a:pt x="2495" y="801"/>
                    </a:lnTo>
                    <a:lnTo>
                      <a:pt x="2544" y="787"/>
                    </a:lnTo>
                    <a:lnTo>
                      <a:pt x="2587" y="772"/>
                    </a:lnTo>
                    <a:lnTo>
                      <a:pt x="2626" y="759"/>
                    </a:lnTo>
                    <a:lnTo>
                      <a:pt x="2660" y="744"/>
                    </a:lnTo>
                    <a:lnTo>
                      <a:pt x="2690" y="729"/>
                    </a:lnTo>
                    <a:lnTo>
                      <a:pt x="2714" y="716"/>
                    </a:lnTo>
                    <a:lnTo>
                      <a:pt x="2581" y="733"/>
                    </a:lnTo>
                    <a:lnTo>
                      <a:pt x="2448" y="748"/>
                    </a:lnTo>
                    <a:lnTo>
                      <a:pt x="2315" y="765"/>
                    </a:lnTo>
                    <a:lnTo>
                      <a:pt x="2182" y="781"/>
                    </a:lnTo>
                    <a:lnTo>
                      <a:pt x="2051" y="796"/>
                    </a:lnTo>
                    <a:lnTo>
                      <a:pt x="1922" y="811"/>
                    </a:lnTo>
                    <a:lnTo>
                      <a:pt x="1795" y="826"/>
                    </a:lnTo>
                    <a:lnTo>
                      <a:pt x="1672" y="839"/>
                    </a:lnTo>
                    <a:lnTo>
                      <a:pt x="1551" y="853"/>
                    </a:lnTo>
                    <a:lnTo>
                      <a:pt x="1437" y="865"/>
                    </a:lnTo>
                    <a:lnTo>
                      <a:pt x="1326" y="878"/>
                    </a:lnTo>
                    <a:lnTo>
                      <a:pt x="1221" y="890"/>
                    </a:lnTo>
                    <a:lnTo>
                      <a:pt x="1124" y="902"/>
                    </a:lnTo>
                    <a:lnTo>
                      <a:pt x="1033" y="912"/>
                    </a:lnTo>
                    <a:lnTo>
                      <a:pt x="949" y="923"/>
                    </a:lnTo>
                    <a:lnTo>
                      <a:pt x="874" y="933"/>
                    </a:lnTo>
                    <a:lnTo>
                      <a:pt x="919" y="862"/>
                    </a:lnTo>
                    <a:lnTo>
                      <a:pt x="969" y="793"/>
                    </a:lnTo>
                    <a:lnTo>
                      <a:pt x="1025" y="727"/>
                    </a:lnTo>
                    <a:lnTo>
                      <a:pt x="1088" y="662"/>
                    </a:lnTo>
                    <a:lnTo>
                      <a:pt x="1157" y="601"/>
                    </a:lnTo>
                    <a:lnTo>
                      <a:pt x="1230" y="543"/>
                    </a:lnTo>
                    <a:lnTo>
                      <a:pt x="1310" y="487"/>
                    </a:lnTo>
                    <a:lnTo>
                      <a:pt x="1394" y="434"/>
                    </a:lnTo>
                    <a:lnTo>
                      <a:pt x="1482" y="383"/>
                    </a:lnTo>
                    <a:lnTo>
                      <a:pt x="1575" y="336"/>
                    </a:lnTo>
                    <a:lnTo>
                      <a:pt x="1673" y="291"/>
                    </a:lnTo>
                    <a:lnTo>
                      <a:pt x="1774" y="249"/>
                    </a:lnTo>
                    <a:lnTo>
                      <a:pt x="1878" y="211"/>
                    </a:lnTo>
                    <a:lnTo>
                      <a:pt x="1985" y="176"/>
                    </a:lnTo>
                    <a:lnTo>
                      <a:pt x="2095" y="143"/>
                    </a:lnTo>
                    <a:lnTo>
                      <a:pt x="2207" y="113"/>
                    </a:lnTo>
                    <a:lnTo>
                      <a:pt x="2321" y="88"/>
                    </a:lnTo>
                    <a:lnTo>
                      <a:pt x="2438" y="65"/>
                    </a:lnTo>
                    <a:lnTo>
                      <a:pt x="2557" y="45"/>
                    </a:lnTo>
                    <a:lnTo>
                      <a:pt x="2676" y="29"/>
                    </a:lnTo>
                    <a:lnTo>
                      <a:pt x="2797" y="17"/>
                    </a:lnTo>
                    <a:lnTo>
                      <a:pt x="2918" y="8"/>
                    </a:lnTo>
                    <a:lnTo>
                      <a:pt x="3039" y="2"/>
                    </a:lnTo>
                    <a:lnTo>
                      <a:pt x="3161" y="0"/>
                    </a:lnTo>
                    <a:lnTo>
                      <a:pt x="3283" y="2"/>
                    </a:lnTo>
                    <a:lnTo>
                      <a:pt x="3403" y="8"/>
                    </a:lnTo>
                    <a:lnTo>
                      <a:pt x="3523" y="17"/>
                    </a:lnTo>
                    <a:lnTo>
                      <a:pt x="3642" y="29"/>
                    </a:lnTo>
                    <a:lnTo>
                      <a:pt x="3760" y="46"/>
                    </a:lnTo>
                    <a:lnTo>
                      <a:pt x="3876" y="67"/>
                    </a:lnTo>
                    <a:lnTo>
                      <a:pt x="3989" y="92"/>
                    </a:lnTo>
                    <a:lnTo>
                      <a:pt x="4101" y="1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淘宝店chenying0907 12">
                <a:extLst>
                  <a:ext uri="{FF2B5EF4-FFF2-40B4-BE49-F238E27FC236}">
                    <a16:creationId xmlns:a16="http://schemas.microsoft.com/office/drawing/2014/main" id="{A5B7E88C-BAEF-4A4D-BC00-51886CA683ED}"/>
                  </a:ext>
                </a:extLst>
              </p:cNvPr>
              <p:cNvSpPr/>
              <p:nvPr/>
            </p:nvSpPr>
            <p:spPr bwMode="auto">
              <a:xfrm>
                <a:off x="3868738" y="2905125"/>
                <a:ext cx="752475" cy="401638"/>
              </a:xfrm>
              <a:custGeom>
                <a:avLst/>
                <a:gdLst>
                  <a:gd name="T0" fmla="*/ 2142 w 3796"/>
                  <a:gd name="T1" fmla="*/ 608 h 2024"/>
                  <a:gd name="T2" fmla="*/ 2028 w 3796"/>
                  <a:gd name="T3" fmla="*/ 553 h 2024"/>
                  <a:gd name="T4" fmla="*/ 1912 w 3796"/>
                  <a:gd name="T5" fmla="*/ 502 h 2024"/>
                  <a:gd name="T6" fmla="*/ 1795 w 3796"/>
                  <a:gd name="T7" fmla="*/ 454 h 2024"/>
                  <a:gd name="T8" fmla="*/ 1620 w 3796"/>
                  <a:gd name="T9" fmla="*/ 384 h 2024"/>
                  <a:gd name="T10" fmla="*/ 1383 w 3796"/>
                  <a:gd name="T11" fmla="*/ 299 h 2024"/>
                  <a:gd name="T12" fmla="*/ 1142 w 3796"/>
                  <a:gd name="T13" fmla="*/ 222 h 2024"/>
                  <a:gd name="T14" fmla="*/ 901 w 3796"/>
                  <a:gd name="T15" fmla="*/ 152 h 2024"/>
                  <a:gd name="T16" fmla="*/ 657 w 3796"/>
                  <a:gd name="T17" fmla="*/ 88 h 2024"/>
                  <a:gd name="T18" fmla="*/ 412 w 3796"/>
                  <a:gd name="T19" fmla="*/ 28 h 2024"/>
                  <a:gd name="T20" fmla="*/ 252 w 3796"/>
                  <a:gd name="T21" fmla="*/ 5 h 2024"/>
                  <a:gd name="T22" fmla="*/ 180 w 3796"/>
                  <a:gd name="T23" fmla="*/ 14 h 2024"/>
                  <a:gd name="T24" fmla="*/ 107 w 3796"/>
                  <a:gd name="T25" fmla="*/ 23 h 2024"/>
                  <a:gd name="T26" fmla="*/ 36 w 3796"/>
                  <a:gd name="T27" fmla="*/ 33 h 2024"/>
                  <a:gd name="T28" fmla="*/ 62 w 3796"/>
                  <a:gd name="T29" fmla="*/ 56 h 2024"/>
                  <a:gd name="T30" fmla="*/ 185 w 3796"/>
                  <a:gd name="T31" fmla="*/ 95 h 2024"/>
                  <a:gd name="T32" fmla="*/ 308 w 3796"/>
                  <a:gd name="T33" fmla="*/ 137 h 2024"/>
                  <a:gd name="T34" fmla="*/ 429 w 3796"/>
                  <a:gd name="T35" fmla="*/ 181 h 2024"/>
                  <a:gd name="T36" fmla="*/ 550 w 3796"/>
                  <a:gd name="T37" fmla="*/ 228 h 2024"/>
                  <a:gd name="T38" fmla="*/ 671 w 3796"/>
                  <a:gd name="T39" fmla="*/ 277 h 2024"/>
                  <a:gd name="T40" fmla="*/ 791 w 3796"/>
                  <a:gd name="T41" fmla="*/ 327 h 2024"/>
                  <a:gd name="T42" fmla="*/ 910 w 3796"/>
                  <a:gd name="T43" fmla="*/ 378 h 2024"/>
                  <a:gd name="T44" fmla="*/ 1038 w 3796"/>
                  <a:gd name="T45" fmla="*/ 431 h 2024"/>
                  <a:gd name="T46" fmla="*/ 1173 w 3796"/>
                  <a:gd name="T47" fmla="*/ 485 h 2024"/>
                  <a:gd name="T48" fmla="*/ 1307 w 3796"/>
                  <a:gd name="T49" fmla="*/ 543 h 2024"/>
                  <a:gd name="T50" fmla="*/ 1438 w 3796"/>
                  <a:gd name="T51" fmla="*/ 603 h 2024"/>
                  <a:gd name="T52" fmla="*/ 1570 w 3796"/>
                  <a:gd name="T53" fmla="*/ 666 h 2024"/>
                  <a:gd name="T54" fmla="*/ 1699 w 3796"/>
                  <a:gd name="T55" fmla="*/ 732 h 2024"/>
                  <a:gd name="T56" fmla="*/ 1827 w 3796"/>
                  <a:gd name="T57" fmla="*/ 800 h 2024"/>
                  <a:gd name="T58" fmla="*/ 1953 w 3796"/>
                  <a:gd name="T59" fmla="*/ 870 h 2024"/>
                  <a:gd name="T60" fmla="*/ 2118 w 3796"/>
                  <a:gd name="T61" fmla="*/ 961 h 2024"/>
                  <a:gd name="T62" fmla="*/ 2319 w 3796"/>
                  <a:gd name="T63" fmla="*/ 1074 h 2024"/>
                  <a:gd name="T64" fmla="*/ 2468 w 3796"/>
                  <a:gd name="T65" fmla="*/ 1162 h 2024"/>
                  <a:gd name="T66" fmla="*/ 2564 w 3796"/>
                  <a:gd name="T67" fmla="*/ 1224 h 2024"/>
                  <a:gd name="T68" fmla="*/ 2661 w 3796"/>
                  <a:gd name="T69" fmla="*/ 1287 h 2024"/>
                  <a:gd name="T70" fmla="*/ 2755 w 3796"/>
                  <a:gd name="T71" fmla="*/ 1353 h 2024"/>
                  <a:gd name="T72" fmla="*/ 2847 w 3796"/>
                  <a:gd name="T73" fmla="*/ 1422 h 2024"/>
                  <a:gd name="T74" fmla="*/ 2937 w 3796"/>
                  <a:gd name="T75" fmla="*/ 1492 h 2024"/>
                  <a:gd name="T76" fmla="*/ 3025 w 3796"/>
                  <a:gd name="T77" fmla="*/ 1566 h 2024"/>
                  <a:gd name="T78" fmla="*/ 3111 w 3796"/>
                  <a:gd name="T79" fmla="*/ 1642 h 2024"/>
                  <a:gd name="T80" fmla="*/ 3195 w 3796"/>
                  <a:gd name="T81" fmla="*/ 1722 h 2024"/>
                  <a:gd name="T82" fmla="*/ 3275 w 3796"/>
                  <a:gd name="T83" fmla="*/ 1803 h 2024"/>
                  <a:gd name="T84" fmla="*/ 3352 w 3796"/>
                  <a:gd name="T85" fmla="*/ 1889 h 2024"/>
                  <a:gd name="T86" fmla="*/ 3428 w 3796"/>
                  <a:gd name="T87" fmla="*/ 1979 h 2024"/>
                  <a:gd name="T88" fmla="*/ 3506 w 3796"/>
                  <a:gd name="T89" fmla="*/ 2008 h 2024"/>
                  <a:gd name="T90" fmla="*/ 3589 w 3796"/>
                  <a:gd name="T91" fmla="*/ 1977 h 2024"/>
                  <a:gd name="T92" fmla="*/ 3672 w 3796"/>
                  <a:gd name="T93" fmla="*/ 1944 h 2024"/>
                  <a:gd name="T94" fmla="*/ 3755 w 3796"/>
                  <a:gd name="T95" fmla="*/ 1911 h 2024"/>
                  <a:gd name="T96" fmla="*/ 3768 w 3796"/>
                  <a:gd name="T97" fmla="*/ 1838 h 2024"/>
                  <a:gd name="T98" fmla="*/ 3704 w 3796"/>
                  <a:gd name="T99" fmla="*/ 1731 h 2024"/>
                  <a:gd name="T100" fmla="*/ 3630 w 3796"/>
                  <a:gd name="T101" fmla="*/ 1627 h 2024"/>
                  <a:gd name="T102" fmla="*/ 3549 w 3796"/>
                  <a:gd name="T103" fmla="*/ 1530 h 2024"/>
                  <a:gd name="T104" fmla="*/ 3459 w 3796"/>
                  <a:gd name="T105" fmla="*/ 1437 h 2024"/>
                  <a:gd name="T106" fmla="*/ 3364 w 3796"/>
                  <a:gd name="T107" fmla="*/ 1348 h 2024"/>
                  <a:gd name="T108" fmla="*/ 3263 w 3796"/>
                  <a:gd name="T109" fmla="*/ 1263 h 2024"/>
                  <a:gd name="T110" fmla="*/ 3156 w 3796"/>
                  <a:gd name="T111" fmla="*/ 1183 h 2024"/>
                  <a:gd name="T112" fmla="*/ 3046 w 3796"/>
                  <a:gd name="T113" fmla="*/ 1107 h 2024"/>
                  <a:gd name="T114" fmla="*/ 2934 w 3796"/>
                  <a:gd name="T115" fmla="*/ 1033 h 2024"/>
                  <a:gd name="T116" fmla="*/ 2819 w 3796"/>
                  <a:gd name="T117" fmla="*/ 964 h 2024"/>
                  <a:gd name="T118" fmla="*/ 2705 w 3796"/>
                  <a:gd name="T119" fmla="*/ 898 h 2024"/>
                  <a:gd name="T120" fmla="*/ 2531 w 3796"/>
                  <a:gd name="T121" fmla="*/ 804 h 2024"/>
                  <a:gd name="T122" fmla="*/ 2308 w 3796"/>
                  <a:gd name="T123" fmla="*/ 69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96" h="2024">
                    <a:moveTo>
                      <a:pt x="2200" y="636"/>
                    </a:moveTo>
                    <a:lnTo>
                      <a:pt x="2142" y="608"/>
                    </a:lnTo>
                    <a:lnTo>
                      <a:pt x="2086" y="581"/>
                    </a:lnTo>
                    <a:lnTo>
                      <a:pt x="2028" y="553"/>
                    </a:lnTo>
                    <a:lnTo>
                      <a:pt x="1970" y="529"/>
                    </a:lnTo>
                    <a:lnTo>
                      <a:pt x="1912" y="502"/>
                    </a:lnTo>
                    <a:lnTo>
                      <a:pt x="1854" y="477"/>
                    </a:lnTo>
                    <a:lnTo>
                      <a:pt x="1795" y="454"/>
                    </a:lnTo>
                    <a:lnTo>
                      <a:pt x="1738" y="430"/>
                    </a:lnTo>
                    <a:lnTo>
                      <a:pt x="1620" y="384"/>
                    </a:lnTo>
                    <a:lnTo>
                      <a:pt x="1502" y="341"/>
                    </a:lnTo>
                    <a:lnTo>
                      <a:pt x="1383" y="299"/>
                    </a:lnTo>
                    <a:lnTo>
                      <a:pt x="1263" y="261"/>
                    </a:lnTo>
                    <a:lnTo>
                      <a:pt x="1142" y="222"/>
                    </a:lnTo>
                    <a:lnTo>
                      <a:pt x="1022" y="187"/>
                    </a:lnTo>
                    <a:lnTo>
                      <a:pt x="901" y="152"/>
                    </a:lnTo>
                    <a:lnTo>
                      <a:pt x="779" y="119"/>
                    </a:lnTo>
                    <a:lnTo>
                      <a:pt x="657" y="88"/>
                    </a:lnTo>
                    <a:lnTo>
                      <a:pt x="534" y="58"/>
                    </a:lnTo>
                    <a:lnTo>
                      <a:pt x="412" y="28"/>
                    </a:lnTo>
                    <a:lnTo>
                      <a:pt x="288" y="0"/>
                    </a:lnTo>
                    <a:lnTo>
                      <a:pt x="252" y="5"/>
                    </a:lnTo>
                    <a:lnTo>
                      <a:pt x="216" y="9"/>
                    </a:lnTo>
                    <a:lnTo>
                      <a:pt x="180" y="14"/>
                    </a:lnTo>
                    <a:lnTo>
                      <a:pt x="143" y="18"/>
                    </a:lnTo>
                    <a:lnTo>
                      <a:pt x="107" y="23"/>
                    </a:lnTo>
                    <a:lnTo>
                      <a:pt x="72" y="28"/>
                    </a:lnTo>
                    <a:lnTo>
                      <a:pt x="36" y="33"/>
                    </a:lnTo>
                    <a:lnTo>
                      <a:pt x="0" y="37"/>
                    </a:lnTo>
                    <a:lnTo>
                      <a:pt x="62" y="56"/>
                    </a:lnTo>
                    <a:lnTo>
                      <a:pt x="124" y="76"/>
                    </a:lnTo>
                    <a:lnTo>
                      <a:pt x="185" y="95"/>
                    </a:lnTo>
                    <a:lnTo>
                      <a:pt x="246" y="117"/>
                    </a:lnTo>
                    <a:lnTo>
                      <a:pt x="308" y="137"/>
                    </a:lnTo>
                    <a:lnTo>
                      <a:pt x="368" y="160"/>
                    </a:lnTo>
                    <a:lnTo>
                      <a:pt x="429" y="181"/>
                    </a:lnTo>
                    <a:lnTo>
                      <a:pt x="489" y="204"/>
                    </a:lnTo>
                    <a:lnTo>
                      <a:pt x="550" y="228"/>
                    </a:lnTo>
                    <a:lnTo>
                      <a:pt x="610" y="252"/>
                    </a:lnTo>
                    <a:lnTo>
                      <a:pt x="671" y="277"/>
                    </a:lnTo>
                    <a:lnTo>
                      <a:pt x="731" y="301"/>
                    </a:lnTo>
                    <a:lnTo>
                      <a:pt x="791" y="327"/>
                    </a:lnTo>
                    <a:lnTo>
                      <a:pt x="851" y="352"/>
                    </a:lnTo>
                    <a:lnTo>
                      <a:pt x="910" y="378"/>
                    </a:lnTo>
                    <a:lnTo>
                      <a:pt x="970" y="404"/>
                    </a:lnTo>
                    <a:lnTo>
                      <a:pt x="1038" y="431"/>
                    </a:lnTo>
                    <a:lnTo>
                      <a:pt x="1106" y="458"/>
                    </a:lnTo>
                    <a:lnTo>
                      <a:pt x="1173" y="485"/>
                    </a:lnTo>
                    <a:lnTo>
                      <a:pt x="1240" y="514"/>
                    </a:lnTo>
                    <a:lnTo>
                      <a:pt x="1307" y="543"/>
                    </a:lnTo>
                    <a:lnTo>
                      <a:pt x="1373" y="573"/>
                    </a:lnTo>
                    <a:lnTo>
                      <a:pt x="1438" y="603"/>
                    </a:lnTo>
                    <a:lnTo>
                      <a:pt x="1504" y="634"/>
                    </a:lnTo>
                    <a:lnTo>
                      <a:pt x="1570" y="666"/>
                    </a:lnTo>
                    <a:lnTo>
                      <a:pt x="1634" y="699"/>
                    </a:lnTo>
                    <a:lnTo>
                      <a:pt x="1699" y="732"/>
                    </a:lnTo>
                    <a:lnTo>
                      <a:pt x="1763" y="764"/>
                    </a:lnTo>
                    <a:lnTo>
                      <a:pt x="1827" y="800"/>
                    </a:lnTo>
                    <a:lnTo>
                      <a:pt x="1890" y="835"/>
                    </a:lnTo>
                    <a:lnTo>
                      <a:pt x="1953" y="870"/>
                    </a:lnTo>
                    <a:lnTo>
                      <a:pt x="2015" y="906"/>
                    </a:lnTo>
                    <a:lnTo>
                      <a:pt x="2118" y="961"/>
                    </a:lnTo>
                    <a:lnTo>
                      <a:pt x="2218" y="1016"/>
                    </a:lnTo>
                    <a:lnTo>
                      <a:pt x="2319" y="1074"/>
                    </a:lnTo>
                    <a:lnTo>
                      <a:pt x="2418" y="1133"/>
                    </a:lnTo>
                    <a:lnTo>
                      <a:pt x="2468" y="1162"/>
                    </a:lnTo>
                    <a:lnTo>
                      <a:pt x="2517" y="1193"/>
                    </a:lnTo>
                    <a:lnTo>
                      <a:pt x="2564" y="1224"/>
                    </a:lnTo>
                    <a:lnTo>
                      <a:pt x="2613" y="1255"/>
                    </a:lnTo>
                    <a:lnTo>
                      <a:pt x="2661" y="1287"/>
                    </a:lnTo>
                    <a:lnTo>
                      <a:pt x="2708" y="1320"/>
                    </a:lnTo>
                    <a:lnTo>
                      <a:pt x="2755" y="1353"/>
                    </a:lnTo>
                    <a:lnTo>
                      <a:pt x="2801" y="1387"/>
                    </a:lnTo>
                    <a:lnTo>
                      <a:pt x="2847" y="1422"/>
                    </a:lnTo>
                    <a:lnTo>
                      <a:pt x="2892" y="1456"/>
                    </a:lnTo>
                    <a:lnTo>
                      <a:pt x="2937" y="1492"/>
                    </a:lnTo>
                    <a:lnTo>
                      <a:pt x="2982" y="1529"/>
                    </a:lnTo>
                    <a:lnTo>
                      <a:pt x="3025" y="1566"/>
                    </a:lnTo>
                    <a:lnTo>
                      <a:pt x="3069" y="1604"/>
                    </a:lnTo>
                    <a:lnTo>
                      <a:pt x="3111" y="1642"/>
                    </a:lnTo>
                    <a:lnTo>
                      <a:pt x="3153" y="1681"/>
                    </a:lnTo>
                    <a:lnTo>
                      <a:pt x="3195" y="1722"/>
                    </a:lnTo>
                    <a:lnTo>
                      <a:pt x="3235" y="1762"/>
                    </a:lnTo>
                    <a:lnTo>
                      <a:pt x="3275" y="1803"/>
                    </a:lnTo>
                    <a:lnTo>
                      <a:pt x="3314" y="1846"/>
                    </a:lnTo>
                    <a:lnTo>
                      <a:pt x="3352" y="1889"/>
                    </a:lnTo>
                    <a:lnTo>
                      <a:pt x="3391" y="1934"/>
                    </a:lnTo>
                    <a:lnTo>
                      <a:pt x="3428" y="1979"/>
                    </a:lnTo>
                    <a:lnTo>
                      <a:pt x="3465" y="2024"/>
                    </a:lnTo>
                    <a:lnTo>
                      <a:pt x="3506" y="2008"/>
                    </a:lnTo>
                    <a:lnTo>
                      <a:pt x="3548" y="1993"/>
                    </a:lnTo>
                    <a:lnTo>
                      <a:pt x="3589" y="1977"/>
                    </a:lnTo>
                    <a:lnTo>
                      <a:pt x="3631" y="1961"/>
                    </a:lnTo>
                    <a:lnTo>
                      <a:pt x="3672" y="1944"/>
                    </a:lnTo>
                    <a:lnTo>
                      <a:pt x="3713" y="1927"/>
                    </a:lnTo>
                    <a:lnTo>
                      <a:pt x="3755" y="1911"/>
                    </a:lnTo>
                    <a:lnTo>
                      <a:pt x="3796" y="1894"/>
                    </a:lnTo>
                    <a:lnTo>
                      <a:pt x="3768" y="1838"/>
                    </a:lnTo>
                    <a:lnTo>
                      <a:pt x="3737" y="1784"/>
                    </a:lnTo>
                    <a:lnTo>
                      <a:pt x="3704" y="1731"/>
                    </a:lnTo>
                    <a:lnTo>
                      <a:pt x="3668" y="1678"/>
                    </a:lnTo>
                    <a:lnTo>
                      <a:pt x="3630" y="1627"/>
                    </a:lnTo>
                    <a:lnTo>
                      <a:pt x="3591" y="1579"/>
                    </a:lnTo>
                    <a:lnTo>
                      <a:pt x="3549" y="1530"/>
                    </a:lnTo>
                    <a:lnTo>
                      <a:pt x="3504" y="1482"/>
                    </a:lnTo>
                    <a:lnTo>
                      <a:pt x="3459" y="1437"/>
                    </a:lnTo>
                    <a:lnTo>
                      <a:pt x="3413" y="1392"/>
                    </a:lnTo>
                    <a:lnTo>
                      <a:pt x="3364" y="1348"/>
                    </a:lnTo>
                    <a:lnTo>
                      <a:pt x="3314" y="1305"/>
                    </a:lnTo>
                    <a:lnTo>
                      <a:pt x="3263" y="1263"/>
                    </a:lnTo>
                    <a:lnTo>
                      <a:pt x="3210" y="1223"/>
                    </a:lnTo>
                    <a:lnTo>
                      <a:pt x="3156" y="1183"/>
                    </a:lnTo>
                    <a:lnTo>
                      <a:pt x="3102" y="1144"/>
                    </a:lnTo>
                    <a:lnTo>
                      <a:pt x="3046" y="1107"/>
                    </a:lnTo>
                    <a:lnTo>
                      <a:pt x="2991" y="1069"/>
                    </a:lnTo>
                    <a:lnTo>
                      <a:pt x="2934" y="1033"/>
                    </a:lnTo>
                    <a:lnTo>
                      <a:pt x="2877" y="998"/>
                    </a:lnTo>
                    <a:lnTo>
                      <a:pt x="2819" y="964"/>
                    </a:lnTo>
                    <a:lnTo>
                      <a:pt x="2762" y="930"/>
                    </a:lnTo>
                    <a:lnTo>
                      <a:pt x="2705" y="898"/>
                    </a:lnTo>
                    <a:lnTo>
                      <a:pt x="2647" y="866"/>
                    </a:lnTo>
                    <a:lnTo>
                      <a:pt x="2531" y="804"/>
                    </a:lnTo>
                    <a:lnTo>
                      <a:pt x="2418" y="745"/>
                    </a:lnTo>
                    <a:lnTo>
                      <a:pt x="2308" y="690"/>
                    </a:lnTo>
                    <a:lnTo>
                      <a:pt x="2200" y="636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淘宝店chenying0907 13">
                <a:extLst>
                  <a:ext uri="{FF2B5EF4-FFF2-40B4-BE49-F238E27FC236}">
                    <a16:creationId xmlns:a16="http://schemas.microsoft.com/office/drawing/2014/main" id="{C896756D-EACE-49A1-8B44-C8449D219592}"/>
                  </a:ext>
                </a:extLst>
              </p:cNvPr>
              <p:cNvSpPr/>
              <p:nvPr/>
            </p:nvSpPr>
            <p:spPr bwMode="auto">
              <a:xfrm>
                <a:off x="3692526" y="2925763"/>
                <a:ext cx="712788" cy="284163"/>
              </a:xfrm>
              <a:custGeom>
                <a:avLst/>
                <a:gdLst>
                  <a:gd name="T0" fmla="*/ 2215 w 3592"/>
                  <a:gd name="T1" fmla="*/ 686 h 1434"/>
                  <a:gd name="T2" fmla="*/ 2402 w 3592"/>
                  <a:gd name="T3" fmla="*/ 768 h 1434"/>
                  <a:gd name="T4" fmla="*/ 2591 w 3592"/>
                  <a:gd name="T5" fmla="*/ 855 h 1434"/>
                  <a:gd name="T6" fmla="*/ 2779 w 3592"/>
                  <a:gd name="T7" fmla="*/ 947 h 1434"/>
                  <a:gd name="T8" fmla="*/ 2967 w 3592"/>
                  <a:gd name="T9" fmla="*/ 1045 h 1434"/>
                  <a:gd name="T10" fmla="*/ 3150 w 3592"/>
                  <a:gd name="T11" fmla="*/ 1148 h 1434"/>
                  <a:gd name="T12" fmla="*/ 3332 w 3592"/>
                  <a:gd name="T13" fmla="*/ 1257 h 1434"/>
                  <a:gd name="T14" fmla="*/ 3463 w 3592"/>
                  <a:gd name="T15" fmla="*/ 1343 h 1434"/>
                  <a:gd name="T16" fmla="*/ 3551 w 3592"/>
                  <a:gd name="T17" fmla="*/ 1403 h 1434"/>
                  <a:gd name="T18" fmla="*/ 3549 w 3592"/>
                  <a:gd name="T19" fmla="*/ 1397 h 1434"/>
                  <a:gd name="T20" fmla="*/ 3461 w 3592"/>
                  <a:gd name="T21" fmla="*/ 1326 h 1434"/>
                  <a:gd name="T22" fmla="*/ 3371 w 3592"/>
                  <a:gd name="T23" fmla="*/ 1257 h 1434"/>
                  <a:gd name="T24" fmla="*/ 3281 w 3592"/>
                  <a:gd name="T25" fmla="*/ 1189 h 1434"/>
                  <a:gd name="T26" fmla="*/ 3188 w 3592"/>
                  <a:gd name="T27" fmla="*/ 1123 h 1434"/>
                  <a:gd name="T28" fmla="*/ 3094 w 3592"/>
                  <a:gd name="T29" fmla="*/ 1058 h 1434"/>
                  <a:gd name="T30" fmla="*/ 2950 w 3592"/>
                  <a:gd name="T31" fmla="*/ 966 h 1434"/>
                  <a:gd name="T32" fmla="*/ 2776 w 3592"/>
                  <a:gd name="T33" fmla="*/ 868 h 1434"/>
                  <a:gd name="T34" fmla="*/ 2626 w 3592"/>
                  <a:gd name="T35" fmla="*/ 792 h 1434"/>
                  <a:gd name="T36" fmla="*/ 2476 w 3592"/>
                  <a:gd name="T37" fmla="*/ 718 h 1434"/>
                  <a:gd name="T38" fmla="*/ 2325 w 3592"/>
                  <a:gd name="T39" fmla="*/ 645 h 1434"/>
                  <a:gd name="T40" fmla="*/ 2194 w 3592"/>
                  <a:gd name="T41" fmla="*/ 583 h 1434"/>
                  <a:gd name="T42" fmla="*/ 2084 w 3592"/>
                  <a:gd name="T43" fmla="*/ 531 h 1434"/>
                  <a:gd name="T44" fmla="*/ 1974 w 3592"/>
                  <a:gd name="T45" fmla="*/ 480 h 1434"/>
                  <a:gd name="T46" fmla="*/ 1863 w 3592"/>
                  <a:gd name="T47" fmla="*/ 430 h 1434"/>
                  <a:gd name="T48" fmla="*/ 1723 w 3592"/>
                  <a:gd name="T49" fmla="*/ 372 h 1434"/>
                  <a:gd name="T50" fmla="*/ 1552 w 3592"/>
                  <a:gd name="T51" fmla="*/ 311 h 1434"/>
                  <a:gd name="T52" fmla="*/ 1380 w 3592"/>
                  <a:gd name="T53" fmla="*/ 253 h 1434"/>
                  <a:gd name="T54" fmla="*/ 1208 w 3592"/>
                  <a:gd name="T55" fmla="*/ 199 h 1434"/>
                  <a:gd name="T56" fmla="*/ 1034 w 3592"/>
                  <a:gd name="T57" fmla="*/ 149 h 1434"/>
                  <a:gd name="T58" fmla="*/ 861 w 3592"/>
                  <a:gd name="T59" fmla="*/ 101 h 1434"/>
                  <a:gd name="T60" fmla="*/ 686 w 3592"/>
                  <a:gd name="T61" fmla="*/ 58 h 1434"/>
                  <a:gd name="T62" fmla="*/ 513 w 3592"/>
                  <a:gd name="T63" fmla="*/ 18 h 1434"/>
                  <a:gd name="T64" fmla="*/ 371 w 3592"/>
                  <a:gd name="T65" fmla="*/ 8 h 1434"/>
                  <a:gd name="T66" fmla="*/ 262 w 3592"/>
                  <a:gd name="T67" fmla="*/ 25 h 1434"/>
                  <a:gd name="T68" fmla="*/ 155 w 3592"/>
                  <a:gd name="T69" fmla="*/ 42 h 1434"/>
                  <a:gd name="T70" fmla="*/ 52 w 3592"/>
                  <a:gd name="T71" fmla="*/ 59 h 1434"/>
                  <a:gd name="T72" fmla="*/ 136 w 3592"/>
                  <a:gd name="T73" fmla="*/ 95 h 1434"/>
                  <a:gd name="T74" fmla="*/ 406 w 3592"/>
                  <a:gd name="T75" fmla="*/ 150 h 1434"/>
                  <a:gd name="T76" fmla="*/ 675 w 3592"/>
                  <a:gd name="T77" fmla="*/ 208 h 1434"/>
                  <a:gd name="T78" fmla="*/ 943 w 3592"/>
                  <a:gd name="T79" fmla="*/ 271 h 1434"/>
                  <a:gd name="T80" fmla="*/ 1210 w 3592"/>
                  <a:gd name="T81" fmla="*/ 339 h 1434"/>
                  <a:gd name="T82" fmla="*/ 1408 w 3592"/>
                  <a:gd name="T83" fmla="*/ 396 h 1434"/>
                  <a:gd name="T84" fmla="*/ 1540 w 3592"/>
                  <a:gd name="T85" fmla="*/ 436 h 1434"/>
                  <a:gd name="T86" fmla="*/ 1670 w 3592"/>
                  <a:gd name="T87" fmla="*/ 478 h 1434"/>
                  <a:gd name="T88" fmla="*/ 1801 w 3592"/>
                  <a:gd name="T89" fmla="*/ 523 h 1434"/>
                  <a:gd name="T90" fmla="*/ 1930 w 3592"/>
                  <a:gd name="T91" fmla="*/ 571 h 1434"/>
                  <a:gd name="T92" fmla="*/ 2058 w 3592"/>
                  <a:gd name="T93" fmla="*/ 62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92" h="1434">
                    <a:moveTo>
                      <a:pt x="2122" y="647"/>
                    </a:moveTo>
                    <a:lnTo>
                      <a:pt x="2215" y="686"/>
                    </a:lnTo>
                    <a:lnTo>
                      <a:pt x="2309" y="727"/>
                    </a:lnTo>
                    <a:lnTo>
                      <a:pt x="2402" y="768"/>
                    </a:lnTo>
                    <a:lnTo>
                      <a:pt x="2496" y="811"/>
                    </a:lnTo>
                    <a:lnTo>
                      <a:pt x="2591" y="855"/>
                    </a:lnTo>
                    <a:lnTo>
                      <a:pt x="2685" y="901"/>
                    </a:lnTo>
                    <a:lnTo>
                      <a:pt x="2779" y="947"/>
                    </a:lnTo>
                    <a:lnTo>
                      <a:pt x="2872" y="995"/>
                    </a:lnTo>
                    <a:lnTo>
                      <a:pt x="2967" y="1045"/>
                    </a:lnTo>
                    <a:lnTo>
                      <a:pt x="3058" y="1094"/>
                    </a:lnTo>
                    <a:lnTo>
                      <a:pt x="3150" y="1148"/>
                    </a:lnTo>
                    <a:lnTo>
                      <a:pt x="3241" y="1201"/>
                    </a:lnTo>
                    <a:lnTo>
                      <a:pt x="3332" y="1257"/>
                    </a:lnTo>
                    <a:lnTo>
                      <a:pt x="3420" y="1314"/>
                    </a:lnTo>
                    <a:lnTo>
                      <a:pt x="3463" y="1343"/>
                    </a:lnTo>
                    <a:lnTo>
                      <a:pt x="3507" y="1373"/>
                    </a:lnTo>
                    <a:lnTo>
                      <a:pt x="3551" y="1403"/>
                    </a:lnTo>
                    <a:lnTo>
                      <a:pt x="3592" y="1434"/>
                    </a:lnTo>
                    <a:lnTo>
                      <a:pt x="3549" y="1397"/>
                    </a:lnTo>
                    <a:lnTo>
                      <a:pt x="3505" y="1361"/>
                    </a:lnTo>
                    <a:lnTo>
                      <a:pt x="3461" y="1326"/>
                    </a:lnTo>
                    <a:lnTo>
                      <a:pt x="3417" y="1291"/>
                    </a:lnTo>
                    <a:lnTo>
                      <a:pt x="3371" y="1257"/>
                    </a:lnTo>
                    <a:lnTo>
                      <a:pt x="3326" y="1223"/>
                    </a:lnTo>
                    <a:lnTo>
                      <a:pt x="3281" y="1189"/>
                    </a:lnTo>
                    <a:lnTo>
                      <a:pt x="3234" y="1156"/>
                    </a:lnTo>
                    <a:lnTo>
                      <a:pt x="3188" y="1123"/>
                    </a:lnTo>
                    <a:lnTo>
                      <a:pt x="3141" y="1090"/>
                    </a:lnTo>
                    <a:lnTo>
                      <a:pt x="3094" y="1058"/>
                    </a:lnTo>
                    <a:lnTo>
                      <a:pt x="3046" y="1028"/>
                    </a:lnTo>
                    <a:lnTo>
                      <a:pt x="2950" y="966"/>
                    </a:lnTo>
                    <a:lnTo>
                      <a:pt x="2851" y="906"/>
                    </a:lnTo>
                    <a:lnTo>
                      <a:pt x="2776" y="868"/>
                    </a:lnTo>
                    <a:lnTo>
                      <a:pt x="2701" y="829"/>
                    </a:lnTo>
                    <a:lnTo>
                      <a:pt x="2626" y="792"/>
                    </a:lnTo>
                    <a:lnTo>
                      <a:pt x="2551" y="754"/>
                    </a:lnTo>
                    <a:lnTo>
                      <a:pt x="2476" y="718"/>
                    </a:lnTo>
                    <a:lnTo>
                      <a:pt x="2401" y="682"/>
                    </a:lnTo>
                    <a:lnTo>
                      <a:pt x="2325" y="645"/>
                    </a:lnTo>
                    <a:lnTo>
                      <a:pt x="2250" y="609"/>
                    </a:lnTo>
                    <a:lnTo>
                      <a:pt x="2194" y="583"/>
                    </a:lnTo>
                    <a:lnTo>
                      <a:pt x="2139" y="557"/>
                    </a:lnTo>
                    <a:lnTo>
                      <a:pt x="2084" y="531"/>
                    </a:lnTo>
                    <a:lnTo>
                      <a:pt x="2029" y="505"/>
                    </a:lnTo>
                    <a:lnTo>
                      <a:pt x="1974" y="480"/>
                    </a:lnTo>
                    <a:lnTo>
                      <a:pt x="1919" y="455"/>
                    </a:lnTo>
                    <a:lnTo>
                      <a:pt x="1863" y="430"/>
                    </a:lnTo>
                    <a:lnTo>
                      <a:pt x="1808" y="405"/>
                    </a:lnTo>
                    <a:lnTo>
                      <a:pt x="1723" y="372"/>
                    </a:lnTo>
                    <a:lnTo>
                      <a:pt x="1637" y="341"/>
                    </a:lnTo>
                    <a:lnTo>
                      <a:pt x="1552" y="311"/>
                    </a:lnTo>
                    <a:lnTo>
                      <a:pt x="1466" y="281"/>
                    </a:lnTo>
                    <a:lnTo>
                      <a:pt x="1380" y="253"/>
                    </a:lnTo>
                    <a:lnTo>
                      <a:pt x="1294" y="226"/>
                    </a:lnTo>
                    <a:lnTo>
                      <a:pt x="1208" y="199"/>
                    </a:lnTo>
                    <a:lnTo>
                      <a:pt x="1120" y="174"/>
                    </a:lnTo>
                    <a:lnTo>
                      <a:pt x="1034" y="149"/>
                    </a:lnTo>
                    <a:lnTo>
                      <a:pt x="947" y="125"/>
                    </a:lnTo>
                    <a:lnTo>
                      <a:pt x="861" y="101"/>
                    </a:lnTo>
                    <a:lnTo>
                      <a:pt x="773" y="79"/>
                    </a:lnTo>
                    <a:lnTo>
                      <a:pt x="686" y="58"/>
                    </a:lnTo>
                    <a:lnTo>
                      <a:pt x="600" y="38"/>
                    </a:lnTo>
                    <a:lnTo>
                      <a:pt x="513" y="18"/>
                    </a:lnTo>
                    <a:lnTo>
                      <a:pt x="426" y="0"/>
                    </a:lnTo>
                    <a:lnTo>
                      <a:pt x="371" y="8"/>
                    </a:lnTo>
                    <a:lnTo>
                      <a:pt x="316" y="16"/>
                    </a:lnTo>
                    <a:lnTo>
                      <a:pt x="262" y="25"/>
                    </a:lnTo>
                    <a:lnTo>
                      <a:pt x="209" y="33"/>
                    </a:lnTo>
                    <a:lnTo>
                      <a:pt x="155" y="42"/>
                    </a:lnTo>
                    <a:lnTo>
                      <a:pt x="103" y="51"/>
                    </a:lnTo>
                    <a:lnTo>
                      <a:pt x="52" y="59"/>
                    </a:lnTo>
                    <a:lnTo>
                      <a:pt x="0" y="68"/>
                    </a:lnTo>
                    <a:lnTo>
                      <a:pt x="136" y="95"/>
                    </a:lnTo>
                    <a:lnTo>
                      <a:pt x="271" y="123"/>
                    </a:lnTo>
                    <a:lnTo>
                      <a:pt x="406" y="150"/>
                    </a:lnTo>
                    <a:lnTo>
                      <a:pt x="541" y="178"/>
                    </a:lnTo>
                    <a:lnTo>
                      <a:pt x="675" y="208"/>
                    </a:lnTo>
                    <a:lnTo>
                      <a:pt x="810" y="238"/>
                    </a:lnTo>
                    <a:lnTo>
                      <a:pt x="943" y="271"/>
                    </a:lnTo>
                    <a:lnTo>
                      <a:pt x="1076" y="304"/>
                    </a:lnTo>
                    <a:lnTo>
                      <a:pt x="1210" y="339"/>
                    </a:lnTo>
                    <a:lnTo>
                      <a:pt x="1342" y="377"/>
                    </a:lnTo>
                    <a:lnTo>
                      <a:pt x="1408" y="396"/>
                    </a:lnTo>
                    <a:lnTo>
                      <a:pt x="1474" y="415"/>
                    </a:lnTo>
                    <a:lnTo>
                      <a:pt x="1540" y="436"/>
                    </a:lnTo>
                    <a:lnTo>
                      <a:pt x="1605" y="457"/>
                    </a:lnTo>
                    <a:lnTo>
                      <a:pt x="1670" y="478"/>
                    </a:lnTo>
                    <a:lnTo>
                      <a:pt x="1735" y="500"/>
                    </a:lnTo>
                    <a:lnTo>
                      <a:pt x="1801" y="523"/>
                    </a:lnTo>
                    <a:lnTo>
                      <a:pt x="1865" y="547"/>
                    </a:lnTo>
                    <a:lnTo>
                      <a:pt x="1930" y="571"/>
                    </a:lnTo>
                    <a:lnTo>
                      <a:pt x="1994" y="595"/>
                    </a:lnTo>
                    <a:lnTo>
                      <a:pt x="2058" y="620"/>
                    </a:lnTo>
                    <a:lnTo>
                      <a:pt x="2122" y="647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淘宝店chenying0907 14">
                <a:extLst>
                  <a:ext uri="{FF2B5EF4-FFF2-40B4-BE49-F238E27FC236}">
                    <a16:creationId xmlns:a16="http://schemas.microsoft.com/office/drawing/2014/main" id="{11686C76-7898-4320-A8E8-FF1FD0CF2CAB}"/>
                  </a:ext>
                </a:extLst>
              </p:cNvPr>
              <p:cNvSpPr/>
              <p:nvPr/>
            </p:nvSpPr>
            <p:spPr bwMode="auto">
              <a:xfrm>
                <a:off x="2843213" y="3043238"/>
                <a:ext cx="860425" cy="585788"/>
              </a:xfrm>
              <a:custGeom>
                <a:avLst/>
                <a:gdLst>
                  <a:gd name="T0" fmla="*/ 1788 w 4333"/>
                  <a:gd name="T1" fmla="*/ 164 h 2950"/>
                  <a:gd name="T2" fmla="*/ 1959 w 4333"/>
                  <a:gd name="T3" fmla="*/ 394 h 2950"/>
                  <a:gd name="T4" fmla="*/ 2167 w 4333"/>
                  <a:gd name="T5" fmla="*/ 639 h 2950"/>
                  <a:gd name="T6" fmla="*/ 2409 w 4333"/>
                  <a:gd name="T7" fmla="*/ 892 h 2950"/>
                  <a:gd name="T8" fmla="*/ 2605 w 4333"/>
                  <a:gd name="T9" fmla="*/ 1079 h 2950"/>
                  <a:gd name="T10" fmla="*/ 2781 w 4333"/>
                  <a:gd name="T11" fmla="*/ 1227 h 2950"/>
                  <a:gd name="T12" fmla="*/ 2954 w 4333"/>
                  <a:gd name="T13" fmla="*/ 1358 h 2950"/>
                  <a:gd name="T14" fmla="*/ 3124 w 4333"/>
                  <a:gd name="T15" fmla="*/ 1474 h 2950"/>
                  <a:gd name="T16" fmla="*/ 3404 w 4333"/>
                  <a:gd name="T17" fmla="*/ 1640 h 2950"/>
                  <a:gd name="T18" fmla="*/ 3687 w 4333"/>
                  <a:gd name="T19" fmla="*/ 1780 h 2950"/>
                  <a:gd name="T20" fmla="*/ 3579 w 4333"/>
                  <a:gd name="T21" fmla="*/ 1775 h 2950"/>
                  <a:gd name="T22" fmla="*/ 3350 w 4333"/>
                  <a:gd name="T23" fmla="*/ 1726 h 2950"/>
                  <a:gd name="T24" fmla="*/ 3120 w 4333"/>
                  <a:gd name="T25" fmla="*/ 1670 h 2950"/>
                  <a:gd name="T26" fmla="*/ 2888 w 4333"/>
                  <a:gd name="T27" fmla="*/ 1607 h 2950"/>
                  <a:gd name="T28" fmla="*/ 3115 w 4333"/>
                  <a:gd name="T29" fmla="*/ 1692 h 2950"/>
                  <a:gd name="T30" fmla="*/ 3494 w 4333"/>
                  <a:gd name="T31" fmla="*/ 1808 h 2950"/>
                  <a:gd name="T32" fmla="*/ 3869 w 4333"/>
                  <a:gd name="T33" fmla="*/ 1904 h 2950"/>
                  <a:gd name="T34" fmla="*/ 4240 w 4333"/>
                  <a:gd name="T35" fmla="*/ 1981 h 2950"/>
                  <a:gd name="T36" fmla="*/ 4186 w 4333"/>
                  <a:gd name="T37" fmla="*/ 2119 h 2950"/>
                  <a:gd name="T38" fmla="*/ 3980 w 4333"/>
                  <a:gd name="T39" fmla="*/ 2271 h 2950"/>
                  <a:gd name="T40" fmla="*/ 3766 w 4333"/>
                  <a:gd name="T41" fmla="*/ 2411 h 2950"/>
                  <a:gd name="T42" fmla="*/ 3543 w 4333"/>
                  <a:gd name="T43" fmla="*/ 2536 h 2950"/>
                  <a:gd name="T44" fmla="*/ 3311 w 4333"/>
                  <a:gd name="T45" fmla="*/ 2646 h 2950"/>
                  <a:gd name="T46" fmla="*/ 3074 w 4333"/>
                  <a:gd name="T47" fmla="*/ 2740 h 2950"/>
                  <a:gd name="T48" fmla="*/ 2831 w 4333"/>
                  <a:gd name="T49" fmla="*/ 2817 h 2950"/>
                  <a:gd name="T50" fmla="*/ 2582 w 4333"/>
                  <a:gd name="T51" fmla="*/ 2876 h 2950"/>
                  <a:gd name="T52" fmla="*/ 2307 w 4333"/>
                  <a:gd name="T53" fmla="*/ 2920 h 2950"/>
                  <a:gd name="T54" fmla="*/ 2013 w 4333"/>
                  <a:gd name="T55" fmla="*/ 2946 h 2950"/>
                  <a:gd name="T56" fmla="*/ 1715 w 4333"/>
                  <a:gd name="T57" fmla="*/ 2946 h 2950"/>
                  <a:gd name="T58" fmla="*/ 1455 w 4333"/>
                  <a:gd name="T59" fmla="*/ 2921 h 2950"/>
                  <a:gd name="T60" fmla="*/ 1270 w 4333"/>
                  <a:gd name="T61" fmla="*/ 2857 h 2950"/>
                  <a:gd name="T62" fmla="*/ 983 w 4333"/>
                  <a:gd name="T63" fmla="*/ 2667 h 2950"/>
                  <a:gd name="T64" fmla="*/ 726 w 4333"/>
                  <a:gd name="T65" fmla="*/ 2456 h 2950"/>
                  <a:gd name="T66" fmla="*/ 502 w 4333"/>
                  <a:gd name="T67" fmla="*/ 2224 h 2950"/>
                  <a:gd name="T68" fmla="*/ 317 w 4333"/>
                  <a:gd name="T69" fmla="*/ 1970 h 2950"/>
                  <a:gd name="T70" fmla="*/ 173 w 4333"/>
                  <a:gd name="T71" fmla="*/ 1692 h 2950"/>
                  <a:gd name="T72" fmla="*/ 72 w 4333"/>
                  <a:gd name="T73" fmla="*/ 1390 h 2950"/>
                  <a:gd name="T74" fmla="*/ 21 w 4333"/>
                  <a:gd name="T75" fmla="*/ 1064 h 2950"/>
                  <a:gd name="T76" fmla="*/ 58 w 4333"/>
                  <a:gd name="T77" fmla="*/ 825 h 2950"/>
                  <a:gd name="T78" fmla="*/ 276 w 4333"/>
                  <a:gd name="T79" fmla="*/ 967 h 2950"/>
                  <a:gd name="T80" fmla="*/ 578 w 4333"/>
                  <a:gd name="T81" fmla="*/ 1183 h 2950"/>
                  <a:gd name="T82" fmla="*/ 694 w 4333"/>
                  <a:gd name="T83" fmla="*/ 1251 h 2950"/>
                  <a:gd name="T84" fmla="*/ 586 w 4333"/>
                  <a:gd name="T85" fmla="*/ 1143 h 2950"/>
                  <a:gd name="T86" fmla="*/ 338 w 4333"/>
                  <a:gd name="T87" fmla="*/ 922 h 2950"/>
                  <a:gd name="T88" fmla="*/ 191 w 4333"/>
                  <a:gd name="T89" fmla="*/ 776 h 2950"/>
                  <a:gd name="T90" fmla="*/ 72 w 4333"/>
                  <a:gd name="T91" fmla="*/ 626 h 2950"/>
                  <a:gd name="T92" fmla="*/ 5 w 4333"/>
                  <a:gd name="T93" fmla="*/ 484 h 2950"/>
                  <a:gd name="T94" fmla="*/ 17 w 4333"/>
                  <a:gd name="T95" fmla="*/ 357 h 2950"/>
                  <a:gd name="T96" fmla="*/ 129 w 4333"/>
                  <a:gd name="T97" fmla="*/ 254 h 2950"/>
                  <a:gd name="T98" fmla="*/ 290 w 4333"/>
                  <a:gd name="T99" fmla="*/ 172 h 2950"/>
                  <a:gd name="T100" fmla="*/ 467 w 4333"/>
                  <a:gd name="T101" fmla="*/ 108 h 2950"/>
                  <a:gd name="T102" fmla="*/ 659 w 4333"/>
                  <a:gd name="T103" fmla="*/ 60 h 2950"/>
                  <a:gd name="T104" fmla="*/ 862 w 4333"/>
                  <a:gd name="T105" fmla="*/ 28 h 2950"/>
                  <a:gd name="T106" fmla="*/ 1074 w 4333"/>
                  <a:gd name="T107" fmla="*/ 9 h 2950"/>
                  <a:gd name="T108" fmla="*/ 1350 w 4333"/>
                  <a:gd name="T109" fmla="*/ 0 h 2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33" h="2950">
                    <a:moveTo>
                      <a:pt x="1690" y="8"/>
                    </a:moveTo>
                    <a:lnTo>
                      <a:pt x="1719" y="59"/>
                    </a:lnTo>
                    <a:lnTo>
                      <a:pt x="1752" y="111"/>
                    </a:lnTo>
                    <a:lnTo>
                      <a:pt x="1788" y="164"/>
                    </a:lnTo>
                    <a:lnTo>
                      <a:pt x="1827" y="220"/>
                    </a:lnTo>
                    <a:lnTo>
                      <a:pt x="1868" y="277"/>
                    </a:lnTo>
                    <a:lnTo>
                      <a:pt x="1912" y="334"/>
                    </a:lnTo>
                    <a:lnTo>
                      <a:pt x="1959" y="394"/>
                    </a:lnTo>
                    <a:lnTo>
                      <a:pt x="2007" y="455"/>
                    </a:lnTo>
                    <a:lnTo>
                      <a:pt x="2058" y="516"/>
                    </a:lnTo>
                    <a:lnTo>
                      <a:pt x="2112" y="577"/>
                    </a:lnTo>
                    <a:lnTo>
                      <a:pt x="2167" y="639"/>
                    </a:lnTo>
                    <a:lnTo>
                      <a:pt x="2225" y="703"/>
                    </a:lnTo>
                    <a:lnTo>
                      <a:pt x="2284" y="765"/>
                    </a:lnTo>
                    <a:lnTo>
                      <a:pt x="2345" y="829"/>
                    </a:lnTo>
                    <a:lnTo>
                      <a:pt x="2409" y="892"/>
                    </a:lnTo>
                    <a:lnTo>
                      <a:pt x="2473" y="956"/>
                    </a:lnTo>
                    <a:lnTo>
                      <a:pt x="2516" y="998"/>
                    </a:lnTo>
                    <a:lnTo>
                      <a:pt x="2561" y="1040"/>
                    </a:lnTo>
                    <a:lnTo>
                      <a:pt x="2605" y="1079"/>
                    </a:lnTo>
                    <a:lnTo>
                      <a:pt x="2649" y="1118"/>
                    </a:lnTo>
                    <a:lnTo>
                      <a:pt x="2693" y="1155"/>
                    </a:lnTo>
                    <a:lnTo>
                      <a:pt x="2738" y="1192"/>
                    </a:lnTo>
                    <a:lnTo>
                      <a:pt x="2781" y="1227"/>
                    </a:lnTo>
                    <a:lnTo>
                      <a:pt x="2825" y="1262"/>
                    </a:lnTo>
                    <a:lnTo>
                      <a:pt x="2868" y="1295"/>
                    </a:lnTo>
                    <a:lnTo>
                      <a:pt x="2911" y="1327"/>
                    </a:lnTo>
                    <a:lnTo>
                      <a:pt x="2954" y="1358"/>
                    </a:lnTo>
                    <a:lnTo>
                      <a:pt x="2997" y="1389"/>
                    </a:lnTo>
                    <a:lnTo>
                      <a:pt x="3039" y="1417"/>
                    </a:lnTo>
                    <a:lnTo>
                      <a:pt x="3082" y="1446"/>
                    </a:lnTo>
                    <a:lnTo>
                      <a:pt x="3124" y="1474"/>
                    </a:lnTo>
                    <a:lnTo>
                      <a:pt x="3165" y="1500"/>
                    </a:lnTo>
                    <a:lnTo>
                      <a:pt x="3247" y="1550"/>
                    </a:lnTo>
                    <a:lnTo>
                      <a:pt x="3326" y="1597"/>
                    </a:lnTo>
                    <a:lnTo>
                      <a:pt x="3404" y="1640"/>
                    </a:lnTo>
                    <a:lnTo>
                      <a:pt x="3479" y="1679"/>
                    </a:lnTo>
                    <a:lnTo>
                      <a:pt x="3552" y="1716"/>
                    </a:lnTo>
                    <a:lnTo>
                      <a:pt x="3621" y="1750"/>
                    </a:lnTo>
                    <a:lnTo>
                      <a:pt x="3687" y="1780"/>
                    </a:lnTo>
                    <a:lnTo>
                      <a:pt x="3750" y="1808"/>
                    </a:lnTo>
                    <a:lnTo>
                      <a:pt x="3694" y="1797"/>
                    </a:lnTo>
                    <a:lnTo>
                      <a:pt x="3637" y="1786"/>
                    </a:lnTo>
                    <a:lnTo>
                      <a:pt x="3579" y="1775"/>
                    </a:lnTo>
                    <a:lnTo>
                      <a:pt x="3522" y="1763"/>
                    </a:lnTo>
                    <a:lnTo>
                      <a:pt x="3465" y="1751"/>
                    </a:lnTo>
                    <a:lnTo>
                      <a:pt x="3408" y="1738"/>
                    </a:lnTo>
                    <a:lnTo>
                      <a:pt x="3350" y="1726"/>
                    </a:lnTo>
                    <a:lnTo>
                      <a:pt x="3293" y="1712"/>
                    </a:lnTo>
                    <a:lnTo>
                      <a:pt x="3235" y="1699"/>
                    </a:lnTo>
                    <a:lnTo>
                      <a:pt x="3178" y="1684"/>
                    </a:lnTo>
                    <a:lnTo>
                      <a:pt x="3120" y="1670"/>
                    </a:lnTo>
                    <a:lnTo>
                      <a:pt x="3062" y="1654"/>
                    </a:lnTo>
                    <a:lnTo>
                      <a:pt x="3004" y="1640"/>
                    </a:lnTo>
                    <a:lnTo>
                      <a:pt x="2946" y="1624"/>
                    </a:lnTo>
                    <a:lnTo>
                      <a:pt x="2888" y="1607"/>
                    </a:lnTo>
                    <a:lnTo>
                      <a:pt x="2831" y="1591"/>
                    </a:lnTo>
                    <a:lnTo>
                      <a:pt x="2926" y="1625"/>
                    </a:lnTo>
                    <a:lnTo>
                      <a:pt x="3021" y="1659"/>
                    </a:lnTo>
                    <a:lnTo>
                      <a:pt x="3115" y="1692"/>
                    </a:lnTo>
                    <a:lnTo>
                      <a:pt x="3210" y="1722"/>
                    </a:lnTo>
                    <a:lnTo>
                      <a:pt x="3305" y="1752"/>
                    </a:lnTo>
                    <a:lnTo>
                      <a:pt x="3400" y="1780"/>
                    </a:lnTo>
                    <a:lnTo>
                      <a:pt x="3494" y="1808"/>
                    </a:lnTo>
                    <a:lnTo>
                      <a:pt x="3588" y="1834"/>
                    </a:lnTo>
                    <a:lnTo>
                      <a:pt x="3682" y="1859"/>
                    </a:lnTo>
                    <a:lnTo>
                      <a:pt x="3775" y="1881"/>
                    </a:lnTo>
                    <a:lnTo>
                      <a:pt x="3869" y="1904"/>
                    </a:lnTo>
                    <a:lnTo>
                      <a:pt x="3962" y="1924"/>
                    </a:lnTo>
                    <a:lnTo>
                      <a:pt x="4055" y="1945"/>
                    </a:lnTo>
                    <a:lnTo>
                      <a:pt x="4148" y="1963"/>
                    </a:lnTo>
                    <a:lnTo>
                      <a:pt x="4240" y="1981"/>
                    </a:lnTo>
                    <a:lnTo>
                      <a:pt x="4333" y="1997"/>
                    </a:lnTo>
                    <a:lnTo>
                      <a:pt x="4284" y="2038"/>
                    </a:lnTo>
                    <a:lnTo>
                      <a:pt x="4236" y="2079"/>
                    </a:lnTo>
                    <a:lnTo>
                      <a:pt x="4186" y="2119"/>
                    </a:lnTo>
                    <a:lnTo>
                      <a:pt x="4136" y="2158"/>
                    </a:lnTo>
                    <a:lnTo>
                      <a:pt x="4085" y="2197"/>
                    </a:lnTo>
                    <a:lnTo>
                      <a:pt x="4033" y="2234"/>
                    </a:lnTo>
                    <a:lnTo>
                      <a:pt x="3980" y="2271"/>
                    </a:lnTo>
                    <a:lnTo>
                      <a:pt x="3928" y="2308"/>
                    </a:lnTo>
                    <a:lnTo>
                      <a:pt x="3874" y="2343"/>
                    </a:lnTo>
                    <a:lnTo>
                      <a:pt x="3821" y="2377"/>
                    </a:lnTo>
                    <a:lnTo>
                      <a:pt x="3766" y="2411"/>
                    </a:lnTo>
                    <a:lnTo>
                      <a:pt x="3711" y="2443"/>
                    </a:lnTo>
                    <a:lnTo>
                      <a:pt x="3655" y="2474"/>
                    </a:lnTo>
                    <a:lnTo>
                      <a:pt x="3599" y="2506"/>
                    </a:lnTo>
                    <a:lnTo>
                      <a:pt x="3543" y="2536"/>
                    </a:lnTo>
                    <a:lnTo>
                      <a:pt x="3486" y="2564"/>
                    </a:lnTo>
                    <a:lnTo>
                      <a:pt x="3428" y="2592"/>
                    </a:lnTo>
                    <a:lnTo>
                      <a:pt x="3370" y="2620"/>
                    </a:lnTo>
                    <a:lnTo>
                      <a:pt x="3311" y="2646"/>
                    </a:lnTo>
                    <a:lnTo>
                      <a:pt x="3252" y="2671"/>
                    </a:lnTo>
                    <a:lnTo>
                      <a:pt x="3193" y="2694"/>
                    </a:lnTo>
                    <a:lnTo>
                      <a:pt x="3135" y="2717"/>
                    </a:lnTo>
                    <a:lnTo>
                      <a:pt x="3074" y="2740"/>
                    </a:lnTo>
                    <a:lnTo>
                      <a:pt x="3013" y="2760"/>
                    </a:lnTo>
                    <a:lnTo>
                      <a:pt x="2953" y="2781"/>
                    </a:lnTo>
                    <a:lnTo>
                      <a:pt x="2892" y="2799"/>
                    </a:lnTo>
                    <a:lnTo>
                      <a:pt x="2831" y="2817"/>
                    </a:lnTo>
                    <a:lnTo>
                      <a:pt x="2768" y="2833"/>
                    </a:lnTo>
                    <a:lnTo>
                      <a:pt x="2707" y="2849"/>
                    </a:lnTo>
                    <a:lnTo>
                      <a:pt x="2645" y="2862"/>
                    </a:lnTo>
                    <a:lnTo>
                      <a:pt x="2582" y="2876"/>
                    </a:lnTo>
                    <a:lnTo>
                      <a:pt x="2519" y="2887"/>
                    </a:lnTo>
                    <a:lnTo>
                      <a:pt x="2450" y="2900"/>
                    </a:lnTo>
                    <a:lnTo>
                      <a:pt x="2378" y="2911"/>
                    </a:lnTo>
                    <a:lnTo>
                      <a:pt x="2307" y="2920"/>
                    </a:lnTo>
                    <a:lnTo>
                      <a:pt x="2234" y="2929"/>
                    </a:lnTo>
                    <a:lnTo>
                      <a:pt x="2162" y="2936"/>
                    </a:lnTo>
                    <a:lnTo>
                      <a:pt x="2088" y="2942"/>
                    </a:lnTo>
                    <a:lnTo>
                      <a:pt x="2013" y="2946"/>
                    </a:lnTo>
                    <a:lnTo>
                      <a:pt x="1939" y="2948"/>
                    </a:lnTo>
                    <a:lnTo>
                      <a:pt x="1864" y="2950"/>
                    </a:lnTo>
                    <a:lnTo>
                      <a:pt x="1790" y="2948"/>
                    </a:lnTo>
                    <a:lnTo>
                      <a:pt x="1715" y="2946"/>
                    </a:lnTo>
                    <a:lnTo>
                      <a:pt x="1641" y="2942"/>
                    </a:lnTo>
                    <a:lnTo>
                      <a:pt x="1566" y="2935"/>
                    </a:lnTo>
                    <a:lnTo>
                      <a:pt x="1492" y="2926"/>
                    </a:lnTo>
                    <a:lnTo>
                      <a:pt x="1455" y="2921"/>
                    </a:lnTo>
                    <a:lnTo>
                      <a:pt x="1419" y="2914"/>
                    </a:lnTo>
                    <a:lnTo>
                      <a:pt x="1382" y="2909"/>
                    </a:lnTo>
                    <a:lnTo>
                      <a:pt x="1346" y="2902"/>
                    </a:lnTo>
                    <a:lnTo>
                      <a:pt x="1270" y="2857"/>
                    </a:lnTo>
                    <a:lnTo>
                      <a:pt x="1195" y="2811"/>
                    </a:lnTo>
                    <a:lnTo>
                      <a:pt x="1123" y="2765"/>
                    </a:lnTo>
                    <a:lnTo>
                      <a:pt x="1052" y="2716"/>
                    </a:lnTo>
                    <a:lnTo>
                      <a:pt x="983" y="2667"/>
                    </a:lnTo>
                    <a:lnTo>
                      <a:pt x="915" y="2616"/>
                    </a:lnTo>
                    <a:lnTo>
                      <a:pt x="851" y="2564"/>
                    </a:lnTo>
                    <a:lnTo>
                      <a:pt x="787" y="2511"/>
                    </a:lnTo>
                    <a:lnTo>
                      <a:pt x="726" y="2456"/>
                    </a:lnTo>
                    <a:lnTo>
                      <a:pt x="667" y="2401"/>
                    </a:lnTo>
                    <a:lnTo>
                      <a:pt x="610" y="2343"/>
                    </a:lnTo>
                    <a:lnTo>
                      <a:pt x="555" y="2284"/>
                    </a:lnTo>
                    <a:lnTo>
                      <a:pt x="502" y="2224"/>
                    </a:lnTo>
                    <a:lnTo>
                      <a:pt x="453" y="2162"/>
                    </a:lnTo>
                    <a:lnTo>
                      <a:pt x="405" y="2100"/>
                    </a:lnTo>
                    <a:lnTo>
                      <a:pt x="360" y="2035"/>
                    </a:lnTo>
                    <a:lnTo>
                      <a:pt x="317" y="1970"/>
                    </a:lnTo>
                    <a:lnTo>
                      <a:pt x="277" y="1902"/>
                    </a:lnTo>
                    <a:lnTo>
                      <a:pt x="239" y="1834"/>
                    </a:lnTo>
                    <a:lnTo>
                      <a:pt x="204" y="1763"/>
                    </a:lnTo>
                    <a:lnTo>
                      <a:pt x="173" y="1692"/>
                    </a:lnTo>
                    <a:lnTo>
                      <a:pt x="143" y="1618"/>
                    </a:lnTo>
                    <a:lnTo>
                      <a:pt x="116" y="1544"/>
                    </a:lnTo>
                    <a:lnTo>
                      <a:pt x="93" y="1467"/>
                    </a:lnTo>
                    <a:lnTo>
                      <a:pt x="72" y="1390"/>
                    </a:lnTo>
                    <a:lnTo>
                      <a:pt x="55" y="1311"/>
                    </a:lnTo>
                    <a:lnTo>
                      <a:pt x="40" y="1230"/>
                    </a:lnTo>
                    <a:lnTo>
                      <a:pt x="28" y="1147"/>
                    </a:lnTo>
                    <a:lnTo>
                      <a:pt x="21" y="1064"/>
                    </a:lnTo>
                    <a:lnTo>
                      <a:pt x="16" y="977"/>
                    </a:lnTo>
                    <a:lnTo>
                      <a:pt x="14" y="890"/>
                    </a:lnTo>
                    <a:lnTo>
                      <a:pt x="16" y="802"/>
                    </a:lnTo>
                    <a:lnTo>
                      <a:pt x="58" y="825"/>
                    </a:lnTo>
                    <a:lnTo>
                      <a:pt x="101" y="852"/>
                    </a:lnTo>
                    <a:lnTo>
                      <a:pt x="144" y="879"/>
                    </a:lnTo>
                    <a:lnTo>
                      <a:pt x="187" y="907"/>
                    </a:lnTo>
                    <a:lnTo>
                      <a:pt x="276" y="967"/>
                    </a:lnTo>
                    <a:lnTo>
                      <a:pt x="363" y="1028"/>
                    </a:lnTo>
                    <a:lnTo>
                      <a:pt x="450" y="1092"/>
                    </a:lnTo>
                    <a:lnTo>
                      <a:pt x="537" y="1153"/>
                    </a:lnTo>
                    <a:lnTo>
                      <a:pt x="578" y="1183"/>
                    </a:lnTo>
                    <a:lnTo>
                      <a:pt x="622" y="1212"/>
                    </a:lnTo>
                    <a:lnTo>
                      <a:pt x="662" y="1239"/>
                    </a:lnTo>
                    <a:lnTo>
                      <a:pt x="704" y="1265"/>
                    </a:lnTo>
                    <a:lnTo>
                      <a:pt x="694" y="1251"/>
                    </a:lnTo>
                    <a:lnTo>
                      <a:pt x="681" y="1234"/>
                    </a:lnTo>
                    <a:lnTo>
                      <a:pt x="661" y="1214"/>
                    </a:lnTo>
                    <a:lnTo>
                      <a:pt x="640" y="1193"/>
                    </a:lnTo>
                    <a:lnTo>
                      <a:pt x="586" y="1143"/>
                    </a:lnTo>
                    <a:lnTo>
                      <a:pt x="522" y="1086"/>
                    </a:lnTo>
                    <a:lnTo>
                      <a:pt x="450" y="1024"/>
                    </a:lnTo>
                    <a:lnTo>
                      <a:pt x="375" y="956"/>
                    </a:lnTo>
                    <a:lnTo>
                      <a:pt x="338" y="922"/>
                    </a:lnTo>
                    <a:lnTo>
                      <a:pt x="300" y="886"/>
                    </a:lnTo>
                    <a:lnTo>
                      <a:pt x="262" y="849"/>
                    </a:lnTo>
                    <a:lnTo>
                      <a:pt x="226" y="812"/>
                    </a:lnTo>
                    <a:lnTo>
                      <a:pt x="191" y="776"/>
                    </a:lnTo>
                    <a:lnTo>
                      <a:pt x="158" y="738"/>
                    </a:lnTo>
                    <a:lnTo>
                      <a:pt x="126" y="701"/>
                    </a:lnTo>
                    <a:lnTo>
                      <a:pt x="98" y="663"/>
                    </a:lnTo>
                    <a:lnTo>
                      <a:pt x="72" y="626"/>
                    </a:lnTo>
                    <a:lnTo>
                      <a:pt x="49" y="590"/>
                    </a:lnTo>
                    <a:lnTo>
                      <a:pt x="31" y="553"/>
                    </a:lnTo>
                    <a:lnTo>
                      <a:pt x="16" y="518"/>
                    </a:lnTo>
                    <a:lnTo>
                      <a:pt x="5" y="484"/>
                    </a:lnTo>
                    <a:lnTo>
                      <a:pt x="0" y="450"/>
                    </a:lnTo>
                    <a:lnTo>
                      <a:pt x="0" y="418"/>
                    </a:lnTo>
                    <a:lnTo>
                      <a:pt x="5" y="387"/>
                    </a:lnTo>
                    <a:lnTo>
                      <a:pt x="17" y="357"/>
                    </a:lnTo>
                    <a:lnTo>
                      <a:pt x="34" y="329"/>
                    </a:lnTo>
                    <a:lnTo>
                      <a:pt x="59" y="303"/>
                    </a:lnTo>
                    <a:lnTo>
                      <a:pt x="91" y="278"/>
                    </a:lnTo>
                    <a:lnTo>
                      <a:pt x="129" y="254"/>
                    </a:lnTo>
                    <a:lnTo>
                      <a:pt x="168" y="232"/>
                    </a:lnTo>
                    <a:lnTo>
                      <a:pt x="208" y="211"/>
                    </a:lnTo>
                    <a:lnTo>
                      <a:pt x="248" y="190"/>
                    </a:lnTo>
                    <a:lnTo>
                      <a:pt x="290" y="172"/>
                    </a:lnTo>
                    <a:lnTo>
                      <a:pt x="334" y="154"/>
                    </a:lnTo>
                    <a:lnTo>
                      <a:pt x="378" y="137"/>
                    </a:lnTo>
                    <a:lnTo>
                      <a:pt x="422" y="122"/>
                    </a:lnTo>
                    <a:lnTo>
                      <a:pt x="467" y="108"/>
                    </a:lnTo>
                    <a:lnTo>
                      <a:pt x="515" y="94"/>
                    </a:lnTo>
                    <a:lnTo>
                      <a:pt x="561" y="81"/>
                    </a:lnTo>
                    <a:lnTo>
                      <a:pt x="610" y="70"/>
                    </a:lnTo>
                    <a:lnTo>
                      <a:pt x="659" y="60"/>
                    </a:lnTo>
                    <a:lnTo>
                      <a:pt x="709" y="51"/>
                    </a:lnTo>
                    <a:lnTo>
                      <a:pt x="759" y="42"/>
                    </a:lnTo>
                    <a:lnTo>
                      <a:pt x="810" y="35"/>
                    </a:lnTo>
                    <a:lnTo>
                      <a:pt x="862" y="28"/>
                    </a:lnTo>
                    <a:lnTo>
                      <a:pt x="914" y="21"/>
                    </a:lnTo>
                    <a:lnTo>
                      <a:pt x="966" y="17"/>
                    </a:lnTo>
                    <a:lnTo>
                      <a:pt x="1020" y="12"/>
                    </a:lnTo>
                    <a:lnTo>
                      <a:pt x="1074" y="9"/>
                    </a:lnTo>
                    <a:lnTo>
                      <a:pt x="1127" y="5"/>
                    </a:lnTo>
                    <a:lnTo>
                      <a:pt x="1183" y="3"/>
                    </a:lnTo>
                    <a:lnTo>
                      <a:pt x="1237" y="2"/>
                    </a:lnTo>
                    <a:lnTo>
                      <a:pt x="1350" y="0"/>
                    </a:lnTo>
                    <a:lnTo>
                      <a:pt x="1462" y="1"/>
                    </a:lnTo>
                    <a:lnTo>
                      <a:pt x="1575" y="3"/>
                    </a:lnTo>
                    <a:lnTo>
                      <a:pt x="1690" y="8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5" name="淘宝店chenying0907 15">
                <a:extLst>
                  <a:ext uri="{FF2B5EF4-FFF2-40B4-BE49-F238E27FC236}">
                    <a16:creationId xmlns:a16="http://schemas.microsoft.com/office/drawing/2014/main" id="{2F47794D-491B-4C1A-960E-A8342013FC46}"/>
                  </a:ext>
                </a:extLst>
              </p:cNvPr>
              <p:cNvSpPr/>
              <p:nvPr/>
            </p:nvSpPr>
            <p:spPr bwMode="auto">
              <a:xfrm>
                <a:off x="3178176" y="2951163"/>
                <a:ext cx="1323975" cy="479425"/>
              </a:xfrm>
              <a:custGeom>
                <a:avLst/>
                <a:gdLst>
                  <a:gd name="T0" fmla="*/ 2725 w 6670"/>
                  <a:gd name="T1" fmla="*/ 85 h 2418"/>
                  <a:gd name="T2" fmla="*/ 3301 w 6670"/>
                  <a:gd name="T3" fmla="*/ 206 h 2418"/>
                  <a:gd name="T4" fmla="*/ 3801 w 6670"/>
                  <a:gd name="T5" fmla="*/ 331 h 2418"/>
                  <a:gd name="T6" fmla="*/ 4082 w 6670"/>
                  <a:gd name="T7" fmla="*/ 414 h 2418"/>
                  <a:gd name="T8" fmla="*/ 4362 w 6670"/>
                  <a:gd name="T9" fmla="*/ 508 h 2418"/>
                  <a:gd name="T10" fmla="*/ 4708 w 6670"/>
                  <a:gd name="T11" fmla="*/ 643 h 2418"/>
                  <a:gd name="T12" fmla="*/ 5063 w 6670"/>
                  <a:gd name="T13" fmla="*/ 796 h 2418"/>
                  <a:gd name="T14" fmla="*/ 5347 w 6670"/>
                  <a:gd name="T15" fmla="*/ 933 h 2418"/>
                  <a:gd name="T16" fmla="*/ 5628 w 6670"/>
                  <a:gd name="T17" fmla="*/ 1083 h 2418"/>
                  <a:gd name="T18" fmla="*/ 5899 w 6670"/>
                  <a:gd name="T19" fmla="*/ 1247 h 2418"/>
                  <a:gd name="T20" fmla="*/ 6159 w 6670"/>
                  <a:gd name="T21" fmla="*/ 1428 h 2418"/>
                  <a:gd name="T22" fmla="*/ 6400 w 6670"/>
                  <a:gd name="T23" fmla="*/ 1623 h 2418"/>
                  <a:gd name="T24" fmla="*/ 6619 w 6670"/>
                  <a:gd name="T25" fmla="*/ 1836 h 2418"/>
                  <a:gd name="T26" fmla="*/ 6275 w 6670"/>
                  <a:gd name="T27" fmla="*/ 2019 h 2418"/>
                  <a:gd name="T28" fmla="*/ 5736 w 6670"/>
                  <a:gd name="T29" fmla="*/ 2166 h 2418"/>
                  <a:gd name="T30" fmla="*/ 5182 w 6670"/>
                  <a:gd name="T31" fmla="*/ 2280 h 2418"/>
                  <a:gd name="T32" fmla="*/ 4614 w 6670"/>
                  <a:gd name="T33" fmla="*/ 2363 h 2418"/>
                  <a:gd name="T34" fmla="*/ 4035 w 6670"/>
                  <a:gd name="T35" fmla="*/ 2408 h 2418"/>
                  <a:gd name="T36" fmla="*/ 3440 w 6670"/>
                  <a:gd name="T37" fmla="*/ 2415 h 2418"/>
                  <a:gd name="T38" fmla="*/ 2835 w 6670"/>
                  <a:gd name="T39" fmla="*/ 2381 h 2418"/>
                  <a:gd name="T40" fmla="*/ 2217 w 6670"/>
                  <a:gd name="T41" fmla="*/ 2302 h 2418"/>
                  <a:gd name="T42" fmla="*/ 1930 w 6670"/>
                  <a:gd name="T43" fmla="*/ 2216 h 2418"/>
                  <a:gd name="T44" fmla="*/ 1636 w 6670"/>
                  <a:gd name="T45" fmla="*/ 2063 h 2418"/>
                  <a:gd name="T46" fmla="*/ 1391 w 6670"/>
                  <a:gd name="T47" fmla="*/ 1912 h 2418"/>
                  <a:gd name="T48" fmla="*/ 1221 w 6670"/>
                  <a:gd name="T49" fmla="*/ 1793 h 2418"/>
                  <a:gd name="T50" fmla="*/ 1046 w 6670"/>
                  <a:gd name="T51" fmla="*/ 1658 h 2418"/>
                  <a:gd name="T52" fmla="*/ 871 w 6670"/>
                  <a:gd name="T53" fmla="*/ 1506 h 2418"/>
                  <a:gd name="T54" fmla="*/ 655 w 6670"/>
                  <a:gd name="T55" fmla="*/ 1295 h 2418"/>
                  <a:gd name="T56" fmla="*/ 422 w 6670"/>
                  <a:gd name="T57" fmla="*/ 1043 h 2418"/>
                  <a:gd name="T58" fmla="*/ 221 w 6670"/>
                  <a:gd name="T59" fmla="*/ 801 h 2418"/>
                  <a:gd name="T60" fmla="*/ 62 w 6670"/>
                  <a:gd name="T61" fmla="*/ 577 h 2418"/>
                  <a:gd name="T62" fmla="*/ 171 w 6670"/>
                  <a:gd name="T63" fmla="*/ 483 h 2418"/>
                  <a:gd name="T64" fmla="*/ 684 w 6670"/>
                  <a:gd name="T65" fmla="*/ 523 h 2418"/>
                  <a:gd name="T66" fmla="*/ 1332 w 6670"/>
                  <a:gd name="T67" fmla="*/ 576 h 2418"/>
                  <a:gd name="T68" fmla="*/ 1625 w 6670"/>
                  <a:gd name="T69" fmla="*/ 588 h 2418"/>
                  <a:gd name="T70" fmla="*/ 1888 w 6670"/>
                  <a:gd name="T71" fmla="*/ 584 h 2418"/>
                  <a:gd name="T72" fmla="*/ 2115 w 6670"/>
                  <a:gd name="T73" fmla="*/ 554 h 2418"/>
                  <a:gd name="T74" fmla="*/ 2298 w 6670"/>
                  <a:gd name="T75" fmla="*/ 496 h 2418"/>
                  <a:gd name="T76" fmla="*/ 2152 w 6670"/>
                  <a:gd name="T77" fmla="*/ 519 h 2418"/>
                  <a:gd name="T78" fmla="*/ 2018 w 6670"/>
                  <a:gd name="T79" fmla="*/ 526 h 2418"/>
                  <a:gd name="T80" fmla="*/ 1763 w 6670"/>
                  <a:gd name="T81" fmla="*/ 509 h 2418"/>
                  <a:gd name="T82" fmla="*/ 1485 w 6670"/>
                  <a:gd name="T83" fmla="*/ 490 h 2418"/>
                  <a:gd name="T84" fmla="*/ 1324 w 6670"/>
                  <a:gd name="T85" fmla="*/ 492 h 2418"/>
                  <a:gd name="T86" fmla="*/ 1139 w 6670"/>
                  <a:gd name="T87" fmla="*/ 509 h 2418"/>
                  <a:gd name="T88" fmla="*/ 1147 w 6670"/>
                  <a:gd name="T89" fmla="*/ 435 h 2418"/>
                  <a:gd name="T90" fmla="*/ 1200 w 6670"/>
                  <a:gd name="T91" fmla="*/ 364 h 2418"/>
                  <a:gd name="T92" fmla="*/ 1294 w 6670"/>
                  <a:gd name="T93" fmla="*/ 297 h 2418"/>
                  <a:gd name="T94" fmla="*/ 1426 w 6670"/>
                  <a:gd name="T95" fmla="*/ 232 h 2418"/>
                  <a:gd name="T96" fmla="*/ 1595 w 6670"/>
                  <a:gd name="T97" fmla="*/ 170 h 2418"/>
                  <a:gd name="T98" fmla="*/ 1798 w 6670"/>
                  <a:gd name="T99" fmla="*/ 111 h 2418"/>
                  <a:gd name="T100" fmla="*/ 2031 w 6670"/>
                  <a:gd name="T101" fmla="*/ 54 h 2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670" h="2418">
                    <a:moveTo>
                      <a:pt x="2290" y="0"/>
                    </a:moveTo>
                    <a:lnTo>
                      <a:pt x="2436" y="28"/>
                    </a:lnTo>
                    <a:lnTo>
                      <a:pt x="2580" y="56"/>
                    </a:lnTo>
                    <a:lnTo>
                      <a:pt x="2725" y="85"/>
                    </a:lnTo>
                    <a:lnTo>
                      <a:pt x="2869" y="114"/>
                    </a:lnTo>
                    <a:lnTo>
                      <a:pt x="3013" y="144"/>
                    </a:lnTo>
                    <a:lnTo>
                      <a:pt x="3157" y="174"/>
                    </a:lnTo>
                    <a:lnTo>
                      <a:pt x="3301" y="206"/>
                    </a:lnTo>
                    <a:lnTo>
                      <a:pt x="3444" y="240"/>
                    </a:lnTo>
                    <a:lnTo>
                      <a:pt x="3587" y="275"/>
                    </a:lnTo>
                    <a:lnTo>
                      <a:pt x="3730" y="312"/>
                    </a:lnTo>
                    <a:lnTo>
                      <a:pt x="3801" y="331"/>
                    </a:lnTo>
                    <a:lnTo>
                      <a:pt x="3871" y="351"/>
                    </a:lnTo>
                    <a:lnTo>
                      <a:pt x="3942" y="372"/>
                    </a:lnTo>
                    <a:lnTo>
                      <a:pt x="4012" y="392"/>
                    </a:lnTo>
                    <a:lnTo>
                      <a:pt x="4082" y="414"/>
                    </a:lnTo>
                    <a:lnTo>
                      <a:pt x="4153" y="436"/>
                    </a:lnTo>
                    <a:lnTo>
                      <a:pt x="4223" y="459"/>
                    </a:lnTo>
                    <a:lnTo>
                      <a:pt x="4292" y="483"/>
                    </a:lnTo>
                    <a:lnTo>
                      <a:pt x="4362" y="508"/>
                    </a:lnTo>
                    <a:lnTo>
                      <a:pt x="4431" y="533"/>
                    </a:lnTo>
                    <a:lnTo>
                      <a:pt x="4500" y="559"/>
                    </a:lnTo>
                    <a:lnTo>
                      <a:pt x="4569" y="586"/>
                    </a:lnTo>
                    <a:lnTo>
                      <a:pt x="4708" y="643"/>
                    </a:lnTo>
                    <a:lnTo>
                      <a:pt x="4850" y="702"/>
                    </a:lnTo>
                    <a:lnTo>
                      <a:pt x="4920" y="732"/>
                    </a:lnTo>
                    <a:lnTo>
                      <a:pt x="4992" y="764"/>
                    </a:lnTo>
                    <a:lnTo>
                      <a:pt x="5063" y="796"/>
                    </a:lnTo>
                    <a:lnTo>
                      <a:pt x="5135" y="829"/>
                    </a:lnTo>
                    <a:lnTo>
                      <a:pt x="5205" y="863"/>
                    </a:lnTo>
                    <a:lnTo>
                      <a:pt x="5276" y="898"/>
                    </a:lnTo>
                    <a:lnTo>
                      <a:pt x="5347" y="933"/>
                    </a:lnTo>
                    <a:lnTo>
                      <a:pt x="5418" y="969"/>
                    </a:lnTo>
                    <a:lnTo>
                      <a:pt x="5488" y="1007"/>
                    </a:lnTo>
                    <a:lnTo>
                      <a:pt x="5558" y="1044"/>
                    </a:lnTo>
                    <a:lnTo>
                      <a:pt x="5628" y="1083"/>
                    </a:lnTo>
                    <a:lnTo>
                      <a:pt x="5696" y="1122"/>
                    </a:lnTo>
                    <a:lnTo>
                      <a:pt x="5765" y="1163"/>
                    </a:lnTo>
                    <a:lnTo>
                      <a:pt x="5832" y="1205"/>
                    </a:lnTo>
                    <a:lnTo>
                      <a:pt x="5899" y="1247"/>
                    </a:lnTo>
                    <a:lnTo>
                      <a:pt x="5966" y="1291"/>
                    </a:lnTo>
                    <a:lnTo>
                      <a:pt x="6030" y="1336"/>
                    </a:lnTo>
                    <a:lnTo>
                      <a:pt x="6095" y="1381"/>
                    </a:lnTo>
                    <a:lnTo>
                      <a:pt x="6159" y="1428"/>
                    </a:lnTo>
                    <a:lnTo>
                      <a:pt x="6220" y="1475"/>
                    </a:lnTo>
                    <a:lnTo>
                      <a:pt x="6281" y="1523"/>
                    </a:lnTo>
                    <a:lnTo>
                      <a:pt x="6341" y="1573"/>
                    </a:lnTo>
                    <a:lnTo>
                      <a:pt x="6400" y="1623"/>
                    </a:lnTo>
                    <a:lnTo>
                      <a:pt x="6457" y="1675"/>
                    </a:lnTo>
                    <a:lnTo>
                      <a:pt x="6512" y="1727"/>
                    </a:lnTo>
                    <a:lnTo>
                      <a:pt x="6567" y="1781"/>
                    </a:lnTo>
                    <a:lnTo>
                      <a:pt x="6619" y="1836"/>
                    </a:lnTo>
                    <a:lnTo>
                      <a:pt x="6670" y="1892"/>
                    </a:lnTo>
                    <a:lnTo>
                      <a:pt x="6540" y="1937"/>
                    </a:lnTo>
                    <a:lnTo>
                      <a:pt x="6408" y="1979"/>
                    </a:lnTo>
                    <a:lnTo>
                      <a:pt x="6275" y="2019"/>
                    </a:lnTo>
                    <a:lnTo>
                      <a:pt x="6142" y="2059"/>
                    </a:lnTo>
                    <a:lnTo>
                      <a:pt x="6007" y="2097"/>
                    </a:lnTo>
                    <a:lnTo>
                      <a:pt x="5872" y="2132"/>
                    </a:lnTo>
                    <a:lnTo>
                      <a:pt x="5736" y="2166"/>
                    </a:lnTo>
                    <a:lnTo>
                      <a:pt x="5598" y="2198"/>
                    </a:lnTo>
                    <a:lnTo>
                      <a:pt x="5460" y="2227"/>
                    </a:lnTo>
                    <a:lnTo>
                      <a:pt x="5322" y="2255"/>
                    </a:lnTo>
                    <a:lnTo>
                      <a:pt x="5182" y="2280"/>
                    </a:lnTo>
                    <a:lnTo>
                      <a:pt x="5042" y="2304"/>
                    </a:lnTo>
                    <a:lnTo>
                      <a:pt x="4900" y="2326"/>
                    </a:lnTo>
                    <a:lnTo>
                      <a:pt x="4758" y="2345"/>
                    </a:lnTo>
                    <a:lnTo>
                      <a:pt x="4614" y="2363"/>
                    </a:lnTo>
                    <a:lnTo>
                      <a:pt x="4471" y="2378"/>
                    </a:lnTo>
                    <a:lnTo>
                      <a:pt x="4326" y="2390"/>
                    </a:lnTo>
                    <a:lnTo>
                      <a:pt x="4181" y="2401"/>
                    </a:lnTo>
                    <a:lnTo>
                      <a:pt x="4035" y="2408"/>
                    </a:lnTo>
                    <a:lnTo>
                      <a:pt x="3887" y="2414"/>
                    </a:lnTo>
                    <a:lnTo>
                      <a:pt x="3739" y="2418"/>
                    </a:lnTo>
                    <a:lnTo>
                      <a:pt x="3590" y="2418"/>
                    </a:lnTo>
                    <a:lnTo>
                      <a:pt x="3440" y="2415"/>
                    </a:lnTo>
                    <a:lnTo>
                      <a:pt x="3291" y="2411"/>
                    </a:lnTo>
                    <a:lnTo>
                      <a:pt x="3139" y="2404"/>
                    </a:lnTo>
                    <a:lnTo>
                      <a:pt x="2988" y="2394"/>
                    </a:lnTo>
                    <a:lnTo>
                      <a:pt x="2835" y="2381"/>
                    </a:lnTo>
                    <a:lnTo>
                      <a:pt x="2682" y="2365"/>
                    </a:lnTo>
                    <a:lnTo>
                      <a:pt x="2527" y="2347"/>
                    </a:lnTo>
                    <a:lnTo>
                      <a:pt x="2372" y="2326"/>
                    </a:lnTo>
                    <a:lnTo>
                      <a:pt x="2217" y="2302"/>
                    </a:lnTo>
                    <a:lnTo>
                      <a:pt x="2060" y="2275"/>
                    </a:lnTo>
                    <a:lnTo>
                      <a:pt x="2059" y="2274"/>
                    </a:lnTo>
                    <a:lnTo>
                      <a:pt x="1997" y="2246"/>
                    </a:lnTo>
                    <a:lnTo>
                      <a:pt x="1930" y="2216"/>
                    </a:lnTo>
                    <a:lnTo>
                      <a:pt x="1861" y="2182"/>
                    </a:lnTo>
                    <a:lnTo>
                      <a:pt x="1788" y="2145"/>
                    </a:lnTo>
                    <a:lnTo>
                      <a:pt x="1713" y="2106"/>
                    </a:lnTo>
                    <a:lnTo>
                      <a:pt x="1636" y="2063"/>
                    </a:lnTo>
                    <a:lnTo>
                      <a:pt x="1557" y="2016"/>
                    </a:lnTo>
                    <a:lnTo>
                      <a:pt x="1475" y="1966"/>
                    </a:lnTo>
                    <a:lnTo>
                      <a:pt x="1433" y="1940"/>
                    </a:lnTo>
                    <a:lnTo>
                      <a:pt x="1391" y="1912"/>
                    </a:lnTo>
                    <a:lnTo>
                      <a:pt x="1349" y="1885"/>
                    </a:lnTo>
                    <a:lnTo>
                      <a:pt x="1307" y="1855"/>
                    </a:lnTo>
                    <a:lnTo>
                      <a:pt x="1264" y="1824"/>
                    </a:lnTo>
                    <a:lnTo>
                      <a:pt x="1221" y="1793"/>
                    </a:lnTo>
                    <a:lnTo>
                      <a:pt x="1178" y="1761"/>
                    </a:lnTo>
                    <a:lnTo>
                      <a:pt x="1134" y="1728"/>
                    </a:lnTo>
                    <a:lnTo>
                      <a:pt x="1091" y="1693"/>
                    </a:lnTo>
                    <a:lnTo>
                      <a:pt x="1046" y="1658"/>
                    </a:lnTo>
                    <a:lnTo>
                      <a:pt x="1002" y="1621"/>
                    </a:lnTo>
                    <a:lnTo>
                      <a:pt x="959" y="1584"/>
                    </a:lnTo>
                    <a:lnTo>
                      <a:pt x="915" y="1545"/>
                    </a:lnTo>
                    <a:lnTo>
                      <a:pt x="871" y="1506"/>
                    </a:lnTo>
                    <a:lnTo>
                      <a:pt x="826" y="1465"/>
                    </a:lnTo>
                    <a:lnTo>
                      <a:pt x="782" y="1422"/>
                    </a:lnTo>
                    <a:lnTo>
                      <a:pt x="718" y="1358"/>
                    </a:lnTo>
                    <a:lnTo>
                      <a:pt x="655" y="1295"/>
                    </a:lnTo>
                    <a:lnTo>
                      <a:pt x="594" y="1231"/>
                    </a:lnTo>
                    <a:lnTo>
                      <a:pt x="534" y="1169"/>
                    </a:lnTo>
                    <a:lnTo>
                      <a:pt x="477" y="1105"/>
                    </a:lnTo>
                    <a:lnTo>
                      <a:pt x="422" y="1043"/>
                    </a:lnTo>
                    <a:lnTo>
                      <a:pt x="368" y="982"/>
                    </a:lnTo>
                    <a:lnTo>
                      <a:pt x="316" y="921"/>
                    </a:lnTo>
                    <a:lnTo>
                      <a:pt x="267" y="860"/>
                    </a:lnTo>
                    <a:lnTo>
                      <a:pt x="221" y="801"/>
                    </a:lnTo>
                    <a:lnTo>
                      <a:pt x="178" y="743"/>
                    </a:lnTo>
                    <a:lnTo>
                      <a:pt x="136" y="686"/>
                    </a:lnTo>
                    <a:lnTo>
                      <a:pt x="97" y="630"/>
                    </a:lnTo>
                    <a:lnTo>
                      <a:pt x="62" y="577"/>
                    </a:lnTo>
                    <a:lnTo>
                      <a:pt x="29" y="525"/>
                    </a:lnTo>
                    <a:lnTo>
                      <a:pt x="0" y="474"/>
                    </a:lnTo>
                    <a:lnTo>
                      <a:pt x="85" y="478"/>
                    </a:lnTo>
                    <a:lnTo>
                      <a:pt x="171" y="483"/>
                    </a:lnTo>
                    <a:lnTo>
                      <a:pt x="257" y="488"/>
                    </a:lnTo>
                    <a:lnTo>
                      <a:pt x="343" y="494"/>
                    </a:lnTo>
                    <a:lnTo>
                      <a:pt x="515" y="508"/>
                    </a:lnTo>
                    <a:lnTo>
                      <a:pt x="684" y="523"/>
                    </a:lnTo>
                    <a:lnTo>
                      <a:pt x="851" y="537"/>
                    </a:lnTo>
                    <a:lnTo>
                      <a:pt x="1016" y="551"/>
                    </a:lnTo>
                    <a:lnTo>
                      <a:pt x="1176" y="564"/>
                    </a:lnTo>
                    <a:lnTo>
                      <a:pt x="1332" y="576"/>
                    </a:lnTo>
                    <a:lnTo>
                      <a:pt x="1407" y="579"/>
                    </a:lnTo>
                    <a:lnTo>
                      <a:pt x="1482" y="584"/>
                    </a:lnTo>
                    <a:lnTo>
                      <a:pt x="1553" y="586"/>
                    </a:lnTo>
                    <a:lnTo>
                      <a:pt x="1625" y="588"/>
                    </a:lnTo>
                    <a:lnTo>
                      <a:pt x="1694" y="588"/>
                    </a:lnTo>
                    <a:lnTo>
                      <a:pt x="1761" y="588"/>
                    </a:lnTo>
                    <a:lnTo>
                      <a:pt x="1826" y="586"/>
                    </a:lnTo>
                    <a:lnTo>
                      <a:pt x="1888" y="584"/>
                    </a:lnTo>
                    <a:lnTo>
                      <a:pt x="1948" y="578"/>
                    </a:lnTo>
                    <a:lnTo>
                      <a:pt x="2006" y="572"/>
                    </a:lnTo>
                    <a:lnTo>
                      <a:pt x="2061" y="564"/>
                    </a:lnTo>
                    <a:lnTo>
                      <a:pt x="2115" y="554"/>
                    </a:lnTo>
                    <a:lnTo>
                      <a:pt x="2165" y="543"/>
                    </a:lnTo>
                    <a:lnTo>
                      <a:pt x="2212" y="529"/>
                    </a:lnTo>
                    <a:lnTo>
                      <a:pt x="2256" y="515"/>
                    </a:lnTo>
                    <a:lnTo>
                      <a:pt x="2298" y="496"/>
                    </a:lnTo>
                    <a:lnTo>
                      <a:pt x="2260" y="504"/>
                    </a:lnTo>
                    <a:lnTo>
                      <a:pt x="2222" y="510"/>
                    </a:lnTo>
                    <a:lnTo>
                      <a:pt x="2187" y="516"/>
                    </a:lnTo>
                    <a:lnTo>
                      <a:pt x="2152" y="519"/>
                    </a:lnTo>
                    <a:lnTo>
                      <a:pt x="2117" y="523"/>
                    </a:lnTo>
                    <a:lnTo>
                      <a:pt x="2084" y="524"/>
                    </a:lnTo>
                    <a:lnTo>
                      <a:pt x="2050" y="525"/>
                    </a:lnTo>
                    <a:lnTo>
                      <a:pt x="2018" y="526"/>
                    </a:lnTo>
                    <a:lnTo>
                      <a:pt x="1954" y="524"/>
                    </a:lnTo>
                    <a:lnTo>
                      <a:pt x="1890" y="520"/>
                    </a:lnTo>
                    <a:lnTo>
                      <a:pt x="1827" y="516"/>
                    </a:lnTo>
                    <a:lnTo>
                      <a:pt x="1763" y="509"/>
                    </a:lnTo>
                    <a:lnTo>
                      <a:pt x="1697" y="503"/>
                    </a:lnTo>
                    <a:lnTo>
                      <a:pt x="1630" y="498"/>
                    </a:lnTo>
                    <a:lnTo>
                      <a:pt x="1560" y="493"/>
                    </a:lnTo>
                    <a:lnTo>
                      <a:pt x="1485" y="490"/>
                    </a:lnTo>
                    <a:lnTo>
                      <a:pt x="1447" y="490"/>
                    </a:lnTo>
                    <a:lnTo>
                      <a:pt x="1407" y="490"/>
                    </a:lnTo>
                    <a:lnTo>
                      <a:pt x="1366" y="490"/>
                    </a:lnTo>
                    <a:lnTo>
                      <a:pt x="1324" y="492"/>
                    </a:lnTo>
                    <a:lnTo>
                      <a:pt x="1280" y="494"/>
                    </a:lnTo>
                    <a:lnTo>
                      <a:pt x="1235" y="498"/>
                    </a:lnTo>
                    <a:lnTo>
                      <a:pt x="1188" y="502"/>
                    </a:lnTo>
                    <a:lnTo>
                      <a:pt x="1139" y="509"/>
                    </a:lnTo>
                    <a:lnTo>
                      <a:pt x="1137" y="490"/>
                    </a:lnTo>
                    <a:lnTo>
                      <a:pt x="1137" y="471"/>
                    </a:lnTo>
                    <a:lnTo>
                      <a:pt x="1141" y="453"/>
                    </a:lnTo>
                    <a:lnTo>
                      <a:pt x="1147" y="435"/>
                    </a:lnTo>
                    <a:lnTo>
                      <a:pt x="1156" y="417"/>
                    </a:lnTo>
                    <a:lnTo>
                      <a:pt x="1168" y="399"/>
                    </a:lnTo>
                    <a:lnTo>
                      <a:pt x="1183" y="382"/>
                    </a:lnTo>
                    <a:lnTo>
                      <a:pt x="1200" y="364"/>
                    </a:lnTo>
                    <a:lnTo>
                      <a:pt x="1220" y="347"/>
                    </a:lnTo>
                    <a:lnTo>
                      <a:pt x="1242" y="330"/>
                    </a:lnTo>
                    <a:lnTo>
                      <a:pt x="1266" y="314"/>
                    </a:lnTo>
                    <a:lnTo>
                      <a:pt x="1294" y="297"/>
                    </a:lnTo>
                    <a:lnTo>
                      <a:pt x="1323" y="280"/>
                    </a:lnTo>
                    <a:lnTo>
                      <a:pt x="1356" y="264"/>
                    </a:lnTo>
                    <a:lnTo>
                      <a:pt x="1390" y="248"/>
                    </a:lnTo>
                    <a:lnTo>
                      <a:pt x="1426" y="232"/>
                    </a:lnTo>
                    <a:lnTo>
                      <a:pt x="1466" y="216"/>
                    </a:lnTo>
                    <a:lnTo>
                      <a:pt x="1507" y="200"/>
                    </a:lnTo>
                    <a:lnTo>
                      <a:pt x="1550" y="186"/>
                    </a:lnTo>
                    <a:lnTo>
                      <a:pt x="1595" y="170"/>
                    </a:lnTo>
                    <a:lnTo>
                      <a:pt x="1643" y="155"/>
                    </a:lnTo>
                    <a:lnTo>
                      <a:pt x="1693" y="140"/>
                    </a:lnTo>
                    <a:lnTo>
                      <a:pt x="1745" y="126"/>
                    </a:lnTo>
                    <a:lnTo>
                      <a:pt x="1798" y="111"/>
                    </a:lnTo>
                    <a:lnTo>
                      <a:pt x="1854" y="96"/>
                    </a:lnTo>
                    <a:lnTo>
                      <a:pt x="1911" y="82"/>
                    </a:lnTo>
                    <a:lnTo>
                      <a:pt x="1970" y="68"/>
                    </a:lnTo>
                    <a:lnTo>
                      <a:pt x="2031" y="54"/>
                    </a:lnTo>
                    <a:lnTo>
                      <a:pt x="2158" y="27"/>
                    </a:lnTo>
                    <a:lnTo>
                      <a:pt x="2290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淘宝店chenying0907 16">
                <a:extLst>
                  <a:ext uri="{FF2B5EF4-FFF2-40B4-BE49-F238E27FC236}">
                    <a16:creationId xmlns:a16="http://schemas.microsoft.com/office/drawing/2014/main" id="{DB0E2AAF-2880-4944-9459-E7C9D7017235}"/>
                  </a:ext>
                </a:extLst>
              </p:cNvPr>
              <p:cNvSpPr/>
              <p:nvPr/>
            </p:nvSpPr>
            <p:spPr bwMode="auto">
              <a:xfrm>
                <a:off x="4095751" y="3622675"/>
                <a:ext cx="177800" cy="179388"/>
              </a:xfrm>
              <a:custGeom>
                <a:avLst/>
                <a:gdLst>
                  <a:gd name="T0" fmla="*/ 898 w 898"/>
                  <a:gd name="T1" fmla="*/ 0 h 905"/>
                  <a:gd name="T2" fmla="*/ 847 w 898"/>
                  <a:gd name="T3" fmla="*/ 61 h 905"/>
                  <a:gd name="T4" fmla="*/ 794 w 898"/>
                  <a:gd name="T5" fmla="*/ 121 h 905"/>
                  <a:gd name="T6" fmla="*/ 740 w 898"/>
                  <a:gd name="T7" fmla="*/ 181 h 905"/>
                  <a:gd name="T8" fmla="*/ 687 w 898"/>
                  <a:gd name="T9" fmla="*/ 240 h 905"/>
                  <a:gd name="T10" fmla="*/ 633 w 898"/>
                  <a:gd name="T11" fmla="*/ 299 h 905"/>
                  <a:gd name="T12" fmla="*/ 578 w 898"/>
                  <a:gd name="T13" fmla="*/ 357 h 905"/>
                  <a:gd name="T14" fmla="*/ 524 w 898"/>
                  <a:gd name="T15" fmla="*/ 415 h 905"/>
                  <a:gd name="T16" fmla="*/ 468 w 898"/>
                  <a:gd name="T17" fmla="*/ 472 h 905"/>
                  <a:gd name="T18" fmla="*/ 412 w 898"/>
                  <a:gd name="T19" fmla="*/ 528 h 905"/>
                  <a:gd name="T20" fmla="*/ 355 w 898"/>
                  <a:gd name="T21" fmla="*/ 584 h 905"/>
                  <a:gd name="T22" fmla="*/ 297 w 898"/>
                  <a:gd name="T23" fmla="*/ 638 h 905"/>
                  <a:gd name="T24" fmla="*/ 239 w 898"/>
                  <a:gd name="T25" fmla="*/ 694 h 905"/>
                  <a:gd name="T26" fmla="*/ 180 w 898"/>
                  <a:gd name="T27" fmla="*/ 747 h 905"/>
                  <a:gd name="T28" fmla="*/ 121 w 898"/>
                  <a:gd name="T29" fmla="*/ 801 h 905"/>
                  <a:gd name="T30" fmla="*/ 61 w 898"/>
                  <a:gd name="T31" fmla="*/ 853 h 905"/>
                  <a:gd name="T32" fmla="*/ 0 w 898"/>
                  <a:gd name="T33" fmla="*/ 905 h 905"/>
                  <a:gd name="T34" fmla="*/ 26 w 898"/>
                  <a:gd name="T35" fmla="*/ 904 h 905"/>
                  <a:gd name="T36" fmla="*/ 51 w 898"/>
                  <a:gd name="T37" fmla="*/ 903 h 905"/>
                  <a:gd name="T38" fmla="*/ 76 w 898"/>
                  <a:gd name="T39" fmla="*/ 902 h 905"/>
                  <a:gd name="T40" fmla="*/ 100 w 898"/>
                  <a:gd name="T41" fmla="*/ 900 h 905"/>
                  <a:gd name="T42" fmla="*/ 125 w 898"/>
                  <a:gd name="T43" fmla="*/ 899 h 905"/>
                  <a:gd name="T44" fmla="*/ 150 w 898"/>
                  <a:gd name="T45" fmla="*/ 898 h 905"/>
                  <a:gd name="T46" fmla="*/ 173 w 898"/>
                  <a:gd name="T47" fmla="*/ 897 h 905"/>
                  <a:gd name="T48" fmla="*/ 197 w 898"/>
                  <a:gd name="T49" fmla="*/ 896 h 905"/>
                  <a:gd name="T50" fmla="*/ 249 w 898"/>
                  <a:gd name="T51" fmla="*/ 845 h 905"/>
                  <a:gd name="T52" fmla="*/ 302 w 898"/>
                  <a:gd name="T53" fmla="*/ 793 h 905"/>
                  <a:gd name="T54" fmla="*/ 350 w 898"/>
                  <a:gd name="T55" fmla="*/ 740 h 905"/>
                  <a:gd name="T56" fmla="*/ 399 w 898"/>
                  <a:gd name="T57" fmla="*/ 687 h 905"/>
                  <a:gd name="T58" fmla="*/ 447 w 898"/>
                  <a:gd name="T59" fmla="*/ 633 h 905"/>
                  <a:gd name="T60" fmla="*/ 493 w 898"/>
                  <a:gd name="T61" fmla="*/ 578 h 905"/>
                  <a:gd name="T62" fmla="*/ 539 w 898"/>
                  <a:gd name="T63" fmla="*/ 524 h 905"/>
                  <a:gd name="T64" fmla="*/ 582 w 898"/>
                  <a:gd name="T65" fmla="*/ 468 h 905"/>
                  <a:gd name="T66" fmla="*/ 625 w 898"/>
                  <a:gd name="T67" fmla="*/ 412 h 905"/>
                  <a:gd name="T68" fmla="*/ 667 w 898"/>
                  <a:gd name="T69" fmla="*/ 355 h 905"/>
                  <a:gd name="T70" fmla="*/ 708 w 898"/>
                  <a:gd name="T71" fmla="*/ 298 h 905"/>
                  <a:gd name="T72" fmla="*/ 747 w 898"/>
                  <a:gd name="T73" fmla="*/ 239 h 905"/>
                  <a:gd name="T74" fmla="*/ 787 w 898"/>
                  <a:gd name="T75" fmla="*/ 181 h 905"/>
                  <a:gd name="T76" fmla="*/ 824 w 898"/>
                  <a:gd name="T77" fmla="*/ 121 h 905"/>
                  <a:gd name="T78" fmla="*/ 862 w 898"/>
                  <a:gd name="T79" fmla="*/ 61 h 905"/>
                  <a:gd name="T80" fmla="*/ 898 w 898"/>
                  <a:gd name="T8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98" h="905">
                    <a:moveTo>
                      <a:pt x="898" y="0"/>
                    </a:moveTo>
                    <a:lnTo>
                      <a:pt x="847" y="61"/>
                    </a:lnTo>
                    <a:lnTo>
                      <a:pt x="794" y="121"/>
                    </a:lnTo>
                    <a:lnTo>
                      <a:pt x="740" y="181"/>
                    </a:lnTo>
                    <a:lnTo>
                      <a:pt x="687" y="240"/>
                    </a:lnTo>
                    <a:lnTo>
                      <a:pt x="633" y="299"/>
                    </a:lnTo>
                    <a:lnTo>
                      <a:pt x="578" y="357"/>
                    </a:lnTo>
                    <a:lnTo>
                      <a:pt x="524" y="415"/>
                    </a:lnTo>
                    <a:lnTo>
                      <a:pt x="468" y="472"/>
                    </a:lnTo>
                    <a:lnTo>
                      <a:pt x="412" y="528"/>
                    </a:lnTo>
                    <a:lnTo>
                      <a:pt x="355" y="584"/>
                    </a:lnTo>
                    <a:lnTo>
                      <a:pt x="297" y="638"/>
                    </a:lnTo>
                    <a:lnTo>
                      <a:pt x="239" y="694"/>
                    </a:lnTo>
                    <a:lnTo>
                      <a:pt x="180" y="747"/>
                    </a:lnTo>
                    <a:lnTo>
                      <a:pt x="121" y="801"/>
                    </a:lnTo>
                    <a:lnTo>
                      <a:pt x="61" y="853"/>
                    </a:lnTo>
                    <a:lnTo>
                      <a:pt x="0" y="905"/>
                    </a:lnTo>
                    <a:lnTo>
                      <a:pt x="26" y="904"/>
                    </a:lnTo>
                    <a:lnTo>
                      <a:pt x="51" y="903"/>
                    </a:lnTo>
                    <a:lnTo>
                      <a:pt x="76" y="902"/>
                    </a:lnTo>
                    <a:lnTo>
                      <a:pt x="100" y="900"/>
                    </a:lnTo>
                    <a:lnTo>
                      <a:pt x="125" y="899"/>
                    </a:lnTo>
                    <a:lnTo>
                      <a:pt x="150" y="898"/>
                    </a:lnTo>
                    <a:lnTo>
                      <a:pt x="173" y="897"/>
                    </a:lnTo>
                    <a:lnTo>
                      <a:pt x="197" y="896"/>
                    </a:lnTo>
                    <a:lnTo>
                      <a:pt x="249" y="845"/>
                    </a:lnTo>
                    <a:lnTo>
                      <a:pt x="302" y="793"/>
                    </a:lnTo>
                    <a:lnTo>
                      <a:pt x="350" y="740"/>
                    </a:lnTo>
                    <a:lnTo>
                      <a:pt x="399" y="687"/>
                    </a:lnTo>
                    <a:lnTo>
                      <a:pt x="447" y="633"/>
                    </a:lnTo>
                    <a:lnTo>
                      <a:pt x="493" y="578"/>
                    </a:lnTo>
                    <a:lnTo>
                      <a:pt x="539" y="524"/>
                    </a:lnTo>
                    <a:lnTo>
                      <a:pt x="582" y="468"/>
                    </a:lnTo>
                    <a:lnTo>
                      <a:pt x="625" y="412"/>
                    </a:lnTo>
                    <a:lnTo>
                      <a:pt x="667" y="355"/>
                    </a:lnTo>
                    <a:lnTo>
                      <a:pt x="708" y="298"/>
                    </a:lnTo>
                    <a:lnTo>
                      <a:pt x="747" y="239"/>
                    </a:lnTo>
                    <a:lnTo>
                      <a:pt x="787" y="181"/>
                    </a:lnTo>
                    <a:lnTo>
                      <a:pt x="824" y="121"/>
                    </a:lnTo>
                    <a:lnTo>
                      <a:pt x="862" y="61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淘宝店chenying0907 17">
                <a:extLst>
                  <a:ext uri="{FF2B5EF4-FFF2-40B4-BE49-F238E27FC236}">
                    <a16:creationId xmlns:a16="http://schemas.microsoft.com/office/drawing/2014/main" id="{F4198A85-89FE-4084-94B7-8E34875FAF91}"/>
                  </a:ext>
                </a:extLst>
              </p:cNvPr>
              <p:cNvSpPr/>
              <p:nvPr/>
            </p:nvSpPr>
            <p:spPr bwMode="auto">
              <a:xfrm>
                <a:off x="4903788" y="3160713"/>
                <a:ext cx="136525" cy="434975"/>
              </a:xfrm>
              <a:custGeom>
                <a:avLst/>
                <a:gdLst>
                  <a:gd name="T0" fmla="*/ 368 w 690"/>
                  <a:gd name="T1" fmla="*/ 1986 h 2195"/>
                  <a:gd name="T2" fmla="*/ 401 w 690"/>
                  <a:gd name="T3" fmla="*/ 1885 h 2195"/>
                  <a:gd name="T4" fmla="*/ 432 w 690"/>
                  <a:gd name="T5" fmla="*/ 1785 h 2195"/>
                  <a:gd name="T6" fmla="*/ 459 w 690"/>
                  <a:gd name="T7" fmla="*/ 1683 h 2195"/>
                  <a:gd name="T8" fmla="*/ 485 w 690"/>
                  <a:gd name="T9" fmla="*/ 1581 h 2195"/>
                  <a:gd name="T10" fmla="*/ 509 w 690"/>
                  <a:gd name="T11" fmla="*/ 1479 h 2195"/>
                  <a:gd name="T12" fmla="*/ 531 w 690"/>
                  <a:gd name="T13" fmla="*/ 1376 h 2195"/>
                  <a:gd name="T14" fmla="*/ 551 w 690"/>
                  <a:gd name="T15" fmla="*/ 1271 h 2195"/>
                  <a:gd name="T16" fmla="*/ 573 w 690"/>
                  <a:gd name="T17" fmla="*/ 1147 h 2195"/>
                  <a:gd name="T18" fmla="*/ 601 w 690"/>
                  <a:gd name="T19" fmla="*/ 998 h 2195"/>
                  <a:gd name="T20" fmla="*/ 629 w 690"/>
                  <a:gd name="T21" fmla="*/ 846 h 2195"/>
                  <a:gd name="T22" fmla="*/ 654 w 690"/>
                  <a:gd name="T23" fmla="*/ 692 h 2195"/>
                  <a:gd name="T24" fmla="*/ 674 w 690"/>
                  <a:gd name="T25" fmla="*/ 536 h 2195"/>
                  <a:gd name="T26" fmla="*/ 685 w 690"/>
                  <a:gd name="T27" fmla="*/ 421 h 2195"/>
                  <a:gd name="T28" fmla="*/ 689 w 690"/>
                  <a:gd name="T29" fmla="*/ 343 h 2195"/>
                  <a:gd name="T30" fmla="*/ 690 w 690"/>
                  <a:gd name="T31" fmla="*/ 265 h 2195"/>
                  <a:gd name="T32" fmla="*/ 689 w 690"/>
                  <a:gd name="T33" fmla="*/ 189 h 2195"/>
                  <a:gd name="T34" fmla="*/ 685 w 690"/>
                  <a:gd name="T35" fmla="*/ 112 h 2195"/>
                  <a:gd name="T36" fmla="*/ 677 w 690"/>
                  <a:gd name="T37" fmla="*/ 37 h 2195"/>
                  <a:gd name="T38" fmla="*/ 670 w 690"/>
                  <a:gd name="T39" fmla="*/ 43 h 2195"/>
                  <a:gd name="T40" fmla="*/ 662 w 690"/>
                  <a:gd name="T41" fmla="*/ 132 h 2195"/>
                  <a:gd name="T42" fmla="*/ 651 w 690"/>
                  <a:gd name="T43" fmla="*/ 219 h 2195"/>
                  <a:gd name="T44" fmla="*/ 636 w 690"/>
                  <a:gd name="T45" fmla="*/ 305 h 2195"/>
                  <a:gd name="T46" fmla="*/ 609 w 690"/>
                  <a:gd name="T47" fmla="*/ 436 h 2195"/>
                  <a:gd name="T48" fmla="*/ 567 w 690"/>
                  <a:gd name="T49" fmla="*/ 608 h 2195"/>
                  <a:gd name="T50" fmla="*/ 525 w 690"/>
                  <a:gd name="T51" fmla="*/ 760 h 2195"/>
                  <a:gd name="T52" fmla="*/ 486 w 690"/>
                  <a:gd name="T53" fmla="*/ 894 h 2195"/>
                  <a:gd name="T54" fmla="*/ 446 w 690"/>
                  <a:gd name="T55" fmla="*/ 1029 h 2195"/>
                  <a:gd name="T56" fmla="*/ 406 w 690"/>
                  <a:gd name="T57" fmla="*/ 1161 h 2195"/>
                  <a:gd name="T58" fmla="*/ 364 w 690"/>
                  <a:gd name="T59" fmla="*/ 1295 h 2195"/>
                  <a:gd name="T60" fmla="*/ 319 w 690"/>
                  <a:gd name="T61" fmla="*/ 1428 h 2195"/>
                  <a:gd name="T62" fmla="*/ 273 w 690"/>
                  <a:gd name="T63" fmla="*/ 1559 h 2195"/>
                  <a:gd name="T64" fmla="*/ 224 w 690"/>
                  <a:gd name="T65" fmla="*/ 1690 h 2195"/>
                  <a:gd name="T66" fmla="*/ 175 w 690"/>
                  <a:gd name="T67" fmla="*/ 1810 h 2195"/>
                  <a:gd name="T68" fmla="*/ 128 w 690"/>
                  <a:gd name="T69" fmla="*/ 1921 h 2195"/>
                  <a:gd name="T70" fmla="*/ 78 w 690"/>
                  <a:gd name="T71" fmla="*/ 2031 h 2195"/>
                  <a:gd name="T72" fmla="*/ 26 w 690"/>
                  <a:gd name="T73" fmla="*/ 2140 h 2195"/>
                  <a:gd name="T74" fmla="*/ 44 w 690"/>
                  <a:gd name="T75" fmla="*/ 2175 h 2195"/>
                  <a:gd name="T76" fmla="*/ 133 w 690"/>
                  <a:gd name="T77" fmla="*/ 2136 h 2195"/>
                  <a:gd name="T78" fmla="*/ 221 w 690"/>
                  <a:gd name="T79" fmla="*/ 2096 h 2195"/>
                  <a:gd name="T80" fmla="*/ 308 w 690"/>
                  <a:gd name="T81" fmla="*/ 2055 h 2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2195">
                    <a:moveTo>
                      <a:pt x="351" y="2035"/>
                    </a:moveTo>
                    <a:lnTo>
                      <a:pt x="368" y="1986"/>
                    </a:lnTo>
                    <a:lnTo>
                      <a:pt x="385" y="1936"/>
                    </a:lnTo>
                    <a:lnTo>
                      <a:pt x="401" y="1885"/>
                    </a:lnTo>
                    <a:lnTo>
                      <a:pt x="417" y="1835"/>
                    </a:lnTo>
                    <a:lnTo>
                      <a:pt x="432" y="1785"/>
                    </a:lnTo>
                    <a:lnTo>
                      <a:pt x="445" y="1734"/>
                    </a:lnTo>
                    <a:lnTo>
                      <a:pt x="459" y="1683"/>
                    </a:lnTo>
                    <a:lnTo>
                      <a:pt x="473" y="1632"/>
                    </a:lnTo>
                    <a:lnTo>
                      <a:pt x="485" y="1581"/>
                    </a:lnTo>
                    <a:lnTo>
                      <a:pt x="497" y="1530"/>
                    </a:lnTo>
                    <a:lnTo>
                      <a:pt x="509" y="1479"/>
                    </a:lnTo>
                    <a:lnTo>
                      <a:pt x="520" y="1427"/>
                    </a:lnTo>
                    <a:lnTo>
                      <a:pt x="531" y="1376"/>
                    </a:lnTo>
                    <a:lnTo>
                      <a:pt x="542" y="1324"/>
                    </a:lnTo>
                    <a:lnTo>
                      <a:pt x="551" y="1271"/>
                    </a:lnTo>
                    <a:lnTo>
                      <a:pt x="560" y="1220"/>
                    </a:lnTo>
                    <a:lnTo>
                      <a:pt x="573" y="1147"/>
                    </a:lnTo>
                    <a:lnTo>
                      <a:pt x="587" y="1073"/>
                    </a:lnTo>
                    <a:lnTo>
                      <a:pt x="601" y="998"/>
                    </a:lnTo>
                    <a:lnTo>
                      <a:pt x="615" y="922"/>
                    </a:lnTo>
                    <a:lnTo>
                      <a:pt x="629" y="846"/>
                    </a:lnTo>
                    <a:lnTo>
                      <a:pt x="641" y="769"/>
                    </a:lnTo>
                    <a:lnTo>
                      <a:pt x="654" y="692"/>
                    </a:lnTo>
                    <a:lnTo>
                      <a:pt x="664" y="615"/>
                    </a:lnTo>
                    <a:lnTo>
                      <a:pt x="674" y="536"/>
                    </a:lnTo>
                    <a:lnTo>
                      <a:pt x="681" y="459"/>
                    </a:lnTo>
                    <a:lnTo>
                      <a:pt x="685" y="421"/>
                    </a:lnTo>
                    <a:lnTo>
                      <a:pt x="687" y="382"/>
                    </a:lnTo>
                    <a:lnTo>
                      <a:pt x="689" y="343"/>
                    </a:lnTo>
                    <a:lnTo>
                      <a:pt x="690" y="304"/>
                    </a:lnTo>
                    <a:lnTo>
                      <a:pt x="690" y="265"/>
                    </a:lnTo>
                    <a:lnTo>
                      <a:pt x="690" y="228"/>
                    </a:lnTo>
                    <a:lnTo>
                      <a:pt x="689" y="189"/>
                    </a:lnTo>
                    <a:lnTo>
                      <a:pt x="688" y="151"/>
                    </a:lnTo>
                    <a:lnTo>
                      <a:pt x="685" y="112"/>
                    </a:lnTo>
                    <a:lnTo>
                      <a:pt x="681" y="75"/>
                    </a:lnTo>
                    <a:lnTo>
                      <a:pt x="677" y="37"/>
                    </a:lnTo>
                    <a:lnTo>
                      <a:pt x="672" y="0"/>
                    </a:lnTo>
                    <a:lnTo>
                      <a:pt x="670" y="43"/>
                    </a:lnTo>
                    <a:lnTo>
                      <a:pt x="666" y="87"/>
                    </a:lnTo>
                    <a:lnTo>
                      <a:pt x="662" y="132"/>
                    </a:lnTo>
                    <a:lnTo>
                      <a:pt x="656" y="175"/>
                    </a:lnTo>
                    <a:lnTo>
                      <a:pt x="651" y="219"/>
                    </a:lnTo>
                    <a:lnTo>
                      <a:pt x="644" y="262"/>
                    </a:lnTo>
                    <a:lnTo>
                      <a:pt x="636" y="305"/>
                    </a:lnTo>
                    <a:lnTo>
                      <a:pt x="628" y="349"/>
                    </a:lnTo>
                    <a:lnTo>
                      <a:pt x="609" y="436"/>
                    </a:lnTo>
                    <a:lnTo>
                      <a:pt x="588" y="522"/>
                    </a:lnTo>
                    <a:lnTo>
                      <a:pt x="567" y="608"/>
                    </a:lnTo>
                    <a:lnTo>
                      <a:pt x="543" y="693"/>
                    </a:lnTo>
                    <a:lnTo>
                      <a:pt x="525" y="760"/>
                    </a:lnTo>
                    <a:lnTo>
                      <a:pt x="505" y="827"/>
                    </a:lnTo>
                    <a:lnTo>
                      <a:pt x="486" y="894"/>
                    </a:lnTo>
                    <a:lnTo>
                      <a:pt x="467" y="961"/>
                    </a:lnTo>
                    <a:lnTo>
                      <a:pt x="446" y="1029"/>
                    </a:lnTo>
                    <a:lnTo>
                      <a:pt x="426" y="1096"/>
                    </a:lnTo>
                    <a:lnTo>
                      <a:pt x="406" y="1161"/>
                    </a:lnTo>
                    <a:lnTo>
                      <a:pt x="385" y="1228"/>
                    </a:lnTo>
                    <a:lnTo>
                      <a:pt x="364" y="1295"/>
                    </a:lnTo>
                    <a:lnTo>
                      <a:pt x="342" y="1361"/>
                    </a:lnTo>
                    <a:lnTo>
                      <a:pt x="319" y="1428"/>
                    </a:lnTo>
                    <a:lnTo>
                      <a:pt x="297" y="1494"/>
                    </a:lnTo>
                    <a:lnTo>
                      <a:pt x="273" y="1559"/>
                    </a:lnTo>
                    <a:lnTo>
                      <a:pt x="249" y="1624"/>
                    </a:lnTo>
                    <a:lnTo>
                      <a:pt x="224" y="1690"/>
                    </a:lnTo>
                    <a:lnTo>
                      <a:pt x="198" y="1754"/>
                    </a:lnTo>
                    <a:lnTo>
                      <a:pt x="175" y="1810"/>
                    </a:lnTo>
                    <a:lnTo>
                      <a:pt x="152" y="1866"/>
                    </a:lnTo>
                    <a:lnTo>
                      <a:pt x="128" y="1921"/>
                    </a:lnTo>
                    <a:lnTo>
                      <a:pt x="103" y="1976"/>
                    </a:lnTo>
                    <a:lnTo>
                      <a:pt x="78" y="2031"/>
                    </a:lnTo>
                    <a:lnTo>
                      <a:pt x="52" y="2086"/>
                    </a:lnTo>
                    <a:lnTo>
                      <a:pt x="26" y="2140"/>
                    </a:lnTo>
                    <a:lnTo>
                      <a:pt x="0" y="2195"/>
                    </a:lnTo>
                    <a:lnTo>
                      <a:pt x="44" y="2175"/>
                    </a:lnTo>
                    <a:lnTo>
                      <a:pt x="89" y="2155"/>
                    </a:lnTo>
                    <a:lnTo>
                      <a:pt x="133" y="2136"/>
                    </a:lnTo>
                    <a:lnTo>
                      <a:pt x="177" y="2115"/>
                    </a:lnTo>
                    <a:lnTo>
                      <a:pt x="221" y="2096"/>
                    </a:lnTo>
                    <a:lnTo>
                      <a:pt x="265" y="2075"/>
                    </a:lnTo>
                    <a:lnTo>
                      <a:pt x="308" y="2055"/>
                    </a:lnTo>
                    <a:lnTo>
                      <a:pt x="351" y="2035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8" name="淘宝店chenying0907 18">
                <a:extLst>
                  <a:ext uri="{FF2B5EF4-FFF2-40B4-BE49-F238E27FC236}">
                    <a16:creationId xmlns:a16="http://schemas.microsoft.com/office/drawing/2014/main" id="{6E8C1E0A-D74E-47DA-9680-490018DDF72E}"/>
                  </a:ext>
                </a:extLst>
              </p:cNvPr>
              <p:cNvSpPr/>
              <p:nvPr/>
            </p:nvSpPr>
            <p:spPr bwMode="auto">
              <a:xfrm>
                <a:off x="5002213" y="2708275"/>
                <a:ext cx="571500" cy="842963"/>
              </a:xfrm>
              <a:custGeom>
                <a:avLst/>
                <a:gdLst>
                  <a:gd name="T0" fmla="*/ 2205 w 2886"/>
                  <a:gd name="T1" fmla="*/ 1303 h 4246"/>
                  <a:gd name="T2" fmla="*/ 2224 w 2886"/>
                  <a:gd name="T3" fmla="*/ 1283 h 4246"/>
                  <a:gd name="T4" fmla="*/ 2249 w 2886"/>
                  <a:gd name="T5" fmla="*/ 1273 h 4246"/>
                  <a:gd name="T6" fmla="*/ 2275 w 2886"/>
                  <a:gd name="T7" fmla="*/ 1275 h 4246"/>
                  <a:gd name="T8" fmla="*/ 2297 w 2886"/>
                  <a:gd name="T9" fmla="*/ 1290 h 4246"/>
                  <a:gd name="T10" fmla="*/ 2318 w 2886"/>
                  <a:gd name="T11" fmla="*/ 1355 h 4246"/>
                  <a:gd name="T12" fmla="*/ 2349 w 2886"/>
                  <a:gd name="T13" fmla="*/ 1492 h 4246"/>
                  <a:gd name="T14" fmla="*/ 2368 w 2886"/>
                  <a:gd name="T15" fmla="*/ 1628 h 4246"/>
                  <a:gd name="T16" fmla="*/ 2377 w 2886"/>
                  <a:gd name="T17" fmla="*/ 1762 h 4246"/>
                  <a:gd name="T18" fmla="*/ 2378 w 2886"/>
                  <a:gd name="T19" fmla="*/ 1895 h 4246"/>
                  <a:gd name="T20" fmla="*/ 2369 w 2886"/>
                  <a:gd name="T21" fmla="*/ 2026 h 4246"/>
                  <a:gd name="T22" fmla="*/ 2353 w 2886"/>
                  <a:gd name="T23" fmla="*/ 2157 h 4246"/>
                  <a:gd name="T24" fmla="*/ 2329 w 2886"/>
                  <a:gd name="T25" fmla="*/ 2286 h 4246"/>
                  <a:gd name="T26" fmla="*/ 2300 w 2886"/>
                  <a:gd name="T27" fmla="*/ 2414 h 4246"/>
                  <a:gd name="T28" fmla="*/ 2265 w 2886"/>
                  <a:gd name="T29" fmla="*/ 2542 h 4246"/>
                  <a:gd name="T30" fmla="*/ 2260 w 2886"/>
                  <a:gd name="T31" fmla="*/ 2636 h 4246"/>
                  <a:gd name="T32" fmla="*/ 2403 w 2886"/>
                  <a:gd name="T33" fmla="*/ 2403 h 4246"/>
                  <a:gd name="T34" fmla="*/ 2534 w 2886"/>
                  <a:gd name="T35" fmla="*/ 2157 h 4246"/>
                  <a:gd name="T36" fmla="*/ 2647 w 2886"/>
                  <a:gd name="T37" fmla="*/ 1901 h 4246"/>
                  <a:gd name="T38" fmla="*/ 2741 w 2886"/>
                  <a:gd name="T39" fmla="*/ 1641 h 4246"/>
                  <a:gd name="T40" fmla="*/ 2814 w 2886"/>
                  <a:gd name="T41" fmla="*/ 1375 h 4246"/>
                  <a:gd name="T42" fmla="*/ 2864 w 2886"/>
                  <a:gd name="T43" fmla="*/ 1109 h 4246"/>
                  <a:gd name="T44" fmla="*/ 2885 w 2886"/>
                  <a:gd name="T45" fmla="*/ 843 h 4246"/>
                  <a:gd name="T46" fmla="*/ 2878 w 2886"/>
                  <a:gd name="T47" fmla="*/ 582 h 4246"/>
                  <a:gd name="T48" fmla="*/ 2839 w 2886"/>
                  <a:gd name="T49" fmla="*/ 326 h 4246"/>
                  <a:gd name="T50" fmla="*/ 2765 w 2886"/>
                  <a:gd name="T51" fmla="*/ 79 h 4246"/>
                  <a:gd name="T52" fmla="*/ 2453 w 2886"/>
                  <a:gd name="T53" fmla="*/ 248 h 4246"/>
                  <a:gd name="T54" fmla="*/ 2014 w 2886"/>
                  <a:gd name="T55" fmla="*/ 626 h 4246"/>
                  <a:gd name="T56" fmla="*/ 1553 w 2886"/>
                  <a:gd name="T57" fmla="*/ 1002 h 4246"/>
                  <a:gd name="T58" fmla="*/ 1150 w 2886"/>
                  <a:gd name="T59" fmla="*/ 1313 h 4246"/>
                  <a:gd name="T60" fmla="*/ 902 w 2886"/>
                  <a:gd name="T61" fmla="*/ 1497 h 4246"/>
                  <a:gd name="T62" fmla="*/ 647 w 2886"/>
                  <a:gd name="T63" fmla="*/ 1678 h 4246"/>
                  <a:gd name="T64" fmla="*/ 387 w 2886"/>
                  <a:gd name="T65" fmla="*/ 1856 h 4246"/>
                  <a:gd name="T66" fmla="*/ 228 w 2886"/>
                  <a:gd name="T67" fmla="*/ 2018 h 4246"/>
                  <a:gd name="T68" fmla="*/ 268 w 2886"/>
                  <a:gd name="T69" fmla="*/ 2158 h 4246"/>
                  <a:gd name="T70" fmla="*/ 294 w 2886"/>
                  <a:gd name="T71" fmla="*/ 2301 h 4246"/>
                  <a:gd name="T72" fmla="*/ 305 w 2886"/>
                  <a:gd name="T73" fmla="*/ 2446 h 4246"/>
                  <a:gd name="T74" fmla="*/ 306 w 2886"/>
                  <a:gd name="T75" fmla="*/ 2593 h 4246"/>
                  <a:gd name="T76" fmla="*/ 298 w 2886"/>
                  <a:gd name="T77" fmla="*/ 2741 h 4246"/>
                  <a:gd name="T78" fmla="*/ 283 w 2886"/>
                  <a:gd name="T79" fmla="*/ 2889 h 4246"/>
                  <a:gd name="T80" fmla="*/ 245 w 2886"/>
                  <a:gd name="T81" fmla="*/ 3134 h 4246"/>
                  <a:gd name="T82" fmla="*/ 193 w 2886"/>
                  <a:gd name="T83" fmla="*/ 3423 h 4246"/>
                  <a:gd name="T84" fmla="*/ 142 w 2886"/>
                  <a:gd name="T85" fmla="*/ 3701 h 4246"/>
                  <a:gd name="T86" fmla="*/ 78 w 2886"/>
                  <a:gd name="T87" fmla="*/ 3976 h 4246"/>
                  <a:gd name="T88" fmla="*/ 0 w 2886"/>
                  <a:gd name="T89" fmla="*/ 4246 h 4246"/>
                  <a:gd name="T90" fmla="*/ 306 w 2886"/>
                  <a:gd name="T91" fmla="*/ 4089 h 4246"/>
                  <a:gd name="T92" fmla="*/ 598 w 2886"/>
                  <a:gd name="T93" fmla="*/ 3927 h 4246"/>
                  <a:gd name="T94" fmla="*/ 872 w 2886"/>
                  <a:gd name="T95" fmla="*/ 3757 h 4246"/>
                  <a:gd name="T96" fmla="*/ 1126 w 2886"/>
                  <a:gd name="T97" fmla="*/ 3582 h 4246"/>
                  <a:gd name="T98" fmla="*/ 1361 w 2886"/>
                  <a:gd name="T99" fmla="*/ 3402 h 4246"/>
                  <a:gd name="T100" fmla="*/ 1497 w 2886"/>
                  <a:gd name="T101" fmla="*/ 3257 h 4246"/>
                  <a:gd name="T102" fmla="*/ 1587 w 2886"/>
                  <a:gd name="T103" fmla="*/ 3128 h 4246"/>
                  <a:gd name="T104" fmla="*/ 1669 w 2886"/>
                  <a:gd name="T105" fmla="*/ 2995 h 4246"/>
                  <a:gd name="T106" fmla="*/ 1706 w 2886"/>
                  <a:gd name="T107" fmla="*/ 2923 h 4246"/>
                  <a:gd name="T108" fmla="*/ 1758 w 2886"/>
                  <a:gd name="T109" fmla="*/ 2808 h 4246"/>
                  <a:gd name="T110" fmla="*/ 1817 w 2886"/>
                  <a:gd name="T111" fmla="*/ 2670 h 4246"/>
                  <a:gd name="T112" fmla="*/ 1878 w 2886"/>
                  <a:gd name="T113" fmla="*/ 2534 h 4246"/>
                  <a:gd name="T114" fmla="*/ 1952 w 2886"/>
                  <a:gd name="T115" fmla="*/ 2311 h 4246"/>
                  <a:gd name="T116" fmla="*/ 2014 w 2886"/>
                  <a:gd name="T117" fmla="*/ 2085 h 4246"/>
                  <a:gd name="T118" fmla="*/ 2070 w 2886"/>
                  <a:gd name="T119" fmla="*/ 1856 h 4246"/>
                  <a:gd name="T120" fmla="*/ 2123 w 2886"/>
                  <a:gd name="T121" fmla="*/ 1626 h 4246"/>
                  <a:gd name="T122" fmla="*/ 2177 w 2886"/>
                  <a:gd name="T123" fmla="*/ 1397 h 4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86" h="4246">
                    <a:moveTo>
                      <a:pt x="2197" y="1320"/>
                    </a:moveTo>
                    <a:lnTo>
                      <a:pt x="2200" y="1311"/>
                    </a:lnTo>
                    <a:lnTo>
                      <a:pt x="2205" y="1303"/>
                    </a:lnTo>
                    <a:lnTo>
                      <a:pt x="2209" y="1296"/>
                    </a:lnTo>
                    <a:lnTo>
                      <a:pt x="2216" y="1289"/>
                    </a:lnTo>
                    <a:lnTo>
                      <a:pt x="2224" y="1283"/>
                    </a:lnTo>
                    <a:lnTo>
                      <a:pt x="2232" y="1279"/>
                    </a:lnTo>
                    <a:lnTo>
                      <a:pt x="2240" y="1275"/>
                    </a:lnTo>
                    <a:lnTo>
                      <a:pt x="2249" y="1273"/>
                    </a:lnTo>
                    <a:lnTo>
                      <a:pt x="2258" y="1273"/>
                    </a:lnTo>
                    <a:lnTo>
                      <a:pt x="2267" y="1273"/>
                    </a:lnTo>
                    <a:lnTo>
                      <a:pt x="2275" y="1275"/>
                    </a:lnTo>
                    <a:lnTo>
                      <a:pt x="2283" y="1279"/>
                    </a:lnTo>
                    <a:lnTo>
                      <a:pt x="2290" y="1283"/>
                    </a:lnTo>
                    <a:lnTo>
                      <a:pt x="2297" y="1290"/>
                    </a:lnTo>
                    <a:lnTo>
                      <a:pt x="2301" y="1298"/>
                    </a:lnTo>
                    <a:lnTo>
                      <a:pt x="2306" y="1308"/>
                    </a:lnTo>
                    <a:lnTo>
                      <a:pt x="2318" y="1355"/>
                    </a:lnTo>
                    <a:lnTo>
                      <a:pt x="2329" y="1401"/>
                    </a:lnTo>
                    <a:lnTo>
                      <a:pt x="2340" y="1447"/>
                    </a:lnTo>
                    <a:lnTo>
                      <a:pt x="2349" y="1492"/>
                    </a:lnTo>
                    <a:lnTo>
                      <a:pt x="2356" y="1537"/>
                    </a:lnTo>
                    <a:lnTo>
                      <a:pt x="2362" y="1583"/>
                    </a:lnTo>
                    <a:lnTo>
                      <a:pt x="2368" y="1628"/>
                    </a:lnTo>
                    <a:lnTo>
                      <a:pt x="2373" y="1673"/>
                    </a:lnTo>
                    <a:lnTo>
                      <a:pt x="2375" y="1718"/>
                    </a:lnTo>
                    <a:lnTo>
                      <a:pt x="2377" y="1762"/>
                    </a:lnTo>
                    <a:lnTo>
                      <a:pt x="2378" y="1806"/>
                    </a:lnTo>
                    <a:lnTo>
                      <a:pt x="2378" y="1850"/>
                    </a:lnTo>
                    <a:lnTo>
                      <a:pt x="2378" y="1895"/>
                    </a:lnTo>
                    <a:lnTo>
                      <a:pt x="2376" y="1939"/>
                    </a:lnTo>
                    <a:lnTo>
                      <a:pt x="2373" y="1982"/>
                    </a:lnTo>
                    <a:lnTo>
                      <a:pt x="2369" y="2026"/>
                    </a:lnTo>
                    <a:lnTo>
                      <a:pt x="2365" y="2069"/>
                    </a:lnTo>
                    <a:lnTo>
                      <a:pt x="2359" y="2113"/>
                    </a:lnTo>
                    <a:lnTo>
                      <a:pt x="2353" y="2157"/>
                    </a:lnTo>
                    <a:lnTo>
                      <a:pt x="2346" y="2200"/>
                    </a:lnTo>
                    <a:lnTo>
                      <a:pt x="2339" y="2243"/>
                    </a:lnTo>
                    <a:lnTo>
                      <a:pt x="2329" y="2286"/>
                    </a:lnTo>
                    <a:lnTo>
                      <a:pt x="2320" y="2329"/>
                    </a:lnTo>
                    <a:lnTo>
                      <a:pt x="2311" y="2371"/>
                    </a:lnTo>
                    <a:lnTo>
                      <a:pt x="2300" y="2414"/>
                    </a:lnTo>
                    <a:lnTo>
                      <a:pt x="2289" y="2457"/>
                    </a:lnTo>
                    <a:lnTo>
                      <a:pt x="2277" y="2499"/>
                    </a:lnTo>
                    <a:lnTo>
                      <a:pt x="2265" y="2542"/>
                    </a:lnTo>
                    <a:lnTo>
                      <a:pt x="2239" y="2627"/>
                    </a:lnTo>
                    <a:lnTo>
                      <a:pt x="2210" y="2712"/>
                    </a:lnTo>
                    <a:lnTo>
                      <a:pt x="2260" y="2636"/>
                    </a:lnTo>
                    <a:lnTo>
                      <a:pt x="2310" y="2560"/>
                    </a:lnTo>
                    <a:lnTo>
                      <a:pt x="2358" y="2482"/>
                    </a:lnTo>
                    <a:lnTo>
                      <a:pt x="2403" y="2403"/>
                    </a:lnTo>
                    <a:lnTo>
                      <a:pt x="2449" y="2321"/>
                    </a:lnTo>
                    <a:lnTo>
                      <a:pt x="2492" y="2239"/>
                    </a:lnTo>
                    <a:lnTo>
                      <a:pt x="2534" y="2157"/>
                    </a:lnTo>
                    <a:lnTo>
                      <a:pt x="2573" y="2073"/>
                    </a:lnTo>
                    <a:lnTo>
                      <a:pt x="2611" y="1988"/>
                    </a:lnTo>
                    <a:lnTo>
                      <a:pt x="2647" y="1901"/>
                    </a:lnTo>
                    <a:lnTo>
                      <a:pt x="2680" y="1815"/>
                    </a:lnTo>
                    <a:lnTo>
                      <a:pt x="2712" y="1728"/>
                    </a:lnTo>
                    <a:lnTo>
                      <a:pt x="2741" y="1641"/>
                    </a:lnTo>
                    <a:lnTo>
                      <a:pt x="2768" y="1553"/>
                    </a:lnTo>
                    <a:lnTo>
                      <a:pt x="2792" y="1465"/>
                    </a:lnTo>
                    <a:lnTo>
                      <a:pt x="2814" y="1375"/>
                    </a:lnTo>
                    <a:lnTo>
                      <a:pt x="2833" y="1287"/>
                    </a:lnTo>
                    <a:lnTo>
                      <a:pt x="2850" y="1198"/>
                    </a:lnTo>
                    <a:lnTo>
                      <a:pt x="2864" y="1109"/>
                    </a:lnTo>
                    <a:lnTo>
                      <a:pt x="2874" y="1020"/>
                    </a:lnTo>
                    <a:lnTo>
                      <a:pt x="2881" y="932"/>
                    </a:lnTo>
                    <a:lnTo>
                      <a:pt x="2885" y="843"/>
                    </a:lnTo>
                    <a:lnTo>
                      <a:pt x="2886" y="756"/>
                    </a:lnTo>
                    <a:lnTo>
                      <a:pt x="2884" y="669"/>
                    </a:lnTo>
                    <a:lnTo>
                      <a:pt x="2878" y="582"/>
                    </a:lnTo>
                    <a:lnTo>
                      <a:pt x="2868" y="496"/>
                    </a:lnTo>
                    <a:lnTo>
                      <a:pt x="2856" y="410"/>
                    </a:lnTo>
                    <a:lnTo>
                      <a:pt x="2839" y="326"/>
                    </a:lnTo>
                    <a:lnTo>
                      <a:pt x="2818" y="242"/>
                    </a:lnTo>
                    <a:lnTo>
                      <a:pt x="2793" y="161"/>
                    </a:lnTo>
                    <a:lnTo>
                      <a:pt x="2765" y="79"/>
                    </a:lnTo>
                    <a:lnTo>
                      <a:pt x="2732" y="0"/>
                    </a:lnTo>
                    <a:lnTo>
                      <a:pt x="2594" y="123"/>
                    </a:lnTo>
                    <a:lnTo>
                      <a:pt x="2453" y="248"/>
                    </a:lnTo>
                    <a:lnTo>
                      <a:pt x="2310" y="374"/>
                    </a:lnTo>
                    <a:lnTo>
                      <a:pt x="2164" y="499"/>
                    </a:lnTo>
                    <a:lnTo>
                      <a:pt x="2014" y="626"/>
                    </a:lnTo>
                    <a:lnTo>
                      <a:pt x="1863" y="751"/>
                    </a:lnTo>
                    <a:lnTo>
                      <a:pt x="1709" y="876"/>
                    </a:lnTo>
                    <a:lnTo>
                      <a:pt x="1553" y="1002"/>
                    </a:lnTo>
                    <a:lnTo>
                      <a:pt x="1394" y="1127"/>
                    </a:lnTo>
                    <a:lnTo>
                      <a:pt x="1232" y="1252"/>
                    </a:lnTo>
                    <a:lnTo>
                      <a:pt x="1150" y="1313"/>
                    </a:lnTo>
                    <a:lnTo>
                      <a:pt x="1068" y="1374"/>
                    </a:lnTo>
                    <a:lnTo>
                      <a:pt x="985" y="1435"/>
                    </a:lnTo>
                    <a:lnTo>
                      <a:pt x="902" y="1497"/>
                    </a:lnTo>
                    <a:lnTo>
                      <a:pt x="817" y="1558"/>
                    </a:lnTo>
                    <a:lnTo>
                      <a:pt x="733" y="1618"/>
                    </a:lnTo>
                    <a:lnTo>
                      <a:pt x="647" y="1678"/>
                    </a:lnTo>
                    <a:lnTo>
                      <a:pt x="560" y="1738"/>
                    </a:lnTo>
                    <a:lnTo>
                      <a:pt x="474" y="1797"/>
                    </a:lnTo>
                    <a:lnTo>
                      <a:pt x="387" y="1856"/>
                    </a:lnTo>
                    <a:lnTo>
                      <a:pt x="300" y="1914"/>
                    </a:lnTo>
                    <a:lnTo>
                      <a:pt x="211" y="1972"/>
                    </a:lnTo>
                    <a:lnTo>
                      <a:pt x="228" y="2018"/>
                    </a:lnTo>
                    <a:lnTo>
                      <a:pt x="243" y="2064"/>
                    </a:lnTo>
                    <a:lnTo>
                      <a:pt x="256" y="2111"/>
                    </a:lnTo>
                    <a:lnTo>
                      <a:pt x="268" y="2158"/>
                    </a:lnTo>
                    <a:lnTo>
                      <a:pt x="278" y="2205"/>
                    </a:lnTo>
                    <a:lnTo>
                      <a:pt x="287" y="2253"/>
                    </a:lnTo>
                    <a:lnTo>
                      <a:pt x="294" y="2301"/>
                    </a:lnTo>
                    <a:lnTo>
                      <a:pt x="298" y="2349"/>
                    </a:lnTo>
                    <a:lnTo>
                      <a:pt x="303" y="2397"/>
                    </a:lnTo>
                    <a:lnTo>
                      <a:pt x="305" y="2446"/>
                    </a:lnTo>
                    <a:lnTo>
                      <a:pt x="308" y="2495"/>
                    </a:lnTo>
                    <a:lnTo>
                      <a:pt x="308" y="2543"/>
                    </a:lnTo>
                    <a:lnTo>
                      <a:pt x="306" y="2593"/>
                    </a:lnTo>
                    <a:lnTo>
                      <a:pt x="305" y="2642"/>
                    </a:lnTo>
                    <a:lnTo>
                      <a:pt x="302" y="2692"/>
                    </a:lnTo>
                    <a:lnTo>
                      <a:pt x="298" y="2741"/>
                    </a:lnTo>
                    <a:lnTo>
                      <a:pt x="294" y="2791"/>
                    </a:lnTo>
                    <a:lnTo>
                      <a:pt x="288" y="2839"/>
                    </a:lnTo>
                    <a:lnTo>
                      <a:pt x="283" y="2889"/>
                    </a:lnTo>
                    <a:lnTo>
                      <a:pt x="276" y="2938"/>
                    </a:lnTo>
                    <a:lnTo>
                      <a:pt x="262" y="3037"/>
                    </a:lnTo>
                    <a:lnTo>
                      <a:pt x="245" y="3134"/>
                    </a:lnTo>
                    <a:lnTo>
                      <a:pt x="228" y="3232"/>
                    </a:lnTo>
                    <a:lnTo>
                      <a:pt x="211" y="3328"/>
                    </a:lnTo>
                    <a:lnTo>
                      <a:pt x="193" y="3423"/>
                    </a:lnTo>
                    <a:lnTo>
                      <a:pt x="177" y="3516"/>
                    </a:lnTo>
                    <a:lnTo>
                      <a:pt x="160" y="3609"/>
                    </a:lnTo>
                    <a:lnTo>
                      <a:pt x="142" y="3701"/>
                    </a:lnTo>
                    <a:lnTo>
                      <a:pt x="122" y="3793"/>
                    </a:lnTo>
                    <a:lnTo>
                      <a:pt x="101" y="3885"/>
                    </a:lnTo>
                    <a:lnTo>
                      <a:pt x="78" y="3976"/>
                    </a:lnTo>
                    <a:lnTo>
                      <a:pt x="53" y="4066"/>
                    </a:lnTo>
                    <a:lnTo>
                      <a:pt x="27" y="4156"/>
                    </a:lnTo>
                    <a:lnTo>
                      <a:pt x="0" y="4246"/>
                    </a:lnTo>
                    <a:lnTo>
                      <a:pt x="103" y="4195"/>
                    </a:lnTo>
                    <a:lnTo>
                      <a:pt x="205" y="4142"/>
                    </a:lnTo>
                    <a:lnTo>
                      <a:pt x="306" y="4089"/>
                    </a:lnTo>
                    <a:lnTo>
                      <a:pt x="405" y="4036"/>
                    </a:lnTo>
                    <a:lnTo>
                      <a:pt x="503" y="3981"/>
                    </a:lnTo>
                    <a:lnTo>
                      <a:pt x="598" y="3927"/>
                    </a:lnTo>
                    <a:lnTo>
                      <a:pt x="691" y="3870"/>
                    </a:lnTo>
                    <a:lnTo>
                      <a:pt x="783" y="3815"/>
                    </a:lnTo>
                    <a:lnTo>
                      <a:pt x="872" y="3757"/>
                    </a:lnTo>
                    <a:lnTo>
                      <a:pt x="958" y="3700"/>
                    </a:lnTo>
                    <a:lnTo>
                      <a:pt x="1043" y="3641"/>
                    </a:lnTo>
                    <a:lnTo>
                      <a:pt x="1126" y="3582"/>
                    </a:lnTo>
                    <a:lnTo>
                      <a:pt x="1207" y="3523"/>
                    </a:lnTo>
                    <a:lnTo>
                      <a:pt x="1285" y="3463"/>
                    </a:lnTo>
                    <a:lnTo>
                      <a:pt x="1361" y="3402"/>
                    </a:lnTo>
                    <a:lnTo>
                      <a:pt x="1435" y="3341"/>
                    </a:lnTo>
                    <a:lnTo>
                      <a:pt x="1466" y="3299"/>
                    </a:lnTo>
                    <a:lnTo>
                      <a:pt x="1497" y="3257"/>
                    </a:lnTo>
                    <a:lnTo>
                      <a:pt x="1528" y="3215"/>
                    </a:lnTo>
                    <a:lnTo>
                      <a:pt x="1557" y="3172"/>
                    </a:lnTo>
                    <a:lnTo>
                      <a:pt x="1587" y="3128"/>
                    </a:lnTo>
                    <a:lnTo>
                      <a:pt x="1615" y="3084"/>
                    </a:lnTo>
                    <a:lnTo>
                      <a:pt x="1642" y="3040"/>
                    </a:lnTo>
                    <a:lnTo>
                      <a:pt x="1669" y="2995"/>
                    </a:lnTo>
                    <a:lnTo>
                      <a:pt x="1682" y="2971"/>
                    </a:lnTo>
                    <a:lnTo>
                      <a:pt x="1694" y="2947"/>
                    </a:lnTo>
                    <a:lnTo>
                      <a:pt x="1706" y="2923"/>
                    </a:lnTo>
                    <a:lnTo>
                      <a:pt x="1718" y="2899"/>
                    </a:lnTo>
                    <a:lnTo>
                      <a:pt x="1737" y="2853"/>
                    </a:lnTo>
                    <a:lnTo>
                      <a:pt x="1758" y="2808"/>
                    </a:lnTo>
                    <a:lnTo>
                      <a:pt x="1777" y="2762"/>
                    </a:lnTo>
                    <a:lnTo>
                      <a:pt x="1798" y="2716"/>
                    </a:lnTo>
                    <a:lnTo>
                      <a:pt x="1817" y="2670"/>
                    </a:lnTo>
                    <a:lnTo>
                      <a:pt x="1837" y="2625"/>
                    </a:lnTo>
                    <a:lnTo>
                      <a:pt x="1858" y="2580"/>
                    </a:lnTo>
                    <a:lnTo>
                      <a:pt x="1878" y="2534"/>
                    </a:lnTo>
                    <a:lnTo>
                      <a:pt x="1904" y="2461"/>
                    </a:lnTo>
                    <a:lnTo>
                      <a:pt x="1928" y="2386"/>
                    </a:lnTo>
                    <a:lnTo>
                      <a:pt x="1952" y="2311"/>
                    </a:lnTo>
                    <a:lnTo>
                      <a:pt x="1973" y="2236"/>
                    </a:lnTo>
                    <a:lnTo>
                      <a:pt x="1994" y="2160"/>
                    </a:lnTo>
                    <a:lnTo>
                      <a:pt x="2014" y="2085"/>
                    </a:lnTo>
                    <a:lnTo>
                      <a:pt x="2033" y="2009"/>
                    </a:lnTo>
                    <a:lnTo>
                      <a:pt x="2052" y="1932"/>
                    </a:lnTo>
                    <a:lnTo>
                      <a:pt x="2070" y="1856"/>
                    </a:lnTo>
                    <a:lnTo>
                      <a:pt x="2088" y="1779"/>
                    </a:lnTo>
                    <a:lnTo>
                      <a:pt x="2106" y="1703"/>
                    </a:lnTo>
                    <a:lnTo>
                      <a:pt x="2123" y="1626"/>
                    </a:lnTo>
                    <a:lnTo>
                      <a:pt x="2141" y="1550"/>
                    </a:lnTo>
                    <a:lnTo>
                      <a:pt x="2159" y="1473"/>
                    </a:lnTo>
                    <a:lnTo>
                      <a:pt x="2177" y="1397"/>
                    </a:lnTo>
                    <a:lnTo>
                      <a:pt x="2197" y="13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0" name="淘宝店chenying0907 19">
                <a:extLst>
                  <a:ext uri="{FF2B5EF4-FFF2-40B4-BE49-F238E27FC236}">
                    <a16:creationId xmlns:a16="http://schemas.microsoft.com/office/drawing/2014/main" id="{914F2572-ADFA-4745-96B5-3658B1264D70}"/>
                  </a:ext>
                </a:extLst>
              </p:cNvPr>
              <p:cNvSpPr/>
              <p:nvPr/>
            </p:nvSpPr>
            <p:spPr bwMode="auto">
              <a:xfrm>
                <a:off x="5553076" y="2601913"/>
                <a:ext cx="138113" cy="565150"/>
              </a:xfrm>
              <a:custGeom>
                <a:avLst/>
                <a:gdLst>
                  <a:gd name="T0" fmla="*/ 606 w 698"/>
                  <a:gd name="T1" fmla="*/ 1429 h 2848"/>
                  <a:gd name="T2" fmla="*/ 642 w 698"/>
                  <a:gd name="T3" fmla="*/ 1244 h 2848"/>
                  <a:gd name="T4" fmla="*/ 664 w 698"/>
                  <a:gd name="T5" fmla="*/ 1099 h 2848"/>
                  <a:gd name="T6" fmla="*/ 678 w 698"/>
                  <a:gd name="T7" fmla="*/ 999 h 2848"/>
                  <a:gd name="T8" fmla="*/ 688 w 698"/>
                  <a:gd name="T9" fmla="*/ 898 h 2848"/>
                  <a:gd name="T10" fmla="*/ 695 w 698"/>
                  <a:gd name="T11" fmla="*/ 796 h 2848"/>
                  <a:gd name="T12" fmla="*/ 698 w 698"/>
                  <a:gd name="T13" fmla="*/ 695 h 2848"/>
                  <a:gd name="T14" fmla="*/ 696 w 698"/>
                  <a:gd name="T15" fmla="*/ 594 h 2848"/>
                  <a:gd name="T16" fmla="*/ 689 w 698"/>
                  <a:gd name="T17" fmla="*/ 494 h 2848"/>
                  <a:gd name="T18" fmla="*/ 677 w 698"/>
                  <a:gd name="T19" fmla="*/ 397 h 2848"/>
                  <a:gd name="T20" fmla="*/ 657 w 698"/>
                  <a:gd name="T21" fmla="*/ 303 h 2848"/>
                  <a:gd name="T22" fmla="*/ 630 w 698"/>
                  <a:gd name="T23" fmla="*/ 211 h 2848"/>
                  <a:gd name="T24" fmla="*/ 597 w 698"/>
                  <a:gd name="T25" fmla="*/ 124 h 2848"/>
                  <a:gd name="T26" fmla="*/ 554 w 698"/>
                  <a:gd name="T27" fmla="*/ 40 h 2848"/>
                  <a:gd name="T28" fmla="*/ 476 w 698"/>
                  <a:gd name="T29" fmla="*/ 52 h 2848"/>
                  <a:gd name="T30" fmla="*/ 365 w 698"/>
                  <a:gd name="T31" fmla="*/ 157 h 2848"/>
                  <a:gd name="T32" fmla="*/ 253 w 698"/>
                  <a:gd name="T33" fmla="*/ 261 h 2848"/>
                  <a:gd name="T34" fmla="*/ 137 w 698"/>
                  <a:gd name="T35" fmla="*/ 367 h 2848"/>
                  <a:gd name="T36" fmla="*/ 102 w 698"/>
                  <a:gd name="T37" fmla="*/ 490 h 2848"/>
                  <a:gd name="T38" fmla="*/ 144 w 698"/>
                  <a:gd name="T39" fmla="*/ 631 h 2848"/>
                  <a:gd name="T40" fmla="*/ 179 w 698"/>
                  <a:gd name="T41" fmla="*/ 775 h 2848"/>
                  <a:gd name="T42" fmla="*/ 207 w 698"/>
                  <a:gd name="T43" fmla="*/ 923 h 2848"/>
                  <a:gd name="T44" fmla="*/ 228 w 698"/>
                  <a:gd name="T45" fmla="*/ 1074 h 2848"/>
                  <a:gd name="T46" fmla="*/ 244 w 698"/>
                  <a:gd name="T47" fmla="*/ 1227 h 2848"/>
                  <a:gd name="T48" fmla="*/ 252 w 698"/>
                  <a:gd name="T49" fmla="*/ 1382 h 2848"/>
                  <a:gd name="T50" fmla="*/ 253 w 698"/>
                  <a:gd name="T51" fmla="*/ 1539 h 2848"/>
                  <a:gd name="T52" fmla="*/ 248 w 698"/>
                  <a:gd name="T53" fmla="*/ 1695 h 2848"/>
                  <a:gd name="T54" fmla="*/ 236 w 698"/>
                  <a:gd name="T55" fmla="*/ 1853 h 2848"/>
                  <a:gd name="T56" fmla="*/ 217 w 698"/>
                  <a:gd name="T57" fmla="*/ 2011 h 2848"/>
                  <a:gd name="T58" fmla="*/ 193 w 698"/>
                  <a:gd name="T59" fmla="*/ 2167 h 2848"/>
                  <a:gd name="T60" fmla="*/ 161 w 698"/>
                  <a:gd name="T61" fmla="*/ 2323 h 2848"/>
                  <a:gd name="T62" fmla="*/ 123 w 698"/>
                  <a:gd name="T63" fmla="*/ 2476 h 2848"/>
                  <a:gd name="T64" fmla="*/ 78 w 698"/>
                  <a:gd name="T65" fmla="*/ 2627 h 2848"/>
                  <a:gd name="T66" fmla="*/ 27 w 698"/>
                  <a:gd name="T67" fmla="*/ 2775 h 2848"/>
                  <a:gd name="T68" fmla="*/ 32 w 698"/>
                  <a:gd name="T69" fmla="*/ 2801 h 2848"/>
                  <a:gd name="T70" fmla="*/ 95 w 698"/>
                  <a:gd name="T71" fmla="*/ 2705 h 2848"/>
                  <a:gd name="T72" fmla="*/ 156 w 698"/>
                  <a:gd name="T73" fmla="*/ 2607 h 2848"/>
                  <a:gd name="T74" fmla="*/ 215 w 698"/>
                  <a:gd name="T75" fmla="*/ 2507 h 2848"/>
                  <a:gd name="T76" fmla="*/ 299 w 698"/>
                  <a:gd name="T77" fmla="*/ 2358 h 2848"/>
                  <a:gd name="T78" fmla="*/ 402 w 698"/>
                  <a:gd name="T79" fmla="*/ 2158 h 2848"/>
                  <a:gd name="T80" fmla="*/ 469 w 698"/>
                  <a:gd name="T81" fmla="*/ 1991 h 2848"/>
                  <a:gd name="T82" fmla="*/ 508 w 698"/>
                  <a:gd name="T83" fmla="*/ 1853 h 2848"/>
                  <a:gd name="T84" fmla="*/ 543 w 698"/>
                  <a:gd name="T85" fmla="*/ 1716 h 2848"/>
                  <a:gd name="T86" fmla="*/ 574 w 698"/>
                  <a:gd name="T87" fmla="*/ 1581 h 2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" h="2848">
                    <a:moveTo>
                      <a:pt x="588" y="1515"/>
                    </a:moveTo>
                    <a:lnTo>
                      <a:pt x="606" y="1429"/>
                    </a:lnTo>
                    <a:lnTo>
                      <a:pt x="625" y="1338"/>
                    </a:lnTo>
                    <a:lnTo>
                      <a:pt x="642" y="1244"/>
                    </a:lnTo>
                    <a:lnTo>
                      <a:pt x="657" y="1148"/>
                    </a:lnTo>
                    <a:lnTo>
                      <a:pt x="664" y="1099"/>
                    </a:lnTo>
                    <a:lnTo>
                      <a:pt x="672" y="1049"/>
                    </a:lnTo>
                    <a:lnTo>
                      <a:pt x="678" y="999"/>
                    </a:lnTo>
                    <a:lnTo>
                      <a:pt x="684" y="948"/>
                    </a:lnTo>
                    <a:lnTo>
                      <a:pt x="688" y="898"/>
                    </a:lnTo>
                    <a:lnTo>
                      <a:pt x="692" y="847"/>
                    </a:lnTo>
                    <a:lnTo>
                      <a:pt x="695" y="796"/>
                    </a:lnTo>
                    <a:lnTo>
                      <a:pt x="697" y="745"/>
                    </a:lnTo>
                    <a:lnTo>
                      <a:pt x="698" y="695"/>
                    </a:lnTo>
                    <a:lnTo>
                      <a:pt x="697" y="644"/>
                    </a:lnTo>
                    <a:lnTo>
                      <a:pt x="696" y="594"/>
                    </a:lnTo>
                    <a:lnTo>
                      <a:pt x="694" y="544"/>
                    </a:lnTo>
                    <a:lnTo>
                      <a:pt x="689" y="494"/>
                    </a:lnTo>
                    <a:lnTo>
                      <a:pt x="684" y="446"/>
                    </a:lnTo>
                    <a:lnTo>
                      <a:pt x="677" y="397"/>
                    </a:lnTo>
                    <a:lnTo>
                      <a:pt x="668" y="349"/>
                    </a:lnTo>
                    <a:lnTo>
                      <a:pt x="657" y="303"/>
                    </a:lnTo>
                    <a:lnTo>
                      <a:pt x="645" y="256"/>
                    </a:lnTo>
                    <a:lnTo>
                      <a:pt x="630" y="211"/>
                    </a:lnTo>
                    <a:lnTo>
                      <a:pt x="614" y="167"/>
                    </a:lnTo>
                    <a:lnTo>
                      <a:pt x="597" y="124"/>
                    </a:lnTo>
                    <a:lnTo>
                      <a:pt x="577" y="81"/>
                    </a:lnTo>
                    <a:lnTo>
                      <a:pt x="554" y="40"/>
                    </a:lnTo>
                    <a:lnTo>
                      <a:pt x="530" y="0"/>
                    </a:lnTo>
                    <a:lnTo>
                      <a:pt x="476" y="52"/>
                    </a:lnTo>
                    <a:lnTo>
                      <a:pt x="420" y="103"/>
                    </a:lnTo>
                    <a:lnTo>
                      <a:pt x="365" y="157"/>
                    </a:lnTo>
                    <a:lnTo>
                      <a:pt x="309" y="209"/>
                    </a:lnTo>
                    <a:lnTo>
                      <a:pt x="253" y="261"/>
                    </a:lnTo>
                    <a:lnTo>
                      <a:pt x="195" y="314"/>
                    </a:lnTo>
                    <a:lnTo>
                      <a:pt x="137" y="367"/>
                    </a:lnTo>
                    <a:lnTo>
                      <a:pt x="79" y="421"/>
                    </a:lnTo>
                    <a:lnTo>
                      <a:pt x="102" y="490"/>
                    </a:lnTo>
                    <a:lnTo>
                      <a:pt x="123" y="559"/>
                    </a:lnTo>
                    <a:lnTo>
                      <a:pt x="144" y="631"/>
                    </a:lnTo>
                    <a:lnTo>
                      <a:pt x="162" y="702"/>
                    </a:lnTo>
                    <a:lnTo>
                      <a:pt x="179" y="775"/>
                    </a:lnTo>
                    <a:lnTo>
                      <a:pt x="194" y="848"/>
                    </a:lnTo>
                    <a:lnTo>
                      <a:pt x="207" y="923"/>
                    </a:lnTo>
                    <a:lnTo>
                      <a:pt x="219" y="998"/>
                    </a:lnTo>
                    <a:lnTo>
                      <a:pt x="228" y="1074"/>
                    </a:lnTo>
                    <a:lnTo>
                      <a:pt x="237" y="1150"/>
                    </a:lnTo>
                    <a:lnTo>
                      <a:pt x="244" y="1227"/>
                    </a:lnTo>
                    <a:lnTo>
                      <a:pt x="248" y="1304"/>
                    </a:lnTo>
                    <a:lnTo>
                      <a:pt x="252" y="1382"/>
                    </a:lnTo>
                    <a:lnTo>
                      <a:pt x="253" y="1461"/>
                    </a:lnTo>
                    <a:lnTo>
                      <a:pt x="253" y="1539"/>
                    </a:lnTo>
                    <a:lnTo>
                      <a:pt x="252" y="1617"/>
                    </a:lnTo>
                    <a:lnTo>
                      <a:pt x="248" y="1695"/>
                    </a:lnTo>
                    <a:lnTo>
                      <a:pt x="242" y="1775"/>
                    </a:lnTo>
                    <a:lnTo>
                      <a:pt x="236" y="1853"/>
                    </a:lnTo>
                    <a:lnTo>
                      <a:pt x="228" y="1932"/>
                    </a:lnTo>
                    <a:lnTo>
                      <a:pt x="217" y="2011"/>
                    </a:lnTo>
                    <a:lnTo>
                      <a:pt x="206" y="2089"/>
                    </a:lnTo>
                    <a:lnTo>
                      <a:pt x="193" y="2167"/>
                    </a:lnTo>
                    <a:lnTo>
                      <a:pt x="178" y="2245"/>
                    </a:lnTo>
                    <a:lnTo>
                      <a:pt x="161" y="2323"/>
                    </a:lnTo>
                    <a:lnTo>
                      <a:pt x="143" y="2400"/>
                    </a:lnTo>
                    <a:lnTo>
                      <a:pt x="123" y="2476"/>
                    </a:lnTo>
                    <a:lnTo>
                      <a:pt x="102" y="2552"/>
                    </a:lnTo>
                    <a:lnTo>
                      <a:pt x="78" y="2627"/>
                    </a:lnTo>
                    <a:lnTo>
                      <a:pt x="54" y="2701"/>
                    </a:lnTo>
                    <a:lnTo>
                      <a:pt x="27" y="2775"/>
                    </a:lnTo>
                    <a:lnTo>
                      <a:pt x="0" y="2848"/>
                    </a:lnTo>
                    <a:lnTo>
                      <a:pt x="32" y="2801"/>
                    </a:lnTo>
                    <a:lnTo>
                      <a:pt x="63" y="2754"/>
                    </a:lnTo>
                    <a:lnTo>
                      <a:pt x="95" y="2705"/>
                    </a:lnTo>
                    <a:lnTo>
                      <a:pt x="126" y="2656"/>
                    </a:lnTo>
                    <a:lnTo>
                      <a:pt x="156" y="2607"/>
                    </a:lnTo>
                    <a:lnTo>
                      <a:pt x="186" y="2557"/>
                    </a:lnTo>
                    <a:lnTo>
                      <a:pt x="215" y="2507"/>
                    </a:lnTo>
                    <a:lnTo>
                      <a:pt x="244" y="2458"/>
                    </a:lnTo>
                    <a:lnTo>
                      <a:pt x="299" y="2358"/>
                    </a:lnTo>
                    <a:lnTo>
                      <a:pt x="352" y="2257"/>
                    </a:lnTo>
                    <a:lnTo>
                      <a:pt x="402" y="2158"/>
                    </a:lnTo>
                    <a:lnTo>
                      <a:pt x="449" y="2061"/>
                    </a:lnTo>
                    <a:lnTo>
                      <a:pt x="469" y="1991"/>
                    </a:lnTo>
                    <a:lnTo>
                      <a:pt x="490" y="1922"/>
                    </a:lnTo>
                    <a:lnTo>
                      <a:pt x="508" y="1853"/>
                    </a:lnTo>
                    <a:lnTo>
                      <a:pt x="526" y="1785"/>
                    </a:lnTo>
                    <a:lnTo>
                      <a:pt x="543" y="1716"/>
                    </a:lnTo>
                    <a:lnTo>
                      <a:pt x="559" y="1649"/>
                    </a:lnTo>
                    <a:lnTo>
                      <a:pt x="574" y="1581"/>
                    </a:lnTo>
                    <a:lnTo>
                      <a:pt x="588" y="1515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1" name="淘宝店chenying0907 20">
                <a:extLst>
                  <a:ext uri="{FF2B5EF4-FFF2-40B4-BE49-F238E27FC236}">
                    <a16:creationId xmlns:a16="http://schemas.microsoft.com/office/drawing/2014/main" id="{8158E5CA-BB12-402A-A990-822E1FB86B56}"/>
                  </a:ext>
                </a:extLst>
              </p:cNvPr>
              <p:cNvSpPr/>
              <p:nvPr/>
            </p:nvSpPr>
            <p:spPr bwMode="auto">
              <a:xfrm>
                <a:off x="5640388" y="2495550"/>
                <a:ext cx="242888" cy="588963"/>
              </a:xfrm>
              <a:custGeom>
                <a:avLst/>
                <a:gdLst>
                  <a:gd name="T0" fmla="*/ 532 w 1225"/>
                  <a:gd name="T1" fmla="*/ 111 h 2966"/>
                  <a:gd name="T2" fmla="*/ 356 w 1225"/>
                  <a:gd name="T3" fmla="*/ 281 h 2966"/>
                  <a:gd name="T4" fmla="*/ 172 w 1225"/>
                  <a:gd name="T5" fmla="*/ 457 h 2966"/>
                  <a:gd name="T6" fmla="*/ 245 w 1225"/>
                  <a:gd name="T7" fmla="*/ 583 h 2966"/>
                  <a:gd name="T8" fmla="*/ 298 w 1225"/>
                  <a:gd name="T9" fmla="*/ 717 h 2966"/>
                  <a:gd name="T10" fmla="*/ 334 w 1225"/>
                  <a:gd name="T11" fmla="*/ 860 h 2966"/>
                  <a:gd name="T12" fmla="*/ 356 w 1225"/>
                  <a:gd name="T13" fmla="*/ 1009 h 2966"/>
                  <a:gd name="T14" fmla="*/ 366 w 1225"/>
                  <a:gd name="T15" fmla="*/ 1162 h 2966"/>
                  <a:gd name="T16" fmla="*/ 364 w 1225"/>
                  <a:gd name="T17" fmla="*/ 1316 h 2966"/>
                  <a:gd name="T18" fmla="*/ 354 w 1225"/>
                  <a:gd name="T19" fmla="*/ 1470 h 2966"/>
                  <a:gd name="T20" fmla="*/ 337 w 1225"/>
                  <a:gd name="T21" fmla="*/ 1624 h 2966"/>
                  <a:gd name="T22" fmla="*/ 290 w 1225"/>
                  <a:gd name="T23" fmla="*/ 1913 h 2966"/>
                  <a:gd name="T24" fmla="*/ 248 w 1225"/>
                  <a:gd name="T25" fmla="*/ 2117 h 2966"/>
                  <a:gd name="T26" fmla="*/ 209 w 1225"/>
                  <a:gd name="T27" fmla="*/ 2293 h 2966"/>
                  <a:gd name="T28" fmla="*/ 162 w 1225"/>
                  <a:gd name="T29" fmla="*/ 2472 h 2966"/>
                  <a:gd name="T30" fmla="*/ 110 w 1225"/>
                  <a:gd name="T31" fmla="*/ 2650 h 2966"/>
                  <a:gd name="T32" fmla="*/ 50 w 1225"/>
                  <a:gd name="T33" fmla="*/ 2828 h 2966"/>
                  <a:gd name="T34" fmla="*/ 2 w 1225"/>
                  <a:gd name="T35" fmla="*/ 2955 h 2966"/>
                  <a:gd name="T36" fmla="*/ 27 w 1225"/>
                  <a:gd name="T37" fmla="*/ 2946 h 2966"/>
                  <a:gd name="T38" fmla="*/ 79 w 1225"/>
                  <a:gd name="T39" fmla="*/ 2889 h 2966"/>
                  <a:gd name="T40" fmla="*/ 141 w 1225"/>
                  <a:gd name="T41" fmla="*/ 2809 h 2966"/>
                  <a:gd name="T42" fmla="*/ 279 w 1225"/>
                  <a:gd name="T43" fmla="*/ 2600 h 2966"/>
                  <a:gd name="T44" fmla="*/ 419 w 1225"/>
                  <a:gd name="T45" fmla="*/ 2369 h 2966"/>
                  <a:gd name="T46" fmla="*/ 535 w 1225"/>
                  <a:gd name="T47" fmla="*/ 2166 h 2966"/>
                  <a:gd name="T48" fmla="*/ 603 w 1225"/>
                  <a:gd name="T49" fmla="*/ 2043 h 2966"/>
                  <a:gd name="T50" fmla="*/ 578 w 1225"/>
                  <a:gd name="T51" fmla="*/ 2216 h 2966"/>
                  <a:gd name="T52" fmla="*/ 526 w 1225"/>
                  <a:gd name="T53" fmla="*/ 2458 h 2966"/>
                  <a:gd name="T54" fmla="*/ 511 w 1225"/>
                  <a:gd name="T55" fmla="*/ 2551 h 2966"/>
                  <a:gd name="T56" fmla="*/ 509 w 1225"/>
                  <a:gd name="T57" fmla="*/ 2596 h 2966"/>
                  <a:gd name="T58" fmla="*/ 516 w 1225"/>
                  <a:gd name="T59" fmla="*/ 2631 h 2966"/>
                  <a:gd name="T60" fmla="*/ 532 w 1225"/>
                  <a:gd name="T61" fmla="*/ 2656 h 2966"/>
                  <a:gd name="T62" fmla="*/ 591 w 1225"/>
                  <a:gd name="T63" fmla="*/ 2626 h 2966"/>
                  <a:gd name="T64" fmla="*/ 727 w 1225"/>
                  <a:gd name="T65" fmla="*/ 2496 h 2966"/>
                  <a:gd name="T66" fmla="*/ 865 w 1225"/>
                  <a:gd name="T67" fmla="*/ 2353 h 2966"/>
                  <a:gd name="T68" fmla="*/ 999 w 1225"/>
                  <a:gd name="T69" fmla="*/ 2195 h 2966"/>
                  <a:gd name="T70" fmla="*/ 1062 w 1225"/>
                  <a:gd name="T71" fmla="*/ 2110 h 2966"/>
                  <a:gd name="T72" fmla="*/ 1121 w 1225"/>
                  <a:gd name="T73" fmla="*/ 2022 h 2966"/>
                  <a:gd name="T74" fmla="*/ 1175 w 1225"/>
                  <a:gd name="T75" fmla="*/ 1930 h 2966"/>
                  <a:gd name="T76" fmla="*/ 1222 w 1225"/>
                  <a:gd name="T77" fmla="*/ 1833 h 2966"/>
                  <a:gd name="T78" fmla="*/ 1225 w 1225"/>
                  <a:gd name="T79" fmla="*/ 1650 h 2966"/>
                  <a:gd name="T80" fmla="*/ 1216 w 1225"/>
                  <a:gd name="T81" fmla="*/ 1466 h 2966"/>
                  <a:gd name="T82" fmla="*/ 1196 w 1225"/>
                  <a:gd name="T83" fmla="*/ 1285 h 2966"/>
                  <a:gd name="T84" fmla="*/ 1167 w 1225"/>
                  <a:gd name="T85" fmla="*/ 1105 h 2966"/>
                  <a:gd name="T86" fmla="*/ 1125 w 1225"/>
                  <a:gd name="T87" fmla="*/ 928 h 2966"/>
                  <a:gd name="T88" fmla="*/ 1070 w 1225"/>
                  <a:gd name="T89" fmla="*/ 755 h 2966"/>
                  <a:gd name="T90" fmla="*/ 1005 w 1225"/>
                  <a:gd name="T91" fmla="*/ 585 h 2966"/>
                  <a:gd name="T92" fmla="*/ 925 w 1225"/>
                  <a:gd name="T93" fmla="*/ 419 h 2966"/>
                  <a:gd name="T94" fmla="*/ 832 w 1225"/>
                  <a:gd name="T95" fmla="*/ 257 h 2966"/>
                  <a:gd name="T96" fmla="*/ 725 w 1225"/>
                  <a:gd name="T97" fmla="*/ 101 h 2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5" h="2966">
                    <a:moveTo>
                      <a:pt x="645" y="0"/>
                    </a:moveTo>
                    <a:lnTo>
                      <a:pt x="588" y="55"/>
                    </a:lnTo>
                    <a:lnTo>
                      <a:pt x="532" y="111"/>
                    </a:lnTo>
                    <a:lnTo>
                      <a:pt x="474" y="167"/>
                    </a:lnTo>
                    <a:lnTo>
                      <a:pt x="415" y="224"/>
                    </a:lnTo>
                    <a:lnTo>
                      <a:pt x="356" y="281"/>
                    </a:lnTo>
                    <a:lnTo>
                      <a:pt x="295" y="340"/>
                    </a:lnTo>
                    <a:lnTo>
                      <a:pt x="235" y="398"/>
                    </a:lnTo>
                    <a:lnTo>
                      <a:pt x="172" y="457"/>
                    </a:lnTo>
                    <a:lnTo>
                      <a:pt x="198" y="497"/>
                    </a:lnTo>
                    <a:lnTo>
                      <a:pt x="222" y="539"/>
                    </a:lnTo>
                    <a:lnTo>
                      <a:pt x="245" y="583"/>
                    </a:lnTo>
                    <a:lnTo>
                      <a:pt x="264" y="626"/>
                    </a:lnTo>
                    <a:lnTo>
                      <a:pt x="282" y="671"/>
                    </a:lnTo>
                    <a:lnTo>
                      <a:pt x="298" y="717"/>
                    </a:lnTo>
                    <a:lnTo>
                      <a:pt x="312" y="764"/>
                    </a:lnTo>
                    <a:lnTo>
                      <a:pt x="324" y="812"/>
                    </a:lnTo>
                    <a:lnTo>
                      <a:pt x="334" y="860"/>
                    </a:lnTo>
                    <a:lnTo>
                      <a:pt x="343" y="909"/>
                    </a:lnTo>
                    <a:lnTo>
                      <a:pt x="350" y="959"/>
                    </a:lnTo>
                    <a:lnTo>
                      <a:pt x="356" y="1009"/>
                    </a:lnTo>
                    <a:lnTo>
                      <a:pt x="361" y="1060"/>
                    </a:lnTo>
                    <a:lnTo>
                      <a:pt x="364" y="1111"/>
                    </a:lnTo>
                    <a:lnTo>
                      <a:pt x="366" y="1162"/>
                    </a:lnTo>
                    <a:lnTo>
                      <a:pt x="366" y="1213"/>
                    </a:lnTo>
                    <a:lnTo>
                      <a:pt x="366" y="1265"/>
                    </a:lnTo>
                    <a:lnTo>
                      <a:pt x="364" y="1316"/>
                    </a:lnTo>
                    <a:lnTo>
                      <a:pt x="362" y="1368"/>
                    </a:lnTo>
                    <a:lnTo>
                      <a:pt x="358" y="1419"/>
                    </a:lnTo>
                    <a:lnTo>
                      <a:pt x="354" y="1470"/>
                    </a:lnTo>
                    <a:lnTo>
                      <a:pt x="349" y="1522"/>
                    </a:lnTo>
                    <a:lnTo>
                      <a:pt x="343" y="1573"/>
                    </a:lnTo>
                    <a:lnTo>
                      <a:pt x="337" y="1624"/>
                    </a:lnTo>
                    <a:lnTo>
                      <a:pt x="322" y="1722"/>
                    </a:lnTo>
                    <a:lnTo>
                      <a:pt x="306" y="1819"/>
                    </a:lnTo>
                    <a:lnTo>
                      <a:pt x="290" y="1913"/>
                    </a:lnTo>
                    <a:lnTo>
                      <a:pt x="272" y="2002"/>
                    </a:lnTo>
                    <a:lnTo>
                      <a:pt x="261" y="2059"/>
                    </a:lnTo>
                    <a:lnTo>
                      <a:pt x="248" y="2117"/>
                    </a:lnTo>
                    <a:lnTo>
                      <a:pt x="236" y="2175"/>
                    </a:lnTo>
                    <a:lnTo>
                      <a:pt x="222" y="2234"/>
                    </a:lnTo>
                    <a:lnTo>
                      <a:pt x="209" y="2293"/>
                    </a:lnTo>
                    <a:lnTo>
                      <a:pt x="194" y="2353"/>
                    </a:lnTo>
                    <a:lnTo>
                      <a:pt x="178" y="2412"/>
                    </a:lnTo>
                    <a:lnTo>
                      <a:pt x="162" y="2472"/>
                    </a:lnTo>
                    <a:lnTo>
                      <a:pt x="145" y="2531"/>
                    </a:lnTo>
                    <a:lnTo>
                      <a:pt x="128" y="2591"/>
                    </a:lnTo>
                    <a:lnTo>
                      <a:pt x="110" y="2650"/>
                    </a:lnTo>
                    <a:lnTo>
                      <a:pt x="91" y="2710"/>
                    </a:lnTo>
                    <a:lnTo>
                      <a:pt x="70" y="2769"/>
                    </a:lnTo>
                    <a:lnTo>
                      <a:pt x="50" y="2828"/>
                    </a:lnTo>
                    <a:lnTo>
                      <a:pt x="27" y="2886"/>
                    </a:lnTo>
                    <a:lnTo>
                      <a:pt x="4" y="2944"/>
                    </a:lnTo>
                    <a:lnTo>
                      <a:pt x="2" y="2955"/>
                    </a:lnTo>
                    <a:lnTo>
                      <a:pt x="0" y="2966"/>
                    </a:lnTo>
                    <a:lnTo>
                      <a:pt x="13" y="2957"/>
                    </a:lnTo>
                    <a:lnTo>
                      <a:pt x="27" y="2946"/>
                    </a:lnTo>
                    <a:lnTo>
                      <a:pt x="43" y="2930"/>
                    </a:lnTo>
                    <a:lnTo>
                      <a:pt x="61" y="2911"/>
                    </a:lnTo>
                    <a:lnTo>
                      <a:pt x="79" y="2889"/>
                    </a:lnTo>
                    <a:lnTo>
                      <a:pt x="99" y="2865"/>
                    </a:lnTo>
                    <a:lnTo>
                      <a:pt x="119" y="2838"/>
                    </a:lnTo>
                    <a:lnTo>
                      <a:pt x="141" y="2809"/>
                    </a:lnTo>
                    <a:lnTo>
                      <a:pt x="185" y="2745"/>
                    </a:lnTo>
                    <a:lnTo>
                      <a:pt x="231" y="2675"/>
                    </a:lnTo>
                    <a:lnTo>
                      <a:pt x="279" y="2600"/>
                    </a:lnTo>
                    <a:lnTo>
                      <a:pt x="328" y="2523"/>
                    </a:lnTo>
                    <a:lnTo>
                      <a:pt x="374" y="2445"/>
                    </a:lnTo>
                    <a:lnTo>
                      <a:pt x="419" y="2369"/>
                    </a:lnTo>
                    <a:lnTo>
                      <a:pt x="463" y="2295"/>
                    </a:lnTo>
                    <a:lnTo>
                      <a:pt x="501" y="2227"/>
                    </a:lnTo>
                    <a:lnTo>
                      <a:pt x="535" y="2166"/>
                    </a:lnTo>
                    <a:lnTo>
                      <a:pt x="565" y="2114"/>
                    </a:lnTo>
                    <a:lnTo>
                      <a:pt x="587" y="2072"/>
                    </a:lnTo>
                    <a:lnTo>
                      <a:pt x="603" y="2043"/>
                    </a:lnTo>
                    <a:lnTo>
                      <a:pt x="596" y="2102"/>
                    </a:lnTo>
                    <a:lnTo>
                      <a:pt x="588" y="2160"/>
                    </a:lnTo>
                    <a:lnTo>
                      <a:pt x="578" y="2216"/>
                    </a:lnTo>
                    <a:lnTo>
                      <a:pt x="568" y="2269"/>
                    </a:lnTo>
                    <a:lnTo>
                      <a:pt x="545" y="2370"/>
                    </a:lnTo>
                    <a:lnTo>
                      <a:pt x="526" y="2458"/>
                    </a:lnTo>
                    <a:lnTo>
                      <a:pt x="518" y="2498"/>
                    </a:lnTo>
                    <a:lnTo>
                      <a:pt x="512" y="2534"/>
                    </a:lnTo>
                    <a:lnTo>
                      <a:pt x="511" y="2551"/>
                    </a:lnTo>
                    <a:lnTo>
                      <a:pt x="510" y="2567"/>
                    </a:lnTo>
                    <a:lnTo>
                      <a:pt x="509" y="2582"/>
                    </a:lnTo>
                    <a:lnTo>
                      <a:pt x="509" y="2596"/>
                    </a:lnTo>
                    <a:lnTo>
                      <a:pt x="510" y="2608"/>
                    </a:lnTo>
                    <a:lnTo>
                      <a:pt x="512" y="2620"/>
                    </a:lnTo>
                    <a:lnTo>
                      <a:pt x="516" y="2631"/>
                    </a:lnTo>
                    <a:lnTo>
                      <a:pt x="520" y="2640"/>
                    </a:lnTo>
                    <a:lnTo>
                      <a:pt x="525" y="2649"/>
                    </a:lnTo>
                    <a:lnTo>
                      <a:pt x="532" y="2656"/>
                    </a:lnTo>
                    <a:lnTo>
                      <a:pt x="540" y="2661"/>
                    </a:lnTo>
                    <a:lnTo>
                      <a:pt x="549" y="2667"/>
                    </a:lnTo>
                    <a:lnTo>
                      <a:pt x="591" y="2626"/>
                    </a:lnTo>
                    <a:lnTo>
                      <a:pt x="635" y="2584"/>
                    </a:lnTo>
                    <a:lnTo>
                      <a:pt x="680" y="2541"/>
                    </a:lnTo>
                    <a:lnTo>
                      <a:pt x="727" y="2496"/>
                    </a:lnTo>
                    <a:lnTo>
                      <a:pt x="773" y="2449"/>
                    </a:lnTo>
                    <a:lnTo>
                      <a:pt x="819" y="2402"/>
                    </a:lnTo>
                    <a:lnTo>
                      <a:pt x="865" y="2353"/>
                    </a:lnTo>
                    <a:lnTo>
                      <a:pt x="910" y="2302"/>
                    </a:lnTo>
                    <a:lnTo>
                      <a:pt x="956" y="2248"/>
                    </a:lnTo>
                    <a:lnTo>
                      <a:pt x="999" y="2195"/>
                    </a:lnTo>
                    <a:lnTo>
                      <a:pt x="1020" y="2167"/>
                    </a:lnTo>
                    <a:lnTo>
                      <a:pt x="1042" y="2138"/>
                    </a:lnTo>
                    <a:lnTo>
                      <a:pt x="1062" y="2110"/>
                    </a:lnTo>
                    <a:lnTo>
                      <a:pt x="1082" y="2082"/>
                    </a:lnTo>
                    <a:lnTo>
                      <a:pt x="1102" y="2052"/>
                    </a:lnTo>
                    <a:lnTo>
                      <a:pt x="1121" y="2022"/>
                    </a:lnTo>
                    <a:lnTo>
                      <a:pt x="1140" y="1992"/>
                    </a:lnTo>
                    <a:lnTo>
                      <a:pt x="1158" y="1962"/>
                    </a:lnTo>
                    <a:lnTo>
                      <a:pt x="1175" y="1930"/>
                    </a:lnTo>
                    <a:lnTo>
                      <a:pt x="1191" y="1898"/>
                    </a:lnTo>
                    <a:lnTo>
                      <a:pt x="1206" y="1866"/>
                    </a:lnTo>
                    <a:lnTo>
                      <a:pt x="1222" y="1833"/>
                    </a:lnTo>
                    <a:lnTo>
                      <a:pt x="1223" y="1772"/>
                    </a:lnTo>
                    <a:lnTo>
                      <a:pt x="1225" y="1711"/>
                    </a:lnTo>
                    <a:lnTo>
                      <a:pt x="1225" y="1650"/>
                    </a:lnTo>
                    <a:lnTo>
                      <a:pt x="1222" y="1588"/>
                    </a:lnTo>
                    <a:lnTo>
                      <a:pt x="1220" y="1527"/>
                    </a:lnTo>
                    <a:lnTo>
                      <a:pt x="1216" y="1466"/>
                    </a:lnTo>
                    <a:lnTo>
                      <a:pt x="1211" y="1406"/>
                    </a:lnTo>
                    <a:lnTo>
                      <a:pt x="1204" y="1345"/>
                    </a:lnTo>
                    <a:lnTo>
                      <a:pt x="1196" y="1285"/>
                    </a:lnTo>
                    <a:lnTo>
                      <a:pt x="1188" y="1224"/>
                    </a:lnTo>
                    <a:lnTo>
                      <a:pt x="1178" y="1165"/>
                    </a:lnTo>
                    <a:lnTo>
                      <a:pt x="1167" y="1105"/>
                    </a:lnTo>
                    <a:lnTo>
                      <a:pt x="1154" y="1046"/>
                    </a:lnTo>
                    <a:lnTo>
                      <a:pt x="1140" y="987"/>
                    </a:lnTo>
                    <a:lnTo>
                      <a:pt x="1125" y="928"/>
                    </a:lnTo>
                    <a:lnTo>
                      <a:pt x="1108" y="871"/>
                    </a:lnTo>
                    <a:lnTo>
                      <a:pt x="1091" y="813"/>
                    </a:lnTo>
                    <a:lnTo>
                      <a:pt x="1070" y="755"/>
                    </a:lnTo>
                    <a:lnTo>
                      <a:pt x="1050" y="698"/>
                    </a:lnTo>
                    <a:lnTo>
                      <a:pt x="1028" y="641"/>
                    </a:lnTo>
                    <a:lnTo>
                      <a:pt x="1005" y="585"/>
                    </a:lnTo>
                    <a:lnTo>
                      <a:pt x="980" y="529"/>
                    </a:lnTo>
                    <a:lnTo>
                      <a:pt x="952" y="474"/>
                    </a:lnTo>
                    <a:lnTo>
                      <a:pt x="925" y="419"/>
                    </a:lnTo>
                    <a:lnTo>
                      <a:pt x="896" y="365"/>
                    </a:lnTo>
                    <a:lnTo>
                      <a:pt x="864" y="310"/>
                    </a:lnTo>
                    <a:lnTo>
                      <a:pt x="832" y="257"/>
                    </a:lnTo>
                    <a:lnTo>
                      <a:pt x="797" y="205"/>
                    </a:lnTo>
                    <a:lnTo>
                      <a:pt x="762" y="153"/>
                    </a:lnTo>
                    <a:lnTo>
                      <a:pt x="725" y="101"/>
                    </a:lnTo>
                    <a:lnTo>
                      <a:pt x="686" y="49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6" name="淘宝店chenying0907 21">
                <a:extLst>
                  <a:ext uri="{FF2B5EF4-FFF2-40B4-BE49-F238E27FC236}">
                    <a16:creationId xmlns:a16="http://schemas.microsoft.com/office/drawing/2014/main" id="{4ACBEFC7-8805-4553-AF0D-A96C98098A01}"/>
                  </a:ext>
                </a:extLst>
              </p:cNvPr>
              <p:cNvSpPr/>
              <p:nvPr/>
            </p:nvSpPr>
            <p:spPr bwMode="auto">
              <a:xfrm>
                <a:off x="5811838" y="2400300"/>
                <a:ext cx="195263" cy="373063"/>
              </a:xfrm>
              <a:custGeom>
                <a:avLst/>
                <a:gdLst>
                  <a:gd name="T0" fmla="*/ 946 w 986"/>
                  <a:gd name="T1" fmla="*/ 1566 h 1879"/>
                  <a:gd name="T2" fmla="*/ 960 w 986"/>
                  <a:gd name="T3" fmla="*/ 1544 h 1879"/>
                  <a:gd name="T4" fmla="*/ 974 w 986"/>
                  <a:gd name="T5" fmla="*/ 1477 h 1879"/>
                  <a:gd name="T6" fmla="*/ 984 w 986"/>
                  <a:gd name="T7" fmla="*/ 1364 h 1879"/>
                  <a:gd name="T8" fmla="*/ 986 w 986"/>
                  <a:gd name="T9" fmla="*/ 1249 h 1879"/>
                  <a:gd name="T10" fmla="*/ 982 w 986"/>
                  <a:gd name="T11" fmla="*/ 1136 h 1879"/>
                  <a:gd name="T12" fmla="*/ 970 w 986"/>
                  <a:gd name="T13" fmla="*/ 1024 h 1879"/>
                  <a:gd name="T14" fmla="*/ 951 w 986"/>
                  <a:gd name="T15" fmla="*/ 912 h 1879"/>
                  <a:gd name="T16" fmla="*/ 925 w 986"/>
                  <a:gd name="T17" fmla="*/ 803 h 1879"/>
                  <a:gd name="T18" fmla="*/ 890 w 986"/>
                  <a:gd name="T19" fmla="*/ 697 h 1879"/>
                  <a:gd name="T20" fmla="*/ 849 w 986"/>
                  <a:gd name="T21" fmla="*/ 594 h 1879"/>
                  <a:gd name="T22" fmla="*/ 799 w 986"/>
                  <a:gd name="T23" fmla="*/ 495 h 1879"/>
                  <a:gd name="T24" fmla="*/ 741 w 986"/>
                  <a:gd name="T25" fmla="*/ 401 h 1879"/>
                  <a:gd name="T26" fmla="*/ 675 w 986"/>
                  <a:gd name="T27" fmla="*/ 313 h 1879"/>
                  <a:gd name="T28" fmla="*/ 601 w 986"/>
                  <a:gd name="T29" fmla="*/ 230 h 1879"/>
                  <a:gd name="T30" fmla="*/ 519 w 986"/>
                  <a:gd name="T31" fmla="*/ 155 h 1879"/>
                  <a:gd name="T32" fmla="*/ 427 w 986"/>
                  <a:gd name="T33" fmla="*/ 87 h 1879"/>
                  <a:gd name="T34" fmla="*/ 328 w 986"/>
                  <a:gd name="T35" fmla="*/ 26 h 1879"/>
                  <a:gd name="T36" fmla="*/ 242 w 986"/>
                  <a:gd name="T37" fmla="*/ 31 h 1879"/>
                  <a:gd name="T38" fmla="*/ 174 w 986"/>
                  <a:gd name="T39" fmla="*/ 98 h 1879"/>
                  <a:gd name="T40" fmla="*/ 106 w 986"/>
                  <a:gd name="T41" fmla="*/ 165 h 1879"/>
                  <a:gd name="T42" fmla="*/ 36 w 986"/>
                  <a:gd name="T43" fmla="*/ 234 h 1879"/>
                  <a:gd name="T44" fmla="*/ 42 w 986"/>
                  <a:gd name="T45" fmla="*/ 303 h 1879"/>
                  <a:gd name="T46" fmla="*/ 122 w 986"/>
                  <a:gd name="T47" fmla="*/ 376 h 1879"/>
                  <a:gd name="T48" fmla="*/ 197 w 986"/>
                  <a:gd name="T49" fmla="*/ 456 h 1879"/>
                  <a:gd name="T50" fmla="*/ 268 w 986"/>
                  <a:gd name="T51" fmla="*/ 542 h 1879"/>
                  <a:gd name="T52" fmla="*/ 333 w 986"/>
                  <a:gd name="T53" fmla="*/ 634 h 1879"/>
                  <a:gd name="T54" fmla="*/ 394 w 986"/>
                  <a:gd name="T55" fmla="*/ 730 h 1879"/>
                  <a:gd name="T56" fmla="*/ 450 w 986"/>
                  <a:gd name="T57" fmla="*/ 832 h 1879"/>
                  <a:gd name="T58" fmla="*/ 500 w 986"/>
                  <a:gd name="T59" fmla="*/ 936 h 1879"/>
                  <a:gd name="T60" fmla="*/ 546 w 986"/>
                  <a:gd name="T61" fmla="*/ 1044 h 1879"/>
                  <a:gd name="T62" fmla="*/ 587 w 986"/>
                  <a:gd name="T63" fmla="*/ 1154 h 1879"/>
                  <a:gd name="T64" fmla="*/ 623 w 986"/>
                  <a:gd name="T65" fmla="*/ 1265 h 1879"/>
                  <a:gd name="T66" fmla="*/ 654 w 986"/>
                  <a:gd name="T67" fmla="*/ 1379 h 1879"/>
                  <a:gd name="T68" fmla="*/ 681 w 986"/>
                  <a:gd name="T69" fmla="*/ 1491 h 1879"/>
                  <a:gd name="T70" fmla="*/ 703 w 986"/>
                  <a:gd name="T71" fmla="*/ 1603 h 1879"/>
                  <a:gd name="T72" fmla="*/ 720 w 986"/>
                  <a:gd name="T73" fmla="*/ 1716 h 1879"/>
                  <a:gd name="T74" fmla="*/ 732 w 986"/>
                  <a:gd name="T75" fmla="*/ 1826 h 1879"/>
                  <a:gd name="T76" fmla="*/ 745 w 986"/>
                  <a:gd name="T77" fmla="*/ 1861 h 1879"/>
                  <a:gd name="T78" fmla="*/ 758 w 986"/>
                  <a:gd name="T79" fmla="*/ 1818 h 1879"/>
                  <a:gd name="T80" fmla="*/ 770 w 986"/>
                  <a:gd name="T81" fmla="*/ 1763 h 1879"/>
                  <a:gd name="T82" fmla="*/ 776 w 986"/>
                  <a:gd name="T83" fmla="*/ 1701 h 1879"/>
                  <a:gd name="T84" fmla="*/ 781 w 986"/>
                  <a:gd name="T85" fmla="*/ 1632 h 1879"/>
                  <a:gd name="T86" fmla="*/ 782 w 986"/>
                  <a:gd name="T87" fmla="*/ 1558 h 1879"/>
                  <a:gd name="T88" fmla="*/ 781 w 986"/>
                  <a:gd name="T89" fmla="*/ 1439 h 1879"/>
                  <a:gd name="T90" fmla="*/ 772 w 986"/>
                  <a:gd name="T91" fmla="*/ 1277 h 1879"/>
                  <a:gd name="T92" fmla="*/ 758 w 986"/>
                  <a:gd name="T93" fmla="*/ 1118 h 1879"/>
                  <a:gd name="T94" fmla="*/ 741 w 986"/>
                  <a:gd name="T95" fmla="*/ 977 h 1879"/>
                  <a:gd name="T96" fmla="*/ 723 w 986"/>
                  <a:gd name="T97" fmla="*/ 866 h 1879"/>
                  <a:gd name="T98" fmla="*/ 724 w 986"/>
                  <a:gd name="T99" fmla="*/ 849 h 1879"/>
                  <a:gd name="T100" fmla="*/ 747 w 986"/>
                  <a:gd name="T101" fmla="*/ 900 h 1879"/>
                  <a:gd name="T102" fmla="*/ 773 w 986"/>
                  <a:gd name="T103" fmla="*/ 956 h 1879"/>
                  <a:gd name="T104" fmla="*/ 802 w 986"/>
                  <a:gd name="T105" fmla="*/ 1023 h 1879"/>
                  <a:gd name="T106" fmla="*/ 833 w 986"/>
                  <a:gd name="T107" fmla="*/ 1104 h 1879"/>
                  <a:gd name="T108" fmla="*/ 865 w 986"/>
                  <a:gd name="T109" fmla="*/ 1206 h 1879"/>
                  <a:gd name="T110" fmla="*/ 895 w 986"/>
                  <a:gd name="T111" fmla="*/ 1332 h 1879"/>
                  <a:gd name="T112" fmla="*/ 925 w 986"/>
                  <a:gd name="T113" fmla="*/ 1488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86" h="1879">
                    <a:moveTo>
                      <a:pt x="939" y="1577"/>
                    </a:moveTo>
                    <a:lnTo>
                      <a:pt x="946" y="1566"/>
                    </a:lnTo>
                    <a:lnTo>
                      <a:pt x="953" y="1556"/>
                    </a:lnTo>
                    <a:lnTo>
                      <a:pt x="960" y="1544"/>
                    </a:lnTo>
                    <a:lnTo>
                      <a:pt x="967" y="1533"/>
                    </a:lnTo>
                    <a:lnTo>
                      <a:pt x="974" y="1477"/>
                    </a:lnTo>
                    <a:lnTo>
                      <a:pt x="979" y="1421"/>
                    </a:lnTo>
                    <a:lnTo>
                      <a:pt x="984" y="1364"/>
                    </a:lnTo>
                    <a:lnTo>
                      <a:pt x="986" y="1307"/>
                    </a:lnTo>
                    <a:lnTo>
                      <a:pt x="986" y="1249"/>
                    </a:lnTo>
                    <a:lnTo>
                      <a:pt x="985" y="1193"/>
                    </a:lnTo>
                    <a:lnTo>
                      <a:pt x="982" y="1136"/>
                    </a:lnTo>
                    <a:lnTo>
                      <a:pt x="977" y="1079"/>
                    </a:lnTo>
                    <a:lnTo>
                      <a:pt x="970" y="1024"/>
                    </a:lnTo>
                    <a:lnTo>
                      <a:pt x="961" y="967"/>
                    </a:lnTo>
                    <a:lnTo>
                      <a:pt x="951" y="912"/>
                    </a:lnTo>
                    <a:lnTo>
                      <a:pt x="939" y="857"/>
                    </a:lnTo>
                    <a:lnTo>
                      <a:pt x="925" y="803"/>
                    </a:lnTo>
                    <a:lnTo>
                      <a:pt x="908" y="749"/>
                    </a:lnTo>
                    <a:lnTo>
                      <a:pt x="890" y="697"/>
                    </a:lnTo>
                    <a:lnTo>
                      <a:pt x="871" y="645"/>
                    </a:lnTo>
                    <a:lnTo>
                      <a:pt x="849" y="594"/>
                    </a:lnTo>
                    <a:lnTo>
                      <a:pt x="825" y="544"/>
                    </a:lnTo>
                    <a:lnTo>
                      <a:pt x="799" y="495"/>
                    </a:lnTo>
                    <a:lnTo>
                      <a:pt x="771" y="448"/>
                    </a:lnTo>
                    <a:lnTo>
                      <a:pt x="741" y="401"/>
                    </a:lnTo>
                    <a:lnTo>
                      <a:pt x="709" y="356"/>
                    </a:lnTo>
                    <a:lnTo>
                      <a:pt x="675" y="313"/>
                    </a:lnTo>
                    <a:lnTo>
                      <a:pt x="639" y="271"/>
                    </a:lnTo>
                    <a:lnTo>
                      <a:pt x="601" y="230"/>
                    </a:lnTo>
                    <a:lnTo>
                      <a:pt x="561" y="191"/>
                    </a:lnTo>
                    <a:lnTo>
                      <a:pt x="519" y="155"/>
                    </a:lnTo>
                    <a:lnTo>
                      <a:pt x="474" y="120"/>
                    </a:lnTo>
                    <a:lnTo>
                      <a:pt x="427" y="87"/>
                    </a:lnTo>
                    <a:lnTo>
                      <a:pt x="378" y="55"/>
                    </a:lnTo>
                    <a:lnTo>
                      <a:pt x="328" y="26"/>
                    </a:lnTo>
                    <a:lnTo>
                      <a:pt x="275" y="0"/>
                    </a:lnTo>
                    <a:lnTo>
                      <a:pt x="242" y="31"/>
                    </a:lnTo>
                    <a:lnTo>
                      <a:pt x="208" y="64"/>
                    </a:lnTo>
                    <a:lnTo>
                      <a:pt x="174" y="98"/>
                    </a:lnTo>
                    <a:lnTo>
                      <a:pt x="140" y="131"/>
                    </a:lnTo>
                    <a:lnTo>
                      <a:pt x="106" y="165"/>
                    </a:lnTo>
                    <a:lnTo>
                      <a:pt x="71" y="199"/>
                    </a:lnTo>
                    <a:lnTo>
                      <a:pt x="36" y="234"/>
                    </a:lnTo>
                    <a:lnTo>
                      <a:pt x="0" y="270"/>
                    </a:lnTo>
                    <a:lnTo>
                      <a:pt x="42" y="303"/>
                    </a:lnTo>
                    <a:lnTo>
                      <a:pt x="82" y="339"/>
                    </a:lnTo>
                    <a:lnTo>
                      <a:pt x="122" y="376"/>
                    </a:lnTo>
                    <a:lnTo>
                      <a:pt x="161" y="415"/>
                    </a:lnTo>
                    <a:lnTo>
                      <a:pt x="197" y="456"/>
                    </a:lnTo>
                    <a:lnTo>
                      <a:pt x="233" y="498"/>
                    </a:lnTo>
                    <a:lnTo>
                      <a:pt x="268" y="542"/>
                    </a:lnTo>
                    <a:lnTo>
                      <a:pt x="301" y="587"/>
                    </a:lnTo>
                    <a:lnTo>
                      <a:pt x="333" y="634"/>
                    </a:lnTo>
                    <a:lnTo>
                      <a:pt x="365" y="681"/>
                    </a:lnTo>
                    <a:lnTo>
                      <a:pt x="394" y="730"/>
                    </a:lnTo>
                    <a:lnTo>
                      <a:pt x="423" y="781"/>
                    </a:lnTo>
                    <a:lnTo>
                      <a:pt x="450" y="832"/>
                    </a:lnTo>
                    <a:lnTo>
                      <a:pt x="476" y="883"/>
                    </a:lnTo>
                    <a:lnTo>
                      <a:pt x="500" y="936"/>
                    </a:lnTo>
                    <a:lnTo>
                      <a:pt x="524" y="990"/>
                    </a:lnTo>
                    <a:lnTo>
                      <a:pt x="546" y="1044"/>
                    </a:lnTo>
                    <a:lnTo>
                      <a:pt x="567" y="1099"/>
                    </a:lnTo>
                    <a:lnTo>
                      <a:pt x="587" y="1154"/>
                    </a:lnTo>
                    <a:lnTo>
                      <a:pt x="605" y="1210"/>
                    </a:lnTo>
                    <a:lnTo>
                      <a:pt x="623" y="1265"/>
                    </a:lnTo>
                    <a:lnTo>
                      <a:pt x="639" y="1322"/>
                    </a:lnTo>
                    <a:lnTo>
                      <a:pt x="654" y="1379"/>
                    </a:lnTo>
                    <a:lnTo>
                      <a:pt x="669" y="1434"/>
                    </a:lnTo>
                    <a:lnTo>
                      <a:pt x="681" y="1491"/>
                    </a:lnTo>
                    <a:lnTo>
                      <a:pt x="692" y="1548"/>
                    </a:lnTo>
                    <a:lnTo>
                      <a:pt x="703" y="1603"/>
                    </a:lnTo>
                    <a:lnTo>
                      <a:pt x="712" y="1660"/>
                    </a:lnTo>
                    <a:lnTo>
                      <a:pt x="720" y="1716"/>
                    </a:lnTo>
                    <a:lnTo>
                      <a:pt x="726" y="1770"/>
                    </a:lnTo>
                    <a:lnTo>
                      <a:pt x="732" y="1826"/>
                    </a:lnTo>
                    <a:lnTo>
                      <a:pt x="737" y="1879"/>
                    </a:lnTo>
                    <a:lnTo>
                      <a:pt x="745" y="1861"/>
                    </a:lnTo>
                    <a:lnTo>
                      <a:pt x="753" y="1840"/>
                    </a:lnTo>
                    <a:lnTo>
                      <a:pt x="758" y="1818"/>
                    </a:lnTo>
                    <a:lnTo>
                      <a:pt x="764" y="1792"/>
                    </a:lnTo>
                    <a:lnTo>
                      <a:pt x="770" y="1763"/>
                    </a:lnTo>
                    <a:lnTo>
                      <a:pt x="773" y="1733"/>
                    </a:lnTo>
                    <a:lnTo>
                      <a:pt x="776" y="1701"/>
                    </a:lnTo>
                    <a:lnTo>
                      <a:pt x="779" y="1667"/>
                    </a:lnTo>
                    <a:lnTo>
                      <a:pt x="781" y="1632"/>
                    </a:lnTo>
                    <a:lnTo>
                      <a:pt x="782" y="1595"/>
                    </a:lnTo>
                    <a:lnTo>
                      <a:pt x="782" y="1558"/>
                    </a:lnTo>
                    <a:lnTo>
                      <a:pt x="782" y="1518"/>
                    </a:lnTo>
                    <a:lnTo>
                      <a:pt x="781" y="1439"/>
                    </a:lnTo>
                    <a:lnTo>
                      <a:pt x="778" y="1357"/>
                    </a:lnTo>
                    <a:lnTo>
                      <a:pt x="772" y="1277"/>
                    </a:lnTo>
                    <a:lnTo>
                      <a:pt x="765" y="1196"/>
                    </a:lnTo>
                    <a:lnTo>
                      <a:pt x="758" y="1118"/>
                    </a:lnTo>
                    <a:lnTo>
                      <a:pt x="749" y="1045"/>
                    </a:lnTo>
                    <a:lnTo>
                      <a:pt x="741" y="977"/>
                    </a:lnTo>
                    <a:lnTo>
                      <a:pt x="732" y="917"/>
                    </a:lnTo>
                    <a:lnTo>
                      <a:pt x="723" y="866"/>
                    </a:lnTo>
                    <a:lnTo>
                      <a:pt x="715" y="824"/>
                    </a:lnTo>
                    <a:lnTo>
                      <a:pt x="724" y="849"/>
                    </a:lnTo>
                    <a:lnTo>
                      <a:pt x="734" y="874"/>
                    </a:lnTo>
                    <a:lnTo>
                      <a:pt x="747" y="900"/>
                    </a:lnTo>
                    <a:lnTo>
                      <a:pt x="759" y="926"/>
                    </a:lnTo>
                    <a:lnTo>
                      <a:pt x="773" y="956"/>
                    </a:lnTo>
                    <a:lnTo>
                      <a:pt x="788" y="988"/>
                    </a:lnTo>
                    <a:lnTo>
                      <a:pt x="802" y="1023"/>
                    </a:lnTo>
                    <a:lnTo>
                      <a:pt x="817" y="1061"/>
                    </a:lnTo>
                    <a:lnTo>
                      <a:pt x="833" y="1104"/>
                    </a:lnTo>
                    <a:lnTo>
                      <a:pt x="849" y="1152"/>
                    </a:lnTo>
                    <a:lnTo>
                      <a:pt x="865" y="1206"/>
                    </a:lnTo>
                    <a:lnTo>
                      <a:pt x="881" y="1265"/>
                    </a:lnTo>
                    <a:lnTo>
                      <a:pt x="895" y="1332"/>
                    </a:lnTo>
                    <a:lnTo>
                      <a:pt x="911" y="1406"/>
                    </a:lnTo>
                    <a:lnTo>
                      <a:pt x="925" y="1488"/>
                    </a:lnTo>
                    <a:lnTo>
                      <a:pt x="939" y="1577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6" name="淘宝店chenying0907 22">
                <a:extLst>
                  <a:ext uri="{FF2B5EF4-FFF2-40B4-BE49-F238E27FC236}">
                    <a16:creationId xmlns:a16="http://schemas.microsoft.com/office/drawing/2014/main" id="{F235D56C-61B7-494B-BE8D-BE12088059E9}"/>
                  </a:ext>
                </a:extLst>
              </p:cNvPr>
              <p:cNvSpPr/>
              <p:nvPr/>
            </p:nvSpPr>
            <p:spPr bwMode="auto">
              <a:xfrm>
                <a:off x="5984876" y="2466975"/>
                <a:ext cx="50800" cy="77788"/>
              </a:xfrm>
              <a:custGeom>
                <a:avLst/>
                <a:gdLst>
                  <a:gd name="T0" fmla="*/ 0 w 256"/>
                  <a:gd name="T1" fmla="*/ 0 h 390"/>
                  <a:gd name="T2" fmla="*/ 18 w 256"/>
                  <a:gd name="T3" fmla="*/ 27 h 390"/>
                  <a:gd name="T4" fmla="*/ 36 w 256"/>
                  <a:gd name="T5" fmla="*/ 54 h 390"/>
                  <a:gd name="T6" fmla="*/ 55 w 256"/>
                  <a:gd name="T7" fmla="*/ 83 h 390"/>
                  <a:gd name="T8" fmla="*/ 72 w 256"/>
                  <a:gd name="T9" fmla="*/ 110 h 390"/>
                  <a:gd name="T10" fmla="*/ 89 w 256"/>
                  <a:gd name="T11" fmla="*/ 138 h 390"/>
                  <a:gd name="T12" fmla="*/ 105 w 256"/>
                  <a:gd name="T13" fmla="*/ 168 h 390"/>
                  <a:gd name="T14" fmla="*/ 119 w 256"/>
                  <a:gd name="T15" fmla="*/ 196 h 390"/>
                  <a:gd name="T16" fmla="*/ 135 w 256"/>
                  <a:gd name="T17" fmla="*/ 226 h 390"/>
                  <a:gd name="T18" fmla="*/ 152 w 256"/>
                  <a:gd name="T19" fmla="*/ 243 h 390"/>
                  <a:gd name="T20" fmla="*/ 169 w 256"/>
                  <a:gd name="T21" fmla="*/ 261 h 390"/>
                  <a:gd name="T22" fmla="*/ 185 w 256"/>
                  <a:gd name="T23" fmla="*/ 280 h 390"/>
                  <a:gd name="T24" fmla="*/ 200 w 256"/>
                  <a:gd name="T25" fmla="*/ 300 h 390"/>
                  <a:gd name="T26" fmla="*/ 215 w 256"/>
                  <a:gd name="T27" fmla="*/ 321 h 390"/>
                  <a:gd name="T28" fmla="*/ 228 w 256"/>
                  <a:gd name="T29" fmla="*/ 343 h 390"/>
                  <a:gd name="T30" fmla="*/ 243 w 256"/>
                  <a:gd name="T31" fmla="*/ 366 h 390"/>
                  <a:gd name="T32" fmla="*/ 256 w 256"/>
                  <a:gd name="T33" fmla="*/ 390 h 390"/>
                  <a:gd name="T34" fmla="*/ 245 w 256"/>
                  <a:gd name="T35" fmla="*/ 363 h 390"/>
                  <a:gd name="T36" fmla="*/ 233 w 256"/>
                  <a:gd name="T37" fmla="*/ 337 h 390"/>
                  <a:gd name="T38" fmla="*/ 219 w 256"/>
                  <a:gd name="T39" fmla="*/ 312 h 390"/>
                  <a:gd name="T40" fmla="*/ 205 w 256"/>
                  <a:gd name="T41" fmla="*/ 286 h 390"/>
                  <a:gd name="T42" fmla="*/ 192 w 256"/>
                  <a:gd name="T43" fmla="*/ 261 h 390"/>
                  <a:gd name="T44" fmla="*/ 177 w 256"/>
                  <a:gd name="T45" fmla="*/ 235 h 390"/>
                  <a:gd name="T46" fmla="*/ 161 w 256"/>
                  <a:gd name="T47" fmla="*/ 211 h 390"/>
                  <a:gd name="T48" fmla="*/ 145 w 256"/>
                  <a:gd name="T49" fmla="*/ 186 h 390"/>
                  <a:gd name="T50" fmla="*/ 128 w 256"/>
                  <a:gd name="T51" fmla="*/ 162 h 390"/>
                  <a:gd name="T52" fmla="*/ 111 w 256"/>
                  <a:gd name="T53" fmla="*/ 137 h 390"/>
                  <a:gd name="T54" fmla="*/ 94 w 256"/>
                  <a:gd name="T55" fmla="*/ 114 h 390"/>
                  <a:gd name="T56" fmla="*/ 76 w 256"/>
                  <a:gd name="T57" fmla="*/ 91 h 390"/>
                  <a:gd name="T58" fmla="*/ 39 w 256"/>
                  <a:gd name="T59" fmla="*/ 44 h 390"/>
                  <a:gd name="T60" fmla="*/ 0 w 256"/>
                  <a:gd name="T61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6" h="390">
                    <a:moveTo>
                      <a:pt x="0" y="0"/>
                    </a:moveTo>
                    <a:lnTo>
                      <a:pt x="18" y="27"/>
                    </a:lnTo>
                    <a:lnTo>
                      <a:pt x="36" y="54"/>
                    </a:lnTo>
                    <a:lnTo>
                      <a:pt x="55" y="83"/>
                    </a:lnTo>
                    <a:lnTo>
                      <a:pt x="72" y="110"/>
                    </a:lnTo>
                    <a:lnTo>
                      <a:pt x="89" y="138"/>
                    </a:lnTo>
                    <a:lnTo>
                      <a:pt x="105" y="168"/>
                    </a:lnTo>
                    <a:lnTo>
                      <a:pt x="119" y="196"/>
                    </a:lnTo>
                    <a:lnTo>
                      <a:pt x="135" y="226"/>
                    </a:lnTo>
                    <a:lnTo>
                      <a:pt x="152" y="243"/>
                    </a:lnTo>
                    <a:lnTo>
                      <a:pt x="169" y="261"/>
                    </a:lnTo>
                    <a:lnTo>
                      <a:pt x="185" y="280"/>
                    </a:lnTo>
                    <a:lnTo>
                      <a:pt x="200" y="300"/>
                    </a:lnTo>
                    <a:lnTo>
                      <a:pt x="215" y="321"/>
                    </a:lnTo>
                    <a:lnTo>
                      <a:pt x="228" y="343"/>
                    </a:lnTo>
                    <a:lnTo>
                      <a:pt x="243" y="366"/>
                    </a:lnTo>
                    <a:lnTo>
                      <a:pt x="256" y="390"/>
                    </a:lnTo>
                    <a:lnTo>
                      <a:pt x="245" y="363"/>
                    </a:lnTo>
                    <a:lnTo>
                      <a:pt x="233" y="337"/>
                    </a:lnTo>
                    <a:lnTo>
                      <a:pt x="219" y="312"/>
                    </a:lnTo>
                    <a:lnTo>
                      <a:pt x="205" y="286"/>
                    </a:lnTo>
                    <a:lnTo>
                      <a:pt x="192" y="261"/>
                    </a:lnTo>
                    <a:lnTo>
                      <a:pt x="177" y="235"/>
                    </a:lnTo>
                    <a:lnTo>
                      <a:pt x="161" y="211"/>
                    </a:lnTo>
                    <a:lnTo>
                      <a:pt x="145" y="186"/>
                    </a:lnTo>
                    <a:lnTo>
                      <a:pt x="128" y="162"/>
                    </a:lnTo>
                    <a:lnTo>
                      <a:pt x="111" y="137"/>
                    </a:lnTo>
                    <a:lnTo>
                      <a:pt x="94" y="114"/>
                    </a:lnTo>
                    <a:lnTo>
                      <a:pt x="76" y="91"/>
                    </a:lnTo>
                    <a:lnTo>
                      <a:pt x="39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淘宝店chenying0907 23">
                <a:extLst>
                  <a:ext uri="{FF2B5EF4-FFF2-40B4-BE49-F238E27FC236}">
                    <a16:creationId xmlns:a16="http://schemas.microsoft.com/office/drawing/2014/main" id="{FE1FF2D8-EAA9-421D-89C1-94F73CBFB481}"/>
                  </a:ext>
                </a:extLst>
              </p:cNvPr>
              <p:cNvSpPr/>
              <p:nvPr/>
            </p:nvSpPr>
            <p:spPr bwMode="auto">
              <a:xfrm>
                <a:off x="5897563" y="2311400"/>
                <a:ext cx="187325" cy="280988"/>
              </a:xfrm>
              <a:custGeom>
                <a:avLst/>
                <a:gdLst>
                  <a:gd name="T0" fmla="*/ 912 w 948"/>
                  <a:gd name="T1" fmla="*/ 1356 h 1420"/>
                  <a:gd name="T2" fmla="*/ 940 w 948"/>
                  <a:gd name="T3" fmla="*/ 1238 h 1420"/>
                  <a:gd name="T4" fmla="*/ 948 w 948"/>
                  <a:gd name="T5" fmla="*/ 1131 h 1420"/>
                  <a:gd name="T6" fmla="*/ 938 w 948"/>
                  <a:gd name="T7" fmla="*/ 1032 h 1420"/>
                  <a:gd name="T8" fmla="*/ 911 w 948"/>
                  <a:gd name="T9" fmla="*/ 941 h 1420"/>
                  <a:gd name="T10" fmla="*/ 871 w 948"/>
                  <a:gd name="T11" fmla="*/ 860 h 1420"/>
                  <a:gd name="T12" fmla="*/ 819 w 948"/>
                  <a:gd name="T13" fmla="*/ 786 h 1420"/>
                  <a:gd name="T14" fmla="*/ 759 w 948"/>
                  <a:gd name="T15" fmla="*/ 718 h 1420"/>
                  <a:gd name="T16" fmla="*/ 691 w 948"/>
                  <a:gd name="T17" fmla="*/ 658 h 1420"/>
                  <a:gd name="T18" fmla="*/ 618 w 948"/>
                  <a:gd name="T19" fmla="*/ 604 h 1420"/>
                  <a:gd name="T20" fmla="*/ 544 w 948"/>
                  <a:gd name="T21" fmla="*/ 556 h 1420"/>
                  <a:gd name="T22" fmla="*/ 468 w 948"/>
                  <a:gd name="T23" fmla="*/ 513 h 1420"/>
                  <a:gd name="T24" fmla="*/ 359 w 948"/>
                  <a:gd name="T25" fmla="*/ 456 h 1420"/>
                  <a:gd name="T26" fmla="*/ 233 w 948"/>
                  <a:gd name="T27" fmla="*/ 395 h 1420"/>
                  <a:gd name="T28" fmla="*/ 222 w 948"/>
                  <a:gd name="T29" fmla="*/ 379 h 1420"/>
                  <a:gd name="T30" fmla="*/ 300 w 948"/>
                  <a:gd name="T31" fmla="*/ 401 h 1420"/>
                  <a:gd name="T32" fmla="*/ 415 w 948"/>
                  <a:gd name="T33" fmla="*/ 438 h 1420"/>
                  <a:gd name="T34" fmla="*/ 524 w 948"/>
                  <a:gd name="T35" fmla="*/ 472 h 1420"/>
                  <a:gd name="T36" fmla="*/ 589 w 948"/>
                  <a:gd name="T37" fmla="*/ 490 h 1420"/>
                  <a:gd name="T38" fmla="*/ 646 w 948"/>
                  <a:gd name="T39" fmla="*/ 502 h 1420"/>
                  <a:gd name="T40" fmla="*/ 690 w 948"/>
                  <a:gd name="T41" fmla="*/ 508 h 1420"/>
                  <a:gd name="T42" fmla="*/ 722 w 948"/>
                  <a:gd name="T43" fmla="*/ 505 h 1420"/>
                  <a:gd name="T44" fmla="*/ 737 w 948"/>
                  <a:gd name="T45" fmla="*/ 490 h 1420"/>
                  <a:gd name="T46" fmla="*/ 736 w 948"/>
                  <a:gd name="T47" fmla="*/ 463 h 1420"/>
                  <a:gd name="T48" fmla="*/ 715 w 948"/>
                  <a:gd name="T49" fmla="*/ 421 h 1420"/>
                  <a:gd name="T50" fmla="*/ 671 w 948"/>
                  <a:gd name="T51" fmla="*/ 362 h 1420"/>
                  <a:gd name="T52" fmla="*/ 603 w 948"/>
                  <a:gd name="T53" fmla="*/ 285 h 1420"/>
                  <a:gd name="T54" fmla="*/ 507 w 948"/>
                  <a:gd name="T55" fmla="*/ 187 h 1420"/>
                  <a:gd name="T56" fmla="*/ 384 w 948"/>
                  <a:gd name="T57" fmla="*/ 68 h 1420"/>
                  <a:gd name="T58" fmla="*/ 274 w 948"/>
                  <a:gd name="T59" fmla="*/ 34 h 1420"/>
                  <a:gd name="T60" fmla="*/ 199 w 948"/>
                  <a:gd name="T61" fmla="*/ 104 h 1420"/>
                  <a:gd name="T62" fmla="*/ 122 w 948"/>
                  <a:gd name="T63" fmla="*/ 178 h 1420"/>
                  <a:gd name="T64" fmla="*/ 41 w 948"/>
                  <a:gd name="T65" fmla="*/ 255 h 1420"/>
                  <a:gd name="T66" fmla="*/ 40 w 948"/>
                  <a:gd name="T67" fmla="*/ 317 h 1420"/>
                  <a:gd name="T68" fmla="*/ 117 w 948"/>
                  <a:gd name="T69" fmla="*/ 365 h 1420"/>
                  <a:gd name="T70" fmla="*/ 194 w 948"/>
                  <a:gd name="T71" fmla="*/ 416 h 1420"/>
                  <a:gd name="T72" fmla="*/ 269 w 948"/>
                  <a:gd name="T73" fmla="*/ 472 h 1420"/>
                  <a:gd name="T74" fmla="*/ 343 w 948"/>
                  <a:gd name="T75" fmla="*/ 531 h 1420"/>
                  <a:gd name="T76" fmla="*/ 413 w 948"/>
                  <a:gd name="T77" fmla="*/ 593 h 1420"/>
                  <a:gd name="T78" fmla="*/ 481 w 948"/>
                  <a:gd name="T79" fmla="*/ 659 h 1420"/>
                  <a:gd name="T80" fmla="*/ 546 w 948"/>
                  <a:gd name="T81" fmla="*/ 728 h 1420"/>
                  <a:gd name="T82" fmla="*/ 606 w 948"/>
                  <a:gd name="T83" fmla="*/ 799 h 1420"/>
                  <a:gd name="T84" fmla="*/ 663 w 948"/>
                  <a:gd name="T85" fmla="*/ 874 h 1420"/>
                  <a:gd name="T86" fmla="*/ 714 w 948"/>
                  <a:gd name="T87" fmla="*/ 953 h 1420"/>
                  <a:gd name="T88" fmla="*/ 760 w 948"/>
                  <a:gd name="T89" fmla="*/ 1032 h 1420"/>
                  <a:gd name="T90" fmla="*/ 801 w 948"/>
                  <a:gd name="T91" fmla="*/ 1115 h 1420"/>
                  <a:gd name="T92" fmla="*/ 835 w 948"/>
                  <a:gd name="T93" fmla="*/ 1200 h 1420"/>
                  <a:gd name="T94" fmla="*/ 862 w 948"/>
                  <a:gd name="T95" fmla="*/ 1286 h 1420"/>
                  <a:gd name="T96" fmla="*/ 883 w 948"/>
                  <a:gd name="T97" fmla="*/ 1374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48" h="1420">
                    <a:moveTo>
                      <a:pt x="891" y="1420"/>
                    </a:moveTo>
                    <a:lnTo>
                      <a:pt x="912" y="1356"/>
                    </a:lnTo>
                    <a:lnTo>
                      <a:pt x="929" y="1296"/>
                    </a:lnTo>
                    <a:lnTo>
                      <a:pt x="940" y="1238"/>
                    </a:lnTo>
                    <a:lnTo>
                      <a:pt x="947" y="1184"/>
                    </a:lnTo>
                    <a:lnTo>
                      <a:pt x="948" y="1131"/>
                    </a:lnTo>
                    <a:lnTo>
                      <a:pt x="945" y="1081"/>
                    </a:lnTo>
                    <a:lnTo>
                      <a:pt x="938" y="1032"/>
                    </a:lnTo>
                    <a:lnTo>
                      <a:pt x="927" y="985"/>
                    </a:lnTo>
                    <a:lnTo>
                      <a:pt x="911" y="941"/>
                    </a:lnTo>
                    <a:lnTo>
                      <a:pt x="893" y="899"/>
                    </a:lnTo>
                    <a:lnTo>
                      <a:pt x="871" y="860"/>
                    </a:lnTo>
                    <a:lnTo>
                      <a:pt x="846" y="822"/>
                    </a:lnTo>
                    <a:lnTo>
                      <a:pt x="819" y="786"/>
                    </a:lnTo>
                    <a:lnTo>
                      <a:pt x="790" y="751"/>
                    </a:lnTo>
                    <a:lnTo>
                      <a:pt x="759" y="718"/>
                    </a:lnTo>
                    <a:lnTo>
                      <a:pt x="726" y="687"/>
                    </a:lnTo>
                    <a:lnTo>
                      <a:pt x="691" y="658"/>
                    </a:lnTo>
                    <a:lnTo>
                      <a:pt x="655" y="630"/>
                    </a:lnTo>
                    <a:lnTo>
                      <a:pt x="618" y="604"/>
                    </a:lnTo>
                    <a:lnTo>
                      <a:pt x="581" y="579"/>
                    </a:lnTo>
                    <a:lnTo>
                      <a:pt x="544" y="556"/>
                    </a:lnTo>
                    <a:lnTo>
                      <a:pt x="505" y="533"/>
                    </a:lnTo>
                    <a:lnTo>
                      <a:pt x="468" y="513"/>
                    </a:lnTo>
                    <a:lnTo>
                      <a:pt x="430" y="492"/>
                    </a:lnTo>
                    <a:lnTo>
                      <a:pt x="359" y="456"/>
                    </a:lnTo>
                    <a:lnTo>
                      <a:pt x="292" y="424"/>
                    </a:lnTo>
                    <a:lnTo>
                      <a:pt x="233" y="395"/>
                    </a:lnTo>
                    <a:lnTo>
                      <a:pt x="184" y="368"/>
                    </a:lnTo>
                    <a:lnTo>
                      <a:pt x="222" y="379"/>
                    </a:lnTo>
                    <a:lnTo>
                      <a:pt x="260" y="390"/>
                    </a:lnTo>
                    <a:lnTo>
                      <a:pt x="300" y="401"/>
                    </a:lnTo>
                    <a:lnTo>
                      <a:pt x="338" y="413"/>
                    </a:lnTo>
                    <a:lnTo>
                      <a:pt x="415" y="438"/>
                    </a:lnTo>
                    <a:lnTo>
                      <a:pt x="489" y="460"/>
                    </a:lnTo>
                    <a:lnTo>
                      <a:pt x="524" y="472"/>
                    </a:lnTo>
                    <a:lnTo>
                      <a:pt x="558" y="481"/>
                    </a:lnTo>
                    <a:lnTo>
                      <a:pt x="589" y="490"/>
                    </a:lnTo>
                    <a:lnTo>
                      <a:pt x="618" y="497"/>
                    </a:lnTo>
                    <a:lnTo>
                      <a:pt x="646" y="502"/>
                    </a:lnTo>
                    <a:lnTo>
                      <a:pt x="669" y="507"/>
                    </a:lnTo>
                    <a:lnTo>
                      <a:pt x="690" y="508"/>
                    </a:lnTo>
                    <a:lnTo>
                      <a:pt x="708" y="508"/>
                    </a:lnTo>
                    <a:lnTo>
                      <a:pt x="722" y="505"/>
                    </a:lnTo>
                    <a:lnTo>
                      <a:pt x="732" y="499"/>
                    </a:lnTo>
                    <a:lnTo>
                      <a:pt x="737" y="490"/>
                    </a:lnTo>
                    <a:lnTo>
                      <a:pt x="739" y="477"/>
                    </a:lnTo>
                    <a:lnTo>
                      <a:pt x="736" y="463"/>
                    </a:lnTo>
                    <a:lnTo>
                      <a:pt x="727" y="443"/>
                    </a:lnTo>
                    <a:lnTo>
                      <a:pt x="715" y="421"/>
                    </a:lnTo>
                    <a:lnTo>
                      <a:pt x="696" y="393"/>
                    </a:lnTo>
                    <a:lnTo>
                      <a:pt x="671" y="362"/>
                    </a:lnTo>
                    <a:lnTo>
                      <a:pt x="640" y="325"/>
                    </a:lnTo>
                    <a:lnTo>
                      <a:pt x="603" y="285"/>
                    </a:lnTo>
                    <a:lnTo>
                      <a:pt x="558" y="238"/>
                    </a:lnTo>
                    <a:lnTo>
                      <a:pt x="507" y="187"/>
                    </a:lnTo>
                    <a:lnTo>
                      <a:pt x="449" y="130"/>
                    </a:lnTo>
                    <a:lnTo>
                      <a:pt x="384" y="68"/>
                    </a:lnTo>
                    <a:lnTo>
                      <a:pt x="310" y="0"/>
                    </a:lnTo>
                    <a:lnTo>
                      <a:pt x="274" y="34"/>
                    </a:lnTo>
                    <a:lnTo>
                      <a:pt x="237" y="68"/>
                    </a:lnTo>
                    <a:lnTo>
                      <a:pt x="199" y="104"/>
                    </a:lnTo>
                    <a:lnTo>
                      <a:pt x="160" y="141"/>
                    </a:lnTo>
                    <a:lnTo>
                      <a:pt x="122" y="178"/>
                    </a:lnTo>
                    <a:lnTo>
                      <a:pt x="82" y="217"/>
                    </a:lnTo>
                    <a:lnTo>
                      <a:pt x="41" y="255"/>
                    </a:lnTo>
                    <a:lnTo>
                      <a:pt x="0" y="295"/>
                    </a:lnTo>
                    <a:lnTo>
                      <a:pt x="40" y="317"/>
                    </a:lnTo>
                    <a:lnTo>
                      <a:pt x="79" y="340"/>
                    </a:lnTo>
                    <a:lnTo>
                      <a:pt x="117" y="365"/>
                    </a:lnTo>
                    <a:lnTo>
                      <a:pt x="156" y="390"/>
                    </a:lnTo>
                    <a:lnTo>
                      <a:pt x="194" y="416"/>
                    </a:lnTo>
                    <a:lnTo>
                      <a:pt x="232" y="443"/>
                    </a:lnTo>
                    <a:lnTo>
                      <a:pt x="269" y="472"/>
                    </a:lnTo>
                    <a:lnTo>
                      <a:pt x="307" y="500"/>
                    </a:lnTo>
                    <a:lnTo>
                      <a:pt x="343" y="531"/>
                    </a:lnTo>
                    <a:lnTo>
                      <a:pt x="378" y="561"/>
                    </a:lnTo>
                    <a:lnTo>
                      <a:pt x="413" y="593"/>
                    </a:lnTo>
                    <a:lnTo>
                      <a:pt x="447" y="625"/>
                    </a:lnTo>
                    <a:lnTo>
                      <a:pt x="481" y="659"/>
                    </a:lnTo>
                    <a:lnTo>
                      <a:pt x="514" y="693"/>
                    </a:lnTo>
                    <a:lnTo>
                      <a:pt x="546" y="728"/>
                    </a:lnTo>
                    <a:lnTo>
                      <a:pt x="576" y="763"/>
                    </a:lnTo>
                    <a:lnTo>
                      <a:pt x="606" y="799"/>
                    </a:lnTo>
                    <a:lnTo>
                      <a:pt x="635" y="837"/>
                    </a:lnTo>
                    <a:lnTo>
                      <a:pt x="663" y="874"/>
                    </a:lnTo>
                    <a:lnTo>
                      <a:pt x="689" y="913"/>
                    </a:lnTo>
                    <a:lnTo>
                      <a:pt x="714" y="953"/>
                    </a:lnTo>
                    <a:lnTo>
                      <a:pt x="737" y="992"/>
                    </a:lnTo>
                    <a:lnTo>
                      <a:pt x="760" y="1032"/>
                    </a:lnTo>
                    <a:lnTo>
                      <a:pt x="782" y="1073"/>
                    </a:lnTo>
                    <a:lnTo>
                      <a:pt x="801" y="1115"/>
                    </a:lnTo>
                    <a:lnTo>
                      <a:pt x="819" y="1157"/>
                    </a:lnTo>
                    <a:lnTo>
                      <a:pt x="835" y="1200"/>
                    </a:lnTo>
                    <a:lnTo>
                      <a:pt x="850" y="1243"/>
                    </a:lnTo>
                    <a:lnTo>
                      <a:pt x="862" y="1286"/>
                    </a:lnTo>
                    <a:lnTo>
                      <a:pt x="874" y="1330"/>
                    </a:lnTo>
                    <a:lnTo>
                      <a:pt x="883" y="1374"/>
                    </a:lnTo>
                    <a:lnTo>
                      <a:pt x="891" y="142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8" name="淘宝店chenying0907 24">
                <a:extLst>
                  <a:ext uri="{FF2B5EF4-FFF2-40B4-BE49-F238E27FC236}">
                    <a16:creationId xmlns:a16="http://schemas.microsoft.com/office/drawing/2014/main" id="{ABB51FD5-FAFB-4065-A646-59ADE89F31D3}"/>
                  </a:ext>
                </a:extLst>
              </p:cNvPr>
              <p:cNvSpPr/>
              <p:nvPr/>
            </p:nvSpPr>
            <p:spPr bwMode="auto">
              <a:xfrm>
                <a:off x="5784851" y="2470150"/>
                <a:ext cx="139700" cy="225425"/>
              </a:xfrm>
              <a:custGeom>
                <a:avLst/>
                <a:gdLst>
                  <a:gd name="T0" fmla="*/ 39 w 700"/>
                  <a:gd name="T1" fmla="*/ 14 h 1142"/>
                  <a:gd name="T2" fmla="*/ 13 w 700"/>
                  <a:gd name="T3" fmla="*/ 40 h 1142"/>
                  <a:gd name="T4" fmla="*/ 30 w 700"/>
                  <a:gd name="T5" fmla="*/ 90 h 1142"/>
                  <a:gd name="T6" fmla="*/ 89 w 700"/>
                  <a:gd name="T7" fmla="*/ 164 h 1142"/>
                  <a:gd name="T8" fmla="*/ 145 w 700"/>
                  <a:gd name="T9" fmla="*/ 240 h 1142"/>
                  <a:gd name="T10" fmla="*/ 196 w 700"/>
                  <a:gd name="T11" fmla="*/ 318 h 1142"/>
                  <a:gd name="T12" fmla="*/ 245 w 700"/>
                  <a:gd name="T13" fmla="*/ 397 h 1142"/>
                  <a:gd name="T14" fmla="*/ 290 w 700"/>
                  <a:gd name="T15" fmla="*/ 476 h 1142"/>
                  <a:gd name="T16" fmla="*/ 332 w 700"/>
                  <a:gd name="T17" fmla="*/ 558 h 1142"/>
                  <a:gd name="T18" fmla="*/ 370 w 700"/>
                  <a:gd name="T19" fmla="*/ 640 h 1142"/>
                  <a:gd name="T20" fmla="*/ 410 w 700"/>
                  <a:gd name="T21" fmla="*/ 699 h 1142"/>
                  <a:gd name="T22" fmla="*/ 453 w 700"/>
                  <a:gd name="T23" fmla="*/ 739 h 1142"/>
                  <a:gd name="T24" fmla="*/ 495 w 700"/>
                  <a:gd name="T25" fmla="*/ 788 h 1142"/>
                  <a:gd name="T26" fmla="*/ 536 w 700"/>
                  <a:gd name="T27" fmla="*/ 844 h 1142"/>
                  <a:gd name="T28" fmla="*/ 576 w 700"/>
                  <a:gd name="T29" fmla="*/ 904 h 1142"/>
                  <a:gd name="T30" fmla="*/ 614 w 700"/>
                  <a:gd name="T31" fmla="*/ 967 h 1142"/>
                  <a:gd name="T32" fmla="*/ 651 w 700"/>
                  <a:gd name="T33" fmla="*/ 1035 h 1142"/>
                  <a:gd name="T34" fmla="*/ 685 w 700"/>
                  <a:gd name="T35" fmla="*/ 1106 h 1142"/>
                  <a:gd name="T36" fmla="*/ 690 w 700"/>
                  <a:gd name="T37" fmla="*/ 1100 h 1142"/>
                  <a:gd name="T38" fmla="*/ 670 w 700"/>
                  <a:gd name="T39" fmla="*/ 1017 h 1142"/>
                  <a:gd name="T40" fmla="*/ 646 w 700"/>
                  <a:gd name="T41" fmla="*/ 935 h 1142"/>
                  <a:gd name="T42" fmla="*/ 619 w 700"/>
                  <a:gd name="T43" fmla="*/ 853 h 1142"/>
                  <a:gd name="T44" fmla="*/ 589 w 700"/>
                  <a:gd name="T45" fmla="*/ 772 h 1142"/>
                  <a:gd name="T46" fmla="*/ 558 w 700"/>
                  <a:gd name="T47" fmla="*/ 692 h 1142"/>
                  <a:gd name="T48" fmla="*/ 522 w 700"/>
                  <a:gd name="T49" fmla="*/ 615 h 1142"/>
                  <a:gd name="T50" fmla="*/ 485 w 700"/>
                  <a:gd name="T51" fmla="*/ 538 h 1142"/>
                  <a:gd name="T52" fmla="*/ 445 w 700"/>
                  <a:gd name="T53" fmla="*/ 464 h 1142"/>
                  <a:gd name="T54" fmla="*/ 402 w 700"/>
                  <a:gd name="T55" fmla="*/ 391 h 1142"/>
                  <a:gd name="T56" fmla="*/ 356 w 700"/>
                  <a:gd name="T57" fmla="*/ 322 h 1142"/>
                  <a:gd name="T58" fmla="*/ 307 w 700"/>
                  <a:gd name="T59" fmla="*/ 255 h 1142"/>
                  <a:gd name="T60" fmla="*/ 256 w 700"/>
                  <a:gd name="T61" fmla="*/ 193 h 1142"/>
                  <a:gd name="T62" fmla="*/ 202 w 700"/>
                  <a:gd name="T63" fmla="*/ 133 h 1142"/>
                  <a:gd name="T64" fmla="*/ 145 w 700"/>
                  <a:gd name="T65" fmla="*/ 77 h 1142"/>
                  <a:gd name="T66" fmla="*/ 85 w 700"/>
                  <a:gd name="T67" fmla="*/ 25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00" h="1142">
                    <a:moveTo>
                      <a:pt x="53" y="0"/>
                    </a:moveTo>
                    <a:lnTo>
                      <a:pt x="39" y="14"/>
                    </a:lnTo>
                    <a:lnTo>
                      <a:pt x="27" y="26"/>
                    </a:lnTo>
                    <a:lnTo>
                      <a:pt x="13" y="40"/>
                    </a:lnTo>
                    <a:lnTo>
                      <a:pt x="0" y="52"/>
                    </a:lnTo>
                    <a:lnTo>
                      <a:pt x="30" y="90"/>
                    </a:lnTo>
                    <a:lnTo>
                      <a:pt x="61" y="127"/>
                    </a:lnTo>
                    <a:lnTo>
                      <a:pt x="89" y="164"/>
                    </a:lnTo>
                    <a:lnTo>
                      <a:pt x="118" y="202"/>
                    </a:lnTo>
                    <a:lnTo>
                      <a:pt x="145" y="240"/>
                    </a:lnTo>
                    <a:lnTo>
                      <a:pt x="171" y="279"/>
                    </a:lnTo>
                    <a:lnTo>
                      <a:pt x="196" y="318"/>
                    </a:lnTo>
                    <a:lnTo>
                      <a:pt x="221" y="357"/>
                    </a:lnTo>
                    <a:lnTo>
                      <a:pt x="245" y="397"/>
                    </a:lnTo>
                    <a:lnTo>
                      <a:pt x="267" y="437"/>
                    </a:lnTo>
                    <a:lnTo>
                      <a:pt x="290" y="476"/>
                    </a:lnTo>
                    <a:lnTo>
                      <a:pt x="311" y="517"/>
                    </a:lnTo>
                    <a:lnTo>
                      <a:pt x="332" y="558"/>
                    </a:lnTo>
                    <a:lnTo>
                      <a:pt x="351" y="599"/>
                    </a:lnTo>
                    <a:lnTo>
                      <a:pt x="370" y="640"/>
                    </a:lnTo>
                    <a:lnTo>
                      <a:pt x="389" y="682"/>
                    </a:lnTo>
                    <a:lnTo>
                      <a:pt x="410" y="699"/>
                    </a:lnTo>
                    <a:lnTo>
                      <a:pt x="432" y="718"/>
                    </a:lnTo>
                    <a:lnTo>
                      <a:pt x="453" y="739"/>
                    </a:lnTo>
                    <a:lnTo>
                      <a:pt x="474" y="763"/>
                    </a:lnTo>
                    <a:lnTo>
                      <a:pt x="495" y="788"/>
                    </a:lnTo>
                    <a:lnTo>
                      <a:pt x="516" y="815"/>
                    </a:lnTo>
                    <a:lnTo>
                      <a:pt x="536" y="844"/>
                    </a:lnTo>
                    <a:lnTo>
                      <a:pt x="556" y="872"/>
                    </a:lnTo>
                    <a:lnTo>
                      <a:pt x="576" y="904"/>
                    </a:lnTo>
                    <a:lnTo>
                      <a:pt x="595" y="936"/>
                    </a:lnTo>
                    <a:lnTo>
                      <a:pt x="614" y="967"/>
                    </a:lnTo>
                    <a:lnTo>
                      <a:pt x="632" y="1001"/>
                    </a:lnTo>
                    <a:lnTo>
                      <a:pt x="651" y="1035"/>
                    </a:lnTo>
                    <a:lnTo>
                      <a:pt x="668" y="1071"/>
                    </a:lnTo>
                    <a:lnTo>
                      <a:pt x="685" y="1106"/>
                    </a:lnTo>
                    <a:lnTo>
                      <a:pt x="700" y="1142"/>
                    </a:lnTo>
                    <a:lnTo>
                      <a:pt x="690" y="1100"/>
                    </a:lnTo>
                    <a:lnTo>
                      <a:pt x="680" y="1059"/>
                    </a:lnTo>
                    <a:lnTo>
                      <a:pt x="670" y="1017"/>
                    </a:lnTo>
                    <a:lnTo>
                      <a:pt x="657" y="976"/>
                    </a:lnTo>
                    <a:lnTo>
                      <a:pt x="646" y="935"/>
                    </a:lnTo>
                    <a:lnTo>
                      <a:pt x="632" y="894"/>
                    </a:lnTo>
                    <a:lnTo>
                      <a:pt x="619" y="853"/>
                    </a:lnTo>
                    <a:lnTo>
                      <a:pt x="604" y="812"/>
                    </a:lnTo>
                    <a:lnTo>
                      <a:pt x="589" y="772"/>
                    </a:lnTo>
                    <a:lnTo>
                      <a:pt x="573" y="732"/>
                    </a:lnTo>
                    <a:lnTo>
                      <a:pt x="558" y="692"/>
                    </a:lnTo>
                    <a:lnTo>
                      <a:pt x="541" y="653"/>
                    </a:lnTo>
                    <a:lnTo>
                      <a:pt x="522" y="615"/>
                    </a:lnTo>
                    <a:lnTo>
                      <a:pt x="504" y="576"/>
                    </a:lnTo>
                    <a:lnTo>
                      <a:pt x="485" y="538"/>
                    </a:lnTo>
                    <a:lnTo>
                      <a:pt x="466" y="500"/>
                    </a:lnTo>
                    <a:lnTo>
                      <a:pt x="445" y="464"/>
                    </a:lnTo>
                    <a:lnTo>
                      <a:pt x="424" y="428"/>
                    </a:lnTo>
                    <a:lnTo>
                      <a:pt x="402" y="391"/>
                    </a:lnTo>
                    <a:lnTo>
                      <a:pt x="380" y="356"/>
                    </a:lnTo>
                    <a:lnTo>
                      <a:pt x="356" y="322"/>
                    </a:lnTo>
                    <a:lnTo>
                      <a:pt x="332" y="288"/>
                    </a:lnTo>
                    <a:lnTo>
                      <a:pt x="307" y="255"/>
                    </a:lnTo>
                    <a:lnTo>
                      <a:pt x="282" y="223"/>
                    </a:lnTo>
                    <a:lnTo>
                      <a:pt x="256" y="193"/>
                    </a:lnTo>
                    <a:lnTo>
                      <a:pt x="229" y="162"/>
                    </a:lnTo>
                    <a:lnTo>
                      <a:pt x="202" y="133"/>
                    </a:lnTo>
                    <a:lnTo>
                      <a:pt x="173" y="104"/>
                    </a:lnTo>
                    <a:lnTo>
                      <a:pt x="145" y="77"/>
                    </a:lnTo>
                    <a:lnTo>
                      <a:pt x="114" y="50"/>
                    </a:lnTo>
                    <a:lnTo>
                      <a:pt x="85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9" name="淘宝店chenying0907 25">
                <a:extLst>
                  <a:ext uri="{FF2B5EF4-FFF2-40B4-BE49-F238E27FC236}">
                    <a16:creationId xmlns:a16="http://schemas.microsoft.com/office/drawing/2014/main" id="{29ED976B-73CF-4548-9978-B43A95D423FF}"/>
                  </a:ext>
                </a:extLst>
              </p:cNvPr>
              <p:cNvSpPr/>
              <p:nvPr/>
            </p:nvSpPr>
            <p:spPr bwMode="auto">
              <a:xfrm>
                <a:off x="4757738" y="3119438"/>
                <a:ext cx="257175" cy="533400"/>
              </a:xfrm>
              <a:custGeom>
                <a:avLst/>
                <a:gdLst>
                  <a:gd name="T0" fmla="*/ 73 w 1293"/>
                  <a:gd name="T1" fmla="*/ 2665 h 2691"/>
                  <a:gd name="T2" fmla="*/ 217 w 1293"/>
                  <a:gd name="T3" fmla="*/ 2612 h 2691"/>
                  <a:gd name="T4" fmla="*/ 360 w 1293"/>
                  <a:gd name="T5" fmla="*/ 2556 h 2691"/>
                  <a:gd name="T6" fmla="*/ 501 w 1293"/>
                  <a:gd name="T7" fmla="*/ 2501 h 2691"/>
                  <a:gd name="T8" fmla="*/ 600 w 1293"/>
                  <a:gd name="T9" fmla="*/ 2415 h 2691"/>
                  <a:gd name="T10" fmla="*/ 657 w 1293"/>
                  <a:gd name="T11" fmla="*/ 2301 h 2691"/>
                  <a:gd name="T12" fmla="*/ 711 w 1293"/>
                  <a:gd name="T13" fmla="*/ 2187 h 2691"/>
                  <a:gd name="T14" fmla="*/ 763 w 1293"/>
                  <a:gd name="T15" fmla="*/ 2070 h 2691"/>
                  <a:gd name="T16" fmla="*/ 816 w 1293"/>
                  <a:gd name="T17" fmla="*/ 1945 h 2691"/>
                  <a:gd name="T18" fmla="*/ 869 w 1293"/>
                  <a:gd name="T19" fmla="*/ 1811 h 2691"/>
                  <a:gd name="T20" fmla="*/ 918 w 1293"/>
                  <a:gd name="T21" fmla="*/ 1678 h 2691"/>
                  <a:gd name="T22" fmla="*/ 964 w 1293"/>
                  <a:gd name="T23" fmla="*/ 1541 h 2691"/>
                  <a:gd name="T24" fmla="*/ 1009 w 1293"/>
                  <a:gd name="T25" fmla="*/ 1405 h 2691"/>
                  <a:gd name="T26" fmla="*/ 1051 w 1293"/>
                  <a:gd name="T27" fmla="*/ 1268 h 2691"/>
                  <a:gd name="T28" fmla="*/ 1092 w 1293"/>
                  <a:gd name="T29" fmla="*/ 1131 h 2691"/>
                  <a:gd name="T30" fmla="*/ 1133 w 1293"/>
                  <a:gd name="T31" fmla="*/ 994 h 2691"/>
                  <a:gd name="T32" fmla="*/ 1168 w 1293"/>
                  <a:gd name="T33" fmla="*/ 868 h 2691"/>
                  <a:gd name="T34" fmla="*/ 1199 w 1293"/>
                  <a:gd name="T35" fmla="*/ 754 h 2691"/>
                  <a:gd name="T36" fmla="*/ 1227 w 1293"/>
                  <a:gd name="T37" fmla="*/ 640 h 2691"/>
                  <a:gd name="T38" fmla="*/ 1252 w 1293"/>
                  <a:gd name="T39" fmla="*/ 525 h 2691"/>
                  <a:gd name="T40" fmla="*/ 1271 w 1293"/>
                  <a:gd name="T41" fmla="*/ 409 h 2691"/>
                  <a:gd name="T42" fmla="*/ 1286 w 1293"/>
                  <a:gd name="T43" fmla="*/ 293 h 2691"/>
                  <a:gd name="T44" fmla="*/ 1293 w 1293"/>
                  <a:gd name="T45" fmla="*/ 176 h 2691"/>
                  <a:gd name="T46" fmla="*/ 1293 w 1293"/>
                  <a:gd name="T47" fmla="*/ 89 h 2691"/>
                  <a:gd name="T48" fmla="*/ 1290 w 1293"/>
                  <a:gd name="T49" fmla="*/ 30 h 2691"/>
                  <a:gd name="T50" fmla="*/ 1257 w 1293"/>
                  <a:gd name="T51" fmla="*/ 20 h 2691"/>
                  <a:gd name="T52" fmla="*/ 1193 w 1293"/>
                  <a:gd name="T53" fmla="*/ 58 h 2691"/>
                  <a:gd name="T54" fmla="*/ 1147 w 1293"/>
                  <a:gd name="T55" fmla="*/ 166 h 2691"/>
                  <a:gd name="T56" fmla="*/ 1112 w 1293"/>
                  <a:gd name="T57" fmla="*/ 342 h 2691"/>
                  <a:gd name="T58" fmla="*/ 1070 w 1293"/>
                  <a:gd name="T59" fmla="*/ 516 h 2691"/>
                  <a:gd name="T60" fmla="*/ 1022 w 1293"/>
                  <a:gd name="T61" fmla="*/ 690 h 2691"/>
                  <a:gd name="T62" fmla="*/ 970 w 1293"/>
                  <a:gd name="T63" fmla="*/ 862 h 2691"/>
                  <a:gd name="T64" fmla="*/ 912 w 1293"/>
                  <a:gd name="T65" fmla="*/ 1032 h 2691"/>
                  <a:gd name="T66" fmla="*/ 847 w 1293"/>
                  <a:gd name="T67" fmla="*/ 1201 h 2691"/>
                  <a:gd name="T68" fmla="*/ 779 w 1293"/>
                  <a:gd name="T69" fmla="*/ 1369 h 2691"/>
                  <a:gd name="T70" fmla="*/ 704 w 1293"/>
                  <a:gd name="T71" fmla="*/ 1534 h 2691"/>
                  <a:gd name="T72" fmla="*/ 626 w 1293"/>
                  <a:gd name="T73" fmla="*/ 1697 h 2691"/>
                  <a:gd name="T74" fmla="*/ 542 w 1293"/>
                  <a:gd name="T75" fmla="*/ 1857 h 2691"/>
                  <a:gd name="T76" fmla="*/ 454 w 1293"/>
                  <a:gd name="T77" fmla="*/ 2014 h 2691"/>
                  <a:gd name="T78" fmla="*/ 361 w 1293"/>
                  <a:gd name="T79" fmla="*/ 2170 h 2691"/>
                  <a:gd name="T80" fmla="*/ 263 w 1293"/>
                  <a:gd name="T81" fmla="*/ 2323 h 2691"/>
                  <a:gd name="T82" fmla="*/ 161 w 1293"/>
                  <a:gd name="T83" fmla="*/ 2473 h 2691"/>
                  <a:gd name="T84" fmla="*/ 56 w 1293"/>
                  <a:gd name="T85" fmla="*/ 2619 h 2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93" h="2691">
                    <a:moveTo>
                      <a:pt x="0" y="2691"/>
                    </a:moveTo>
                    <a:lnTo>
                      <a:pt x="73" y="2665"/>
                    </a:lnTo>
                    <a:lnTo>
                      <a:pt x="145" y="2638"/>
                    </a:lnTo>
                    <a:lnTo>
                      <a:pt x="217" y="2612"/>
                    </a:lnTo>
                    <a:lnTo>
                      <a:pt x="288" y="2585"/>
                    </a:lnTo>
                    <a:lnTo>
                      <a:pt x="360" y="2556"/>
                    </a:lnTo>
                    <a:lnTo>
                      <a:pt x="430" y="2529"/>
                    </a:lnTo>
                    <a:lnTo>
                      <a:pt x="501" y="2501"/>
                    </a:lnTo>
                    <a:lnTo>
                      <a:pt x="571" y="2471"/>
                    </a:lnTo>
                    <a:lnTo>
                      <a:pt x="600" y="2415"/>
                    </a:lnTo>
                    <a:lnTo>
                      <a:pt x="628" y="2358"/>
                    </a:lnTo>
                    <a:lnTo>
                      <a:pt x="657" y="2301"/>
                    </a:lnTo>
                    <a:lnTo>
                      <a:pt x="684" y="2245"/>
                    </a:lnTo>
                    <a:lnTo>
                      <a:pt x="711" y="2187"/>
                    </a:lnTo>
                    <a:lnTo>
                      <a:pt x="737" y="2129"/>
                    </a:lnTo>
                    <a:lnTo>
                      <a:pt x="763" y="2070"/>
                    </a:lnTo>
                    <a:lnTo>
                      <a:pt x="788" y="2012"/>
                    </a:lnTo>
                    <a:lnTo>
                      <a:pt x="816" y="1945"/>
                    </a:lnTo>
                    <a:lnTo>
                      <a:pt x="843" y="1878"/>
                    </a:lnTo>
                    <a:lnTo>
                      <a:pt x="869" y="1811"/>
                    </a:lnTo>
                    <a:lnTo>
                      <a:pt x="894" y="1744"/>
                    </a:lnTo>
                    <a:lnTo>
                      <a:pt x="918" y="1678"/>
                    </a:lnTo>
                    <a:lnTo>
                      <a:pt x="941" y="1610"/>
                    </a:lnTo>
                    <a:lnTo>
                      <a:pt x="964" y="1541"/>
                    </a:lnTo>
                    <a:lnTo>
                      <a:pt x="987" y="1473"/>
                    </a:lnTo>
                    <a:lnTo>
                      <a:pt x="1009" y="1405"/>
                    </a:lnTo>
                    <a:lnTo>
                      <a:pt x="1031" y="1337"/>
                    </a:lnTo>
                    <a:lnTo>
                      <a:pt x="1051" y="1268"/>
                    </a:lnTo>
                    <a:lnTo>
                      <a:pt x="1072" y="1200"/>
                    </a:lnTo>
                    <a:lnTo>
                      <a:pt x="1092" y="1131"/>
                    </a:lnTo>
                    <a:lnTo>
                      <a:pt x="1113" y="1062"/>
                    </a:lnTo>
                    <a:lnTo>
                      <a:pt x="1133" y="994"/>
                    </a:lnTo>
                    <a:lnTo>
                      <a:pt x="1152" y="925"/>
                    </a:lnTo>
                    <a:lnTo>
                      <a:pt x="1168" y="868"/>
                    </a:lnTo>
                    <a:lnTo>
                      <a:pt x="1184" y="811"/>
                    </a:lnTo>
                    <a:lnTo>
                      <a:pt x="1199" y="754"/>
                    </a:lnTo>
                    <a:lnTo>
                      <a:pt x="1214" y="698"/>
                    </a:lnTo>
                    <a:lnTo>
                      <a:pt x="1227" y="640"/>
                    </a:lnTo>
                    <a:lnTo>
                      <a:pt x="1240" y="582"/>
                    </a:lnTo>
                    <a:lnTo>
                      <a:pt x="1252" y="525"/>
                    </a:lnTo>
                    <a:lnTo>
                      <a:pt x="1262" y="468"/>
                    </a:lnTo>
                    <a:lnTo>
                      <a:pt x="1271" y="409"/>
                    </a:lnTo>
                    <a:lnTo>
                      <a:pt x="1279" y="351"/>
                    </a:lnTo>
                    <a:lnTo>
                      <a:pt x="1286" y="293"/>
                    </a:lnTo>
                    <a:lnTo>
                      <a:pt x="1291" y="235"/>
                    </a:lnTo>
                    <a:lnTo>
                      <a:pt x="1293" y="176"/>
                    </a:lnTo>
                    <a:lnTo>
                      <a:pt x="1293" y="117"/>
                    </a:lnTo>
                    <a:lnTo>
                      <a:pt x="1293" y="89"/>
                    </a:lnTo>
                    <a:lnTo>
                      <a:pt x="1292" y="59"/>
                    </a:lnTo>
                    <a:lnTo>
                      <a:pt x="1290" y="30"/>
                    </a:lnTo>
                    <a:lnTo>
                      <a:pt x="1287" y="0"/>
                    </a:lnTo>
                    <a:lnTo>
                      <a:pt x="1257" y="20"/>
                    </a:lnTo>
                    <a:lnTo>
                      <a:pt x="1225" y="39"/>
                    </a:lnTo>
                    <a:lnTo>
                      <a:pt x="1193" y="58"/>
                    </a:lnTo>
                    <a:lnTo>
                      <a:pt x="1163" y="77"/>
                    </a:lnTo>
                    <a:lnTo>
                      <a:pt x="1147" y="166"/>
                    </a:lnTo>
                    <a:lnTo>
                      <a:pt x="1130" y="254"/>
                    </a:lnTo>
                    <a:lnTo>
                      <a:pt x="1112" y="342"/>
                    </a:lnTo>
                    <a:lnTo>
                      <a:pt x="1091" y="429"/>
                    </a:lnTo>
                    <a:lnTo>
                      <a:pt x="1070" y="516"/>
                    </a:lnTo>
                    <a:lnTo>
                      <a:pt x="1047" y="604"/>
                    </a:lnTo>
                    <a:lnTo>
                      <a:pt x="1022" y="690"/>
                    </a:lnTo>
                    <a:lnTo>
                      <a:pt x="997" y="776"/>
                    </a:lnTo>
                    <a:lnTo>
                      <a:pt x="970" y="862"/>
                    </a:lnTo>
                    <a:lnTo>
                      <a:pt x="941" y="947"/>
                    </a:lnTo>
                    <a:lnTo>
                      <a:pt x="912" y="1032"/>
                    </a:lnTo>
                    <a:lnTo>
                      <a:pt x="880" y="1117"/>
                    </a:lnTo>
                    <a:lnTo>
                      <a:pt x="847" y="1201"/>
                    </a:lnTo>
                    <a:lnTo>
                      <a:pt x="814" y="1285"/>
                    </a:lnTo>
                    <a:lnTo>
                      <a:pt x="779" y="1369"/>
                    </a:lnTo>
                    <a:lnTo>
                      <a:pt x="743" y="1452"/>
                    </a:lnTo>
                    <a:lnTo>
                      <a:pt x="704" y="1534"/>
                    </a:lnTo>
                    <a:lnTo>
                      <a:pt x="666" y="1615"/>
                    </a:lnTo>
                    <a:lnTo>
                      <a:pt x="626" y="1697"/>
                    </a:lnTo>
                    <a:lnTo>
                      <a:pt x="584" y="1777"/>
                    </a:lnTo>
                    <a:lnTo>
                      <a:pt x="542" y="1857"/>
                    </a:lnTo>
                    <a:lnTo>
                      <a:pt x="498" y="1936"/>
                    </a:lnTo>
                    <a:lnTo>
                      <a:pt x="454" y="2014"/>
                    </a:lnTo>
                    <a:lnTo>
                      <a:pt x="407" y="2093"/>
                    </a:lnTo>
                    <a:lnTo>
                      <a:pt x="361" y="2170"/>
                    </a:lnTo>
                    <a:lnTo>
                      <a:pt x="312" y="2247"/>
                    </a:lnTo>
                    <a:lnTo>
                      <a:pt x="263" y="2323"/>
                    </a:lnTo>
                    <a:lnTo>
                      <a:pt x="212" y="2398"/>
                    </a:lnTo>
                    <a:lnTo>
                      <a:pt x="161" y="2473"/>
                    </a:lnTo>
                    <a:lnTo>
                      <a:pt x="109" y="2546"/>
                    </a:lnTo>
                    <a:lnTo>
                      <a:pt x="56" y="2619"/>
                    </a:lnTo>
                    <a:lnTo>
                      <a:pt x="0" y="2691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淘宝店chenying0907 26">
                <a:extLst>
                  <a:ext uri="{FF2B5EF4-FFF2-40B4-BE49-F238E27FC236}">
                    <a16:creationId xmlns:a16="http://schemas.microsoft.com/office/drawing/2014/main" id="{298B85C1-DE35-462B-818E-87829EA5F286}"/>
                  </a:ext>
                </a:extLst>
              </p:cNvPr>
              <p:cNvSpPr/>
              <p:nvPr/>
            </p:nvSpPr>
            <p:spPr bwMode="auto">
              <a:xfrm>
                <a:off x="4168776" y="3149600"/>
                <a:ext cx="793750" cy="647700"/>
              </a:xfrm>
              <a:custGeom>
                <a:avLst/>
                <a:gdLst>
                  <a:gd name="T0" fmla="*/ 3986 w 4004"/>
                  <a:gd name="T1" fmla="*/ 88 h 3263"/>
                  <a:gd name="T2" fmla="*/ 3948 w 4004"/>
                  <a:gd name="T3" fmla="*/ 265 h 3263"/>
                  <a:gd name="T4" fmla="*/ 3902 w 4004"/>
                  <a:gd name="T5" fmla="*/ 440 h 3263"/>
                  <a:gd name="T6" fmla="*/ 3851 w 4004"/>
                  <a:gd name="T7" fmla="*/ 613 h 3263"/>
                  <a:gd name="T8" fmla="*/ 3794 w 4004"/>
                  <a:gd name="T9" fmla="*/ 786 h 3263"/>
                  <a:gd name="T10" fmla="*/ 3732 w 4004"/>
                  <a:gd name="T11" fmla="*/ 957 h 3263"/>
                  <a:gd name="T12" fmla="*/ 3664 w 4004"/>
                  <a:gd name="T13" fmla="*/ 1125 h 3263"/>
                  <a:gd name="T14" fmla="*/ 3590 w 4004"/>
                  <a:gd name="T15" fmla="*/ 1291 h 3263"/>
                  <a:gd name="T16" fmla="*/ 3512 w 4004"/>
                  <a:gd name="T17" fmla="*/ 1457 h 3263"/>
                  <a:gd name="T18" fmla="*/ 3429 w 4004"/>
                  <a:gd name="T19" fmla="*/ 1619 h 3263"/>
                  <a:gd name="T20" fmla="*/ 3341 w 4004"/>
                  <a:gd name="T21" fmla="*/ 1778 h 3263"/>
                  <a:gd name="T22" fmla="*/ 3248 w 4004"/>
                  <a:gd name="T23" fmla="*/ 1936 h 3263"/>
                  <a:gd name="T24" fmla="*/ 3150 w 4004"/>
                  <a:gd name="T25" fmla="*/ 2090 h 3263"/>
                  <a:gd name="T26" fmla="*/ 3048 w 4004"/>
                  <a:gd name="T27" fmla="*/ 2241 h 3263"/>
                  <a:gd name="T28" fmla="*/ 2942 w 4004"/>
                  <a:gd name="T29" fmla="*/ 2389 h 3263"/>
                  <a:gd name="T30" fmla="*/ 2831 w 4004"/>
                  <a:gd name="T31" fmla="*/ 2534 h 3263"/>
                  <a:gd name="T32" fmla="*/ 2648 w 4004"/>
                  <a:gd name="T33" fmla="*/ 2648 h 3263"/>
                  <a:gd name="T34" fmla="*/ 2394 w 4004"/>
                  <a:gd name="T35" fmla="*/ 2732 h 3263"/>
                  <a:gd name="T36" fmla="*/ 2139 w 4004"/>
                  <a:gd name="T37" fmla="*/ 2810 h 3263"/>
                  <a:gd name="T38" fmla="*/ 1883 w 4004"/>
                  <a:gd name="T39" fmla="*/ 2885 h 3263"/>
                  <a:gd name="T40" fmla="*/ 1626 w 4004"/>
                  <a:gd name="T41" fmla="*/ 2956 h 3263"/>
                  <a:gd name="T42" fmla="*/ 1370 w 4004"/>
                  <a:gd name="T43" fmla="*/ 3022 h 3263"/>
                  <a:gd name="T44" fmla="*/ 1115 w 4004"/>
                  <a:gd name="T45" fmla="*/ 3084 h 3263"/>
                  <a:gd name="T46" fmla="*/ 861 w 4004"/>
                  <a:gd name="T47" fmla="*/ 3141 h 3263"/>
                  <a:gd name="T48" fmla="*/ 660 w 4004"/>
                  <a:gd name="T49" fmla="*/ 3183 h 3263"/>
                  <a:gd name="T50" fmla="*/ 495 w 4004"/>
                  <a:gd name="T51" fmla="*/ 3210 h 3263"/>
                  <a:gd name="T52" fmla="*/ 310 w 4004"/>
                  <a:gd name="T53" fmla="*/ 3234 h 3263"/>
                  <a:gd name="T54" fmla="*/ 108 w 4004"/>
                  <a:gd name="T55" fmla="*/ 3255 h 3263"/>
                  <a:gd name="T56" fmla="*/ 36 w 4004"/>
                  <a:gd name="T57" fmla="*/ 3226 h 3263"/>
                  <a:gd name="T58" fmla="*/ 106 w 4004"/>
                  <a:gd name="T59" fmla="*/ 3151 h 3263"/>
                  <a:gd name="T60" fmla="*/ 172 w 4004"/>
                  <a:gd name="T61" fmla="*/ 3075 h 3263"/>
                  <a:gd name="T62" fmla="*/ 237 w 4004"/>
                  <a:gd name="T63" fmla="*/ 2999 h 3263"/>
                  <a:gd name="T64" fmla="*/ 300 w 4004"/>
                  <a:gd name="T65" fmla="*/ 2921 h 3263"/>
                  <a:gd name="T66" fmla="*/ 360 w 4004"/>
                  <a:gd name="T67" fmla="*/ 2842 h 3263"/>
                  <a:gd name="T68" fmla="*/ 447 w 4004"/>
                  <a:gd name="T69" fmla="*/ 2722 h 3263"/>
                  <a:gd name="T70" fmla="*/ 558 w 4004"/>
                  <a:gd name="T71" fmla="*/ 2556 h 3263"/>
                  <a:gd name="T72" fmla="*/ 661 w 4004"/>
                  <a:gd name="T73" fmla="*/ 2385 h 3263"/>
                  <a:gd name="T74" fmla="*/ 759 w 4004"/>
                  <a:gd name="T75" fmla="*/ 2208 h 3263"/>
                  <a:gd name="T76" fmla="*/ 851 w 4004"/>
                  <a:gd name="T77" fmla="*/ 2024 h 3263"/>
                  <a:gd name="T78" fmla="*/ 1226 w 4004"/>
                  <a:gd name="T79" fmla="*/ 1240 h 3263"/>
                  <a:gd name="T80" fmla="*/ 1411 w 4004"/>
                  <a:gd name="T81" fmla="*/ 1186 h 3263"/>
                  <a:gd name="T82" fmla="*/ 1595 w 4004"/>
                  <a:gd name="T83" fmla="*/ 1128 h 3263"/>
                  <a:gd name="T84" fmla="*/ 1777 w 4004"/>
                  <a:gd name="T85" fmla="*/ 1067 h 3263"/>
                  <a:gd name="T86" fmla="*/ 1957 w 4004"/>
                  <a:gd name="T87" fmla="*/ 1002 h 3263"/>
                  <a:gd name="T88" fmla="*/ 2137 w 4004"/>
                  <a:gd name="T89" fmla="*/ 933 h 3263"/>
                  <a:gd name="T90" fmla="*/ 2315 w 4004"/>
                  <a:gd name="T91" fmla="*/ 862 h 3263"/>
                  <a:gd name="T92" fmla="*/ 2490 w 4004"/>
                  <a:gd name="T93" fmla="*/ 788 h 3263"/>
                  <a:gd name="T94" fmla="*/ 2665 w 4004"/>
                  <a:gd name="T95" fmla="*/ 710 h 3263"/>
                  <a:gd name="T96" fmla="*/ 2839 w 4004"/>
                  <a:gd name="T97" fmla="*/ 630 h 3263"/>
                  <a:gd name="T98" fmla="*/ 3010 w 4004"/>
                  <a:gd name="T99" fmla="*/ 546 h 3263"/>
                  <a:gd name="T100" fmla="*/ 3180 w 4004"/>
                  <a:gd name="T101" fmla="*/ 461 h 3263"/>
                  <a:gd name="T102" fmla="*/ 3348 w 4004"/>
                  <a:gd name="T103" fmla="*/ 373 h 3263"/>
                  <a:gd name="T104" fmla="*/ 3514 w 4004"/>
                  <a:gd name="T105" fmla="*/ 283 h 3263"/>
                  <a:gd name="T106" fmla="*/ 3679 w 4004"/>
                  <a:gd name="T107" fmla="*/ 190 h 3263"/>
                  <a:gd name="T108" fmla="*/ 3842 w 4004"/>
                  <a:gd name="T109" fmla="*/ 96 h 3263"/>
                  <a:gd name="T110" fmla="*/ 4004 w 4004"/>
                  <a:gd name="T111" fmla="*/ 0 h 3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04" h="3263">
                    <a:moveTo>
                      <a:pt x="4004" y="0"/>
                    </a:moveTo>
                    <a:lnTo>
                      <a:pt x="3986" y="88"/>
                    </a:lnTo>
                    <a:lnTo>
                      <a:pt x="3968" y="177"/>
                    </a:lnTo>
                    <a:lnTo>
                      <a:pt x="3948" y="265"/>
                    </a:lnTo>
                    <a:lnTo>
                      <a:pt x="3926" y="352"/>
                    </a:lnTo>
                    <a:lnTo>
                      <a:pt x="3902" y="440"/>
                    </a:lnTo>
                    <a:lnTo>
                      <a:pt x="3877" y="527"/>
                    </a:lnTo>
                    <a:lnTo>
                      <a:pt x="3851" y="613"/>
                    </a:lnTo>
                    <a:lnTo>
                      <a:pt x="3823" y="699"/>
                    </a:lnTo>
                    <a:lnTo>
                      <a:pt x="3794" y="786"/>
                    </a:lnTo>
                    <a:lnTo>
                      <a:pt x="3764" y="872"/>
                    </a:lnTo>
                    <a:lnTo>
                      <a:pt x="3732" y="957"/>
                    </a:lnTo>
                    <a:lnTo>
                      <a:pt x="3698" y="1041"/>
                    </a:lnTo>
                    <a:lnTo>
                      <a:pt x="3664" y="1125"/>
                    </a:lnTo>
                    <a:lnTo>
                      <a:pt x="3628" y="1209"/>
                    </a:lnTo>
                    <a:lnTo>
                      <a:pt x="3590" y="1291"/>
                    </a:lnTo>
                    <a:lnTo>
                      <a:pt x="3552" y="1374"/>
                    </a:lnTo>
                    <a:lnTo>
                      <a:pt x="3512" y="1457"/>
                    </a:lnTo>
                    <a:lnTo>
                      <a:pt x="3471" y="1538"/>
                    </a:lnTo>
                    <a:lnTo>
                      <a:pt x="3429" y="1619"/>
                    </a:lnTo>
                    <a:lnTo>
                      <a:pt x="3385" y="1699"/>
                    </a:lnTo>
                    <a:lnTo>
                      <a:pt x="3341" y="1778"/>
                    </a:lnTo>
                    <a:lnTo>
                      <a:pt x="3294" y="1857"/>
                    </a:lnTo>
                    <a:lnTo>
                      <a:pt x="3248" y="1936"/>
                    </a:lnTo>
                    <a:lnTo>
                      <a:pt x="3199" y="2013"/>
                    </a:lnTo>
                    <a:lnTo>
                      <a:pt x="3150" y="2090"/>
                    </a:lnTo>
                    <a:lnTo>
                      <a:pt x="3099" y="2166"/>
                    </a:lnTo>
                    <a:lnTo>
                      <a:pt x="3048" y="2241"/>
                    </a:lnTo>
                    <a:lnTo>
                      <a:pt x="2995" y="2316"/>
                    </a:lnTo>
                    <a:lnTo>
                      <a:pt x="2942" y="2389"/>
                    </a:lnTo>
                    <a:lnTo>
                      <a:pt x="2886" y="2462"/>
                    </a:lnTo>
                    <a:lnTo>
                      <a:pt x="2831" y="2534"/>
                    </a:lnTo>
                    <a:lnTo>
                      <a:pt x="2774" y="2605"/>
                    </a:lnTo>
                    <a:lnTo>
                      <a:pt x="2648" y="2648"/>
                    </a:lnTo>
                    <a:lnTo>
                      <a:pt x="2521" y="2690"/>
                    </a:lnTo>
                    <a:lnTo>
                      <a:pt x="2394" y="2732"/>
                    </a:lnTo>
                    <a:lnTo>
                      <a:pt x="2267" y="2771"/>
                    </a:lnTo>
                    <a:lnTo>
                      <a:pt x="2139" y="2810"/>
                    </a:lnTo>
                    <a:lnTo>
                      <a:pt x="2011" y="2849"/>
                    </a:lnTo>
                    <a:lnTo>
                      <a:pt x="1883" y="2885"/>
                    </a:lnTo>
                    <a:lnTo>
                      <a:pt x="1754" y="2921"/>
                    </a:lnTo>
                    <a:lnTo>
                      <a:pt x="1626" y="2956"/>
                    </a:lnTo>
                    <a:lnTo>
                      <a:pt x="1498" y="2990"/>
                    </a:lnTo>
                    <a:lnTo>
                      <a:pt x="1370" y="3022"/>
                    </a:lnTo>
                    <a:lnTo>
                      <a:pt x="1242" y="3054"/>
                    </a:lnTo>
                    <a:lnTo>
                      <a:pt x="1115" y="3084"/>
                    </a:lnTo>
                    <a:lnTo>
                      <a:pt x="988" y="3114"/>
                    </a:lnTo>
                    <a:lnTo>
                      <a:pt x="861" y="3141"/>
                    </a:lnTo>
                    <a:lnTo>
                      <a:pt x="735" y="3168"/>
                    </a:lnTo>
                    <a:lnTo>
                      <a:pt x="660" y="3183"/>
                    </a:lnTo>
                    <a:lnTo>
                      <a:pt x="580" y="3197"/>
                    </a:lnTo>
                    <a:lnTo>
                      <a:pt x="495" y="3210"/>
                    </a:lnTo>
                    <a:lnTo>
                      <a:pt x="405" y="3223"/>
                    </a:lnTo>
                    <a:lnTo>
                      <a:pt x="310" y="3234"/>
                    </a:lnTo>
                    <a:lnTo>
                      <a:pt x="211" y="3244"/>
                    </a:lnTo>
                    <a:lnTo>
                      <a:pt x="108" y="3255"/>
                    </a:lnTo>
                    <a:lnTo>
                      <a:pt x="0" y="3263"/>
                    </a:lnTo>
                    <a:lnTo>
                      <a:pt x="36" y="3226"/>
                    </a:lnTo>
                    <a:lnTo>
                      <a:pt x="70" y="3189"/>
                    </a:lnTo>
                    <a:lnTo>
                      <a:pt x="106" y="3151"/>
                    </a:lnTo>
                    <a:lnTo>
                      <a:pt x="138" y="3114"/>
                    </a:lnTo>
                    <a:lnTo>
                      <a:pt x="172" y="3075"/>
                    </a:lnTo>
                    <a:lnTo>
                      <a:pt x="204" y="3038"/>
                    </a:lnTo>
                    <a:lnTo>
                      <a:pt x="237" y="2999"/>
                    </a:lnTo>
                    <a:lnTo>
                      <a:pt x="269" y="2960"/>
                    </a:lnTo>
                    <a:lnTo>
                      <a:pt x="300" y="2921"/>
                    </a:lnTo>
                    <a:lnTo>
                      <a:pt x="330" y="2881"/>
                    </a:lnTo>
                    <a:lnTo>
                      <a:pt x="360" y="2842"/>
                    </a:lnTo>
                    <a:lnTo>
                      <a:pt x="390" y="2802"/>
                    </a:lnTo>
                    <a:lnTo>
                      <a:pt x="447" y="2722"/>
                    </a:lnTo>
                    <a:lnTo>
                      <a:pt x="504" y="2639"/>
                    </a:lnTo>
                    <a:lnTo>
                      <a:pt x="558" y="2556"/>
                    </a:lnTo>
                    <a:lnTo>
                      <a:pt x="610" y="2471"/>
                    </a:lnTo>
                    <a:lnTo>
                      <a:pt x="661" y="2385"/>
                    </a:lnTo>
                    <a:lnTo>
                      <a:pt x="711" y="2296"/>
                    </a:lnTo>
                    <a:lnTo>
                      <a:pt x="759" y="2208"/>
                    </a:lnTo>
                    <a:lnTo>
                      <a:pt x="805" y="2117"/>
                    </a:lnTo>
                    <a:lnTo>
                      <a:pt x="851" y="2024"/>
                    </a:lnTo>
                    <a:lnTo>
                      <a:pt x="895" y="1930"/>
                    </a:lnTo>
                    <a:lnTo>
                      <a:pt x="1226" y="1240"/>
                    </a:lnTo>
                    <a:lnTo>
                      <a:pt x="1318" y="1214"/>
                    </a:lnTo>
                    <a:lnTo>
                      <a:pt x="1411" y="1186"/>
                    </a:lnTo>
                    <a:lnTo>
                      <a:pt x="1503" y="1158"/>
                    </a:lnTo>
                    <a:lnTo>
                      <a:pt x="1595" y="1128"/>
                    </a:lnTo>
                    <a:lnTo>
                      <a:pt x="1685" y="1098"/>
                    </a:lnTo>
                    <a:lnTo>
                      <a:pt x="1777" y="1067"/>
                    </a:lnTo>
                    <a:lnTo>
                      <a:pt x="1867" y="1035"/>
                    </a:lnTo>
                    <a:lnTo>
                      <a:pt x="1957" y="1002"/>
                    </a:lnTo>
                    <a:lnTo>
                      <a:pt x="2047" y="968"/>
                    </a:lnTo>
                    <a:lnTo>
                      <a:pt x="2137" y="933"/>
                    </a:lnTo>
                    <a:lnTo>
                      <a:pt x="2226" y="898"/>
                    </a:lnTo>
                    <a:lnTo>
                      <a:pt x="2315" y="862"/>
                    </a:lnTo>
                    <a:lnTo>
                      <a:pt x="2403" y="825"/>
                    </a:lnTo>
                    <a:lnTo>
                      <a:pt x="2490" y="788"/>
                    </a:lnTo>
                    <a:lnTo>
                      <a:pt x="2578" y="749"/>
                    </a:lnTo>
                    <a:lnTo>
                      <a:pt x="2665" y="710"/>
                    </a:lnTo>
                    <a:lnTo>
                      <a:pt x="2752" y="670"/>
                    </a:lnTo>
                    <a:lnTo>
                      <a:pt x="2839" y="630"/>
                    </a:lnTo>
                    <a:lnTo>
                      <a:pt x="2924" y="588"/>
                    </a:lnTo>
                    <a:lnTo>
                      <a:pt x="3010" y="546"/>
                    </a:lnTo>
                    <a:lnTo>
                      <a:pt x="3095" y="504"/>
                    </a:lnTo>
                    <a:lnTo>
                      <a:pt x="3180" y="461"/>
                    </a:lnTo>
                    <a:lnTo>
                      <a:pt x="3264" y="418"/>
                    </a:lnTo>
                    <a:lnTo>
                      <a:pt x="3348" y="373"/>
                    </a:lnTo>
                    <a:lnTo>
                      <a:pt x="3432" y="329"/>
                    </a:lnTo>
                    <a:lnTo>
                      <a:pt x="3514" y="283"/>
                    </a:lnTo>
                    <a:lnTo>
                      <a:pt x="3597" y="237"/>
                    </a:lnTo>
                    <a:lnTo>
                      <a:pt x="3679" y="190"/>
                    </a:lnTo>
                    <a:lnTo>
                      <a:pt x="3762" y="144"/>
                    </a:lnTo>
                    <a:lnTo>
                      <a:pt x="3842" y="96"/>
                    </a:lnTo>
                    <a:lnTo>
                      <a:pt x="3924" y="4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淘宝店chenying0907 27">
                <a:extLst>
                  <a:ext uri="{FF2B5EF4-FFF2-40B4-BE49-F238E27FC236}">
                    <a16:creationId xmlns:a16="http://schemas.microsoft.com/office/drawing/2014/main" id="{7C76F7E8-DA18-449C-8DEF-E105BE85F480}"/>
                  </a:ext>
                </a:extLst>
              </p:cNvPr>
              <p:cNvSpPr/>
              <p:nvPr/>
            </p:nvSpPr>
            <p:spPr bwMode="auto">
              <a:xfrm>
                <a:off x="3498851" y="3397250"/>
                <a:ext cx="912813" cy="406400"/>
              </a:xfrm>
              <a:custGeom>
                <a:avLst/>
                <a:gdLst>
                  <a:gd name="T0" fmla="*/ 1473 w 4603"/>
                  <a:gd name="T1" fmla="*/ 278 h 2052"/>
                  <a:gd name="T2" fmla="*/ 1684 w 4603"/>
                  <a:gd name="T3" fmla="*/ 299 h 2052"/>
                  <a:gd name="T4" fmla="*/ 1895 w 4603"/>
                  <a:gd name="T5" fmla="*/ 313 h 2052"/>
                  <a:gd name="T6" fmla="*/ 2104 w 4603"/>
                  <a:gd name="T7" fmla="*/ 323 h 2052"/>
                  <a:gd name="T8" fmla="*/ 2311 w 4603"/>
                  <a:gd name="T9" fmla="*/ 325 h 2052"/>
                  <a:gd name="T10" fmla="*/ 2518 w 4603"/>
                  <a:gd name="T11" fmla="*/ 323 h 2052"/>
                  <a:gd name="T12" fmla="*/ 2723 w 4603"/>
                  <a:gd name="T13" fmla="*/ 316 h 2052"/>
                  <a:gd name="T14" fmla="*/ 2926 w 4603"/>
                  <a:gd name="T15" fmla="*/ 302 h 2052"/>
                  <a:gd name="T16" fmla="*/ 3129 w 4603"/>
                  <a:gd name="T17" fmla="*/ 285 h 2052"/>
                  <a:gd name="T18" fmla="*/ 3329 w 4603"/>
                  <a:gd name="T19" fmla="*/ 261 h 2052"/>
                  <a:gd name="T20" fmla="*/ 3529 w 4603"/>
                  <a:gd name="T21" fmla="*/ 234 h 2052"/>
                  <a:gd name="T22" fmla="*/ 3728 w 4603"/>
                  <a:gd name="T23" fmla="*/ 201 h 2052"/>
                  <a:gd name="T24" fmla="*/ 3925 w 4603"/>
                  <a:gd name="T25" fmla="*/ 165 h 2052"/>
                  <a:gd name="T26" fmla="*/ 4120 w 4603"/>
                  <a:gd name="T27" fmla="*/ 123 h 2052"/>
                  <a:gd name="T28" fmla="*/ 4314 w 4603"/>
                  <a:gd name="T29" fmla="*/ 78 h 2052"/>
                  <a:gd name="T30" fmla="*/ 4507 w 4603"/>
                  <a:gd name="T31" fmla="*/ 28 h 2052"/>
                  <a:gd name="T32" fmla="*/ 4272 w 4603"/>
                  <a:gd name="T33" fmla="*/ 690 h 2052"/>
                  <a:gd name="T34" fmla="*/ 4278 w 4603"/>
                  <a:gd name="T35" fmla="*/ 670 h 2052"/>
                  <a:gd name="T36" fmla="*/ 4274 w 4603"/>
                  <a:gd name="T37" fmla="*/ 649 h 2052"/>
                  <a:gd name="T38" fmla="*/ 4264 w 4603"/>
                  <a:gd name="T39" fmla="*/ 633 h 2052"/>
                  <a:gd name="T40" fmla="*/ 4249 w 4603"/>
                  <a:gd name="T41" fmla="*/ 620 h 2052"/>
                  <a:gd name="T42" fmla="*/ 4231 w 4603"/>
                  <a:gd name="T43" fmla="*/ 612 h 2052"/>
                  <a:gd name="T44" fmla="*/ 4212 w 4603"/>
                  <a:gd name="T45" fmla="*/ 611 h 2052"/>
                  <a:gd name="T46" fmla="*/ 4194 w 4603"/>
                  <a:gd name="T47" fmla="*/ 616 h 2052"/>
                  <a:gd name="T48" fmla="*/ 4177 w 4603"/>
                  <a:gd name="T49" fmla="*/ 630 h 2052"/>
                  <a:gd name="T50" fmla="*/ 4025 w 4603"/>
                  <a:gd name="T51" fmla="*/ 825 h 2052"/>
                  <a:gd name="T52" fmla="*/ 3868 w 4603"/>
                  <a:gd name="T53" fmla="*/ 1015 h 2052"/>
                  <a:gd name="T54" fmla="*/ 3707 w 4603"/>
                  <a:gd name="T55" fmla="*/ 1201 h 2052"/>
                  <a:gd name="T56" fmla="*/ 3542 w 4603"/>
                  <a:gd name="T57" fmla="*/ 1382 h 2052"/>
                  <a:gd name="T58" fmla="*/ 3371 w 4603"/>
                  <a:gd name="T59" fmla="*/ 1558 h 2052"/>
                  <a:gd name="T60" fmla="*/ 3197 w 4603"/>
                  <a:gd name="T61" fmla="*/ 1728 h 2052"/>
                  <a:gd name="T62" fmla="*/ 3015 w 4603"/>
                  <a:gd name="T63" fmla="*/ 1891 h 2052"/>
                  <a:gd name="T64" fmla="*/ 2921 w 4603"/>
                  <a:gd name="T65" fmla="*/ 1970 h 2052"/>
                  <a:gd name="T66" fmla="*/ 2827 w 4603"/>
                  <a:gd name="T67" fmla="*/ 2049 h 2052"/>
                  <a:gd name="T68" fmla="*/ 2507 w 4603"/>
                  <a:gd name="T69" fmla="*/ 2052 h 2052"/>
                  <a:gd name="T70" fmla="*/ 2172 w 4603"/>
                  <a:gd name="T71" fmla="*/ 2047 h 2052"/>
                  <a:gd name="T72" fmla="*/ 1825 w 4603"/>
                  <a:gd name="T73" fmla="*/ 2033 h 2052"/>
                  <a:gd name="T74" fmla="*/ 1647 w 4603"/>
                  <a:gd name="T75" fmla="*/ 2023 h 2052"/>
                  <a:gd name="T76" fmla="*/ 1467 w 4603"/>
                  <a:gd name="T77" fmla="*/ 2010 h 2052"/>
                  <a:gd name="T78" fmla="*/ 1286 w 4603"/>
                  <a:gd name="T79" fmla="*/ 1994 h 2052"/>
                  <a:gd name="T80" fmla="*/ 1103 w 4603"/>
                  <a:gd name="T81" fmla="*/ 1976 h 2052"/>
                  <a:gd name="T82" fmla="*/ 920 w 4603"/>
                  <a:gd name="T83" fmla="*/ 1954 h 2052"/>
                  <a:gd name="T84" fmla="*/ 735 w 4603"/>
                  <a:gd name="T85" fmla="*/ 1931 h 2052"/>
                  <a:gd name="T86" fmla="*/ 551 w 4603"/>
                  <a:gd name="T87" fmla="*/ 1905 h 2052"/>
                  <a:gd name="T88" fmla="*/ 366 w 4603"/>
                  <a:gd name="T89" fmla="*/ 1875 h 2052"/>
                  <a:gd name="T90" fmla="*/ 183 w 4603"/>
                  <a:gd name="T91" fmla="*/ 1842 h 2052"/>
                  <a:gd name="T92" fmla="*/ 0 w 4603"/>
                  <a:gd name="T93" fmla="*/ 1806 h 2052"/>
                  <a:gd name="T94" fmla="*/ 107 w 4603"/>
                  <a:gd name="T95" fmla="*/ 1731 h 2052"/>
                  <a:gd name="T96" fmla="*/ 211 w 4603"/>
                  <a:gd name="T97" fmla="*/ 1654 h 2052"/>
                  <a:gd name="T98" fmla="*/ 313 w 4603"/>
                  <a:gd name="T99" fmla="*/ 1572 h 2052"/>
                  <a:gd name="T100" fmla="*/ 413 w 4603"/>
                  <a:gd name="T101" fmla="*/ 1488 h 2052"/>
                  <a:gd name="T102" fmla="*/ 509 w 4603"/>
                  <a:gd name="T103" fmla="*/ 1401 h 2052"/>
                  <a:gd name="T104" fmla="*/ 603 w 4603"/>
                  <a:gd name="T105" fmla="*/ 1310 h 2052"/>
                  <a:gd name="T106" fmla="*/ 694 w 4603"/>
                  <a:gd name="T107" fmla="*/ 1217 h 2052"/>
                  <a:gd name="T108" fmla="*/ 783 w 4603"/>
                  <a:gd name="T109" fmla="*/ 1122 h 2052"/>
                  <a:gd name="T110" fmla="*/ 868 w 4603"/>
                  <a:gd name="T111" fmla="*/ 1023 h 2052"/>
                  <a:gd name="T112" fmla="*/ 949 w 4603"/>
                  <a:gd name="T113" fmla="*/ 921 h 2052"/>
                  <a:gd name="T114" fmla="*/ 1027 w 4603"/>
                  <a:gd name="T115" fmla="*/ 818 h 2052"/>
                  <a:gd name="T116" fmla="*/ 1102 w 4603"/>
                  <a:gd name="T117" fmla="*/ 712 h 2052"/>
                  <a:gd name="T118" fmla="*/ 1174 w 4603"/>
                  <a:gd name="T119" fmla="*/ 604 h 2052"/>
                  <a:gd name="T120" fmla="*/ 1242 w 4603"/>
                  <a:gd name="T121" fmla="*/ 493 h 2052"/>
                  <a:gd name="T122" fmla="*/ 1306 w 4603"/>
                  <a:gd name="T123" fmla="*/ 380 h 2052"/>
                  <a:gd name="T124" fmla="*/ 1367 w 4603"/>
                  <a:gd name="T125" fmla="*/ 266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603" h="2052">
                    <a:moveTo>
                      <a:pt x="1367" y="266"/>
                    </a:moveTo>
                    <a:lnTo>
                      <a:pt x="1473" y="278"/>
                    </a:lnTo>
                    <a:lnTo>
                      <a:pt x="1579" y="289"/>
                    </a:lnTo>
                    <a:lnTo>
                      <a:pt x="1684" y="299"/>
                    </a:lnTo>
                    <a:lnTo>
                      <a:pt x="1790" y="307"/>
                    </a:lnTo>
                    <a:lnTo>
                      <a:pt x="1895" y="313"/>
                    </a:lnTo>
                    <a:lnTo>
                      <a:pt x="1999" y="318"/>
                    </a:lnTo>
                    <a:lnTo>
                      <a:pt x="2104" y="323"/>
                    </a:lnTo>
                    <a:lnTo>
                      <a:pt x="2207" y="325"/>
                    </a:lnTo>
                    <a:lnTo>
                      <a:pt x="2311" y="325"/>
                    </a:lnTo>
                    <a:lnTo>
                      <a:pt x="2414" y="325"/>
                    </a:lnTo>
                    <a:lnTo>
                      <a:pt x="2518" y="323"/>
                    </a:lnTo>
                    <a:lnTo>
                      <a:pt x="2620" y="320"/>
                    </a:lnTo>
                    <a:lnTo>
                      <a:pt x="2723" y="316"/>
                    </a:lnTo>
                    <a:lnTo>
                      <a:pt x="2825" y="310"/>
                    </a:lnTo>
                    <a:lnTo>
                      <a:pt x="2926" y="302"/>
                    </a:lnTo>
                    <a:lnTo>
                      <a:pt x="3028" y="294"/>
                    </a:lnTo>
                    <a:lnTo>
                      <a:pt x="3129" y="285"/>
                    </a:lnTo>
                    <a:lnTo>
                      <a:pt x="3230" y="274"/>
                    </a:lnTo>
                    <a:lnTo>
                      <a:pt x="3329" y="261"/>
                    </a:lnTo>
                    <a:lnTo>
                      <a:pt x="3430" y="249"/>
                    </a:lnTo>
                    <a:lnTo>
                      <a:pt x="3529" y="234"/>
                    </a:lnTo>
                    <a:lnTo>
                      <a:pt x="3629" y="218"/>
                    </a:lnTo>
                    <a:lnTo>
                      <a:pt x="3728" y="201"/>
                    </a:lnTo>
                    <a:lnTo>
                      <a:pt x="3826" y="183"/>
                    </a:lnTo>
                    <a:lnTo>
                      <a:pt x="3925" y="165"/>
                    </a:lnTo>
                    <a:lnTo>
                      <a:pt x="4022" y="144"/>
                    </a:lnTo>
                    <a:lnTo>
                      <a:pt x="4120" y="123"/>
                    </a:lnTo>
                    <a:lnTo>
                      <a:pt x="4217" y="100"/>
                    </a:lnTo>
                    <a:lnTo>
                      <a:pt x="4314" y="78"/>
                    </a:lnTo>
                    <a:lnTo>
                      <a:pt x="4410" y="53"/>
                    </a:lnTo>
                    <a:lnTo>
                      <a:pt x="4507" y="28"/>
                    </a:lnTo>
                    <a:lnTo>
                      <a:pt x="4603" y="0"/>
                    </a:lnTo>
                    <a:lnTo>
                      <a:pt x="4272" y="690"/>
                    </a:lnTo>
                    <a:lnTo>
                      <a:pt x="4275" y="680"/>
                    </a:lnTo>
                    <a:lnTo>
                      <a:pt x="4278" y="670"/>
                    </a:lnTo>
                    <a:lnTo>
                      <a:pt x="4276" y="659"/>
                    </a:lnTo>
                    <a:lnTo>
                      <a:pt x="4274" y="649"/>
                    </a:lnTo>
                    <a:lnTo>
                      <a:pt x="4270" y="641"/>
                    </a:lnTo>
                    <a:lnTo>
                      <a:pt x="4264" y="633"/>
                    </a:lnTo>
                    <a:lnTo>
                      <a:pt x="4257" y="625"/>
                    </a:lnTo>
                    <a:lnTo>
                      <a:pt x="4249" y="620"/>
                    </a:lnTo>
                    <a:lnTo>
                      <a:pt x="4240" y="615"/>
                    </a:lnTo>
                    <a:lnTo>
                      <a:pt x="4231" y="612"/>
                    </a:lnTo>
                    <a:lnTo>
                      <a:pt x="4222" y="611"/>
                    </a:lnTo>
                    <a:lnTo>
                      <a:pt x="4212" y="611"/>
                    </a:lnTo>
                    <a:lnTo>
                      <a:pt x="4203" y="612"/>
                    </a:lnTo>
                    <a:lnTo>
                      <a:pt x="4194" y="616"/>
                    </a:lnTo>
                    <a:lnTo>
                      <a:pt x="4185" y="622"/>
                    </a:lnTo>
                    <a:lnTo>
                      <a:pt x="4177" y="630"/>
                    </a:lnTo>
                    <a:lnTo>
                      <a:pt x="4101" y="727"/>
                    </a:lnTo>
                    <a:lnTo>
                      <a:pt x="4025" y="825"/>
                    </a:lnTo>
                    <a:lnTo>
                      <a:pt x="3946" y="920"/>
                    </a:lnTo>
                    <a:lnTo>
                      <a:pt x="3868" y="1015"/>
                    </a:lnTo>
                    <a:lnTo>
                      <a:pt x="3788" y="1108"/>
                    </a:lnTo>
                    <a:lnTo>
                      <a:pt x="3707" y="1201"/>
                    </a:lnTo>
                    <a:lnTo>
                      <a:pt x="3625" y="1292"/>
                    </a:lnTo>
                    <a:lnTo>
                      <a:pt x="3542" y="1382"/>
                    </a:lnTo>
                    <a:lnTo>
                      <a:pt x="3458" y="1470"/>
                    </a:lnTo>
                    <a:lnTo>
                      <a:pt x="3371" y="1558"/>
                    </a:lnTo>
                    <a:lnTo>
                      <a:pt x="3285" y="1644"/>
                    </a:lnTo>
                    <a:lnTo>
                      <a:pt x="3197" y="1728"/>
                    </a:lnTo>
                    <a:lnTo>
                      <a:pt x="3106" y="1810"/>
                    </a:lnTo>
                    <a:lnTo>
                      <a:pt x="3015" y="1891"/>
                    </a:lnTo>
                    <a:lnTo>
                      <a:pt x="2969" y="1932"/>
                    </a:lnTo>
                    <a:lnTo>
                      <a:pt x="2921" y="1970"/>
                    </a:lnTo>
                    <a:lnTo>
                      <a:pt x="2875" y="2010"/>
                    </a:lnTo>
                    <a:lnTo>
                      <a:pt x="2827" y="2049"/>
                    </a:lnTo>
                    <a:lnTo>
                      <a:pt x="2668" y="2051"/>
                    </a:lnTo>
                    <a:lnTo>
                      <a:pt x="2507" y="2052"/>
                    </a:lnTo>
                    <a:lnTo>
                      <a:pt x="2341" y="2051"/>
                    </a:lnTo>
                    <a:lnTo>
                      <a:pt x="2172" y="2047"/>
                    </a:lnTo>
                    <a:lnTo>
                      <a:pt x="1999" y="2042"/>
                    </a:lnTo>
                    <a:lnTo>
                      <a:pt x="1825" y="2033"/>
                    </a:lnTo>
                    <a:lnTo>
                      <a:pt x="1736" y="2028"/>
                    </a:lnTo>
                    <a:lnTo>
                      <a:pt x="1647" y="2023"/>
                    </a:lnTo>
                    <a:lnTo>
                      <a:pt x="1557" y="2017"/>
                    </a:lnTo>
                    <a:lnTo>
                      <a:pt x="1467" y="2010"/>
                    </a:lnTo>
                    <a:lnTo>
                      <a:pt x="1377" y="2002"/>
                    </a:lnTo>
                    <a:lnTo>
                      <a:pt x="1286" y="1994"/>
                    </a:lnTo>
                    <a:lnTo>
                      <a:pt x="1194" y="1985"/>
                    </a:lnTo>
                    <a:lnTo>
                      <a:pt x="1103" y="1976"/>
                    </a:lnTo>
                    <a:lnTo>
                      <a:pt x="1012" y="1966"/>
                    </a:lnTo>
                    <a:lnTo>
                      <a:pt x="920" y="1954"/>
                    </a:lnTo>
                    <a:lnTo>
                      <a:pt x="828" y="1943"/>
                    </a:lnTo>
                    <a:lnTo>
                      <a:pt x="735" y="1931"/>
                    </a:lnTo>
                    <a:lnTo>
                      <a:pt x="643" y="1918"/>
                    </a:lnTo>
                    <a:lnTo>
                      <a:pt x="551" y="1905"/>
                    </a:lnTo>
                    <a:lnTo>
                      <a:pt x="458" y="1890"/>
                    </a:lnTo>
                    <a:lnTo>
                      <a:pt x="366" y="1875"/>
                    </a:lnTo>
                    <a:lnTo>
                      <a:pt x="275" y="1859"/>
                    </a:lnTo>
                    <a:lnTo>
                      <a:pt x="183" y="1842"/>
                    </a:lnTo>
                    <a:lnTo>
                      <a:pt x="91" y="1824"/>
                    </a:lnTo>
                    <a:lnTo>
                      <a:pt x="0" y="1806"/>
                    </a:lnTo>
                    <a:lnTo>
                      <a:pt x="53" y="1770"/>
                    </a:lnTo>
                    <a:lnTo>
                      <a:pt x="107" y="1731"/>
                    </a:lnTo>
                    <a:lnTo>
                      <a:pt x="159" y="1692"/>
                    </a:lnTo>
                    <a:lnTo>
                      <a:pt x="211" y="1654"/>
                    </a:lnTo>
                    <a:lnTo>
                      <a:pt x="262" y="1613"/>
                    </a:lnTo>
                    <a:lnTo>
                      <a:pt x="313" y="1572"/>
                    </a:lnTo>
                    <a:lnTo>
                      <a:pt x="363" y="1531"/>
                    </a:lnTo>
                    <a:lnTo>
                      <a:pt x="413" y="1488"/>
                    </a:lnTo>
                    <a:lnTo>
                      <a:pt x="460" y="1445"/>
                    </a:lnTo>
                    <a:lnTo>
                      <a:pt x="509" y="1401"/>
                    </a:lnTo>
                    <a:lnTo>
                      <a:pt x="557" y="1357"/>
                    </a:lnTo>
                    <a:lnTo>
                      <a:pt x="603" y="1310"/>
                    </a:lnTo>
                    <a:lnTo>
                      <a:pt x="649" y="1265"/>
                    </a:lnTo>
                    <a:lnTo>
                      <a:pt x="694" y="1217"/>
                    </a:lnTo>
                    <a:lnTo>
                      <a:pt x="738" y="1170"/>
                    </a:lnTo>
                    <a:lnTo>
                      <a:pt x="783" y="1122"/>
                    </a:lnTo>
                    <a:lnTo>
                      <a:pt x="824" y="1073"/>
                    </a:lnTo>
                    <a:lnTo>
                      <a:pt x="868" y="1023"/>
                    </a:lnTo>
                    <a:lnTo>
                      <a:pt x="908" y="972"/>
                    </a:lnTo>
                    <a:lnTo>
                      <a:pt x="949" y="921"/>
                    </a:lnTo>
                    <a:lnTo>
                      <a:pt x="989" y="870"/>
                    </a:lnTo>
                    <a:lnTo>
                      <a:pt x="1027" y="818"/>
                    </a:lnTo>
                    <a:lnTo>
                      <a:pt x="1065" y="765"/>
                    </a:lnTo>
                    <a:lnTo>
                      <a:pt x="1102" y="712"/>
                    </a:lnTo>
                    <a:lnTo>
                      <a:pt x="1139" y="658"/>
                    </a:lnTo>
                    <a:lnTo>
                      <a:pt x="1174" y="604"/>
                    </a:lnTo>
                    <a:lnTo>
                      <a:pt x="1209" y="548"/>
                    </a:lnTo>
                    <a:lnTo>
                      <a:pt x="1242" y="493"/>
                    </a:lnTo>
                    <a:lnTo>
                      <a:pt x="1275" y="437"/>
                    </a:lnTo>
                    <a:lnTo>
                      <a:pt x="1306" y="380"/>
                    </a:lnTo>
                    <a:lnTo>
                      <a:pt x="1337" y="323"/>
                    </a:lnTo>
                    <a:lnTo>
                      <a:pt x="1367" y="2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4" name="淘宝店chenying0907 28">
                <a:extLst>
                  <a:ext uri="{FF2B5EF4-FFF2-40B4-BE49-F238E27FC236}">
                    <a16:creationId xmlns:a16="http://schemas.microsoft.com/office/drawing/2014/main" id="{7EA48B80-3179-4135-A9DC-95544CD93A58}"/>
                  </a:ext>
                </a:extLst>
              </p:cNvPr>
              <p:cNvSpPr/>
              <p:nvPr/>
            </p:nvSpPr>
            <p:spPr bwMode="auto">
              <a:xfrm>
                <a:off x="3375026" y="3443288"/>
                <a:ext cx="371475" cy="304800"/>
              </a:xfrm>
              <a:custGeom>
                <a:avLst/>
                <a:gdLst>
                  <a:gd name="T0" fmla="*/ 520 w 1868"/>
                  <a:gd name="T1" fmla="*/ 1498 h 1534"/>
                  <a:gd name="T2" fmla="*/ 629 w 1868"/>
                  <a:gd name="T3" fmla="*/ 1424 h 1534"/>
                  <a:gd name="T4" fmla="*/ 734 w 1868"/>
                  <a:gd name="T5" fmla="*/ 1347 h 1534"/>
                  <a:gd name="T6" fmla="*/ 838 w 1868"/>
                  <a:gd name="T7" fmla="*/ 1266 h 1534"/>
                  <a:gd name="T8" fmla="*/ 939 w 1868"/>
                  <a:gd name="T9" fmla="*/ 1182 h 1534"/>
                  <a:gd name="T10" fmla="*/ 1036 w 1868"/>
                  <a:gd name="T11" fmla="*/ 1095 h 1534"/>
                  <a:gd name="T12" fmla="*/ 1131 w 1868"/>
                  <a:gd name="T13" fmla="*/ 1004 h 1534"/>
                  <a:gd name="T14" fmla="*/ 1223 w 1868"/>
                  <a:gd name="T15" fmla="*/ 911 h 1534"/>
                  <a:gd name="T16" fmla="*/ 1313 w 1868"/>
                  <a:gd name="T17" fmla="*/ 815 h 1534"/>
                  <a:gd name="T18" fmla="*/ 1398 w 1868"/>
                  <a:gd name="T19" fmla="*/ 716 h 1534"/>
                  <a:gd name="T20" fmla="*/ 1481 w 1868"/>
                  <a:gd name="T21" fmla="*/ 614 h 1534"/>
                  <a:gd name="T22" fmla="*/ 1560 w 1868"/>
                  <a:gd name="T23" fmla="*/ 510 h 1534"/>
                  <a:gd name="T24" fmla="*/ 1635 w 1868"/>
                  <a:gd name="T25" fmla="*/ 402 h 1534"/>
                  <a:gd name="T26" fmla="*/ 1706 w 1868"/>
                  <a:gd name="T27" fmla="*/ 293 h 1534"/>
                  <a:gd name="T28" fmla="*/ 1774 w 1868"/>
                  <a:gd name="T29" fmla="*/ 181 h 1534"/>
                  <a:gd name="T30" fmla="*/ 1838 w 1868"/>
                  <a:gd name="T31" fmla="*/ 68 h 1534"/>
                  <a:gd name="T32" fmla="*/ 1850 w 1868"/>
                  <a:gd name="T33" fmla="*/ 8 h 1534"/>
                  <a:gd name="T34" fmla="*/ 1813 w 1868"/>
                  <a:gd name="T35" fmla="*/ 3 h 1534"/>
                  <a:gd name="T36" fmla="*/ 1761 w 1868"/>
                  <a:gd name="T37" fmla="*/ 65 h 1534"/>
                  <a:gd name="T38" fmla="*/ 1687 w 1868"/>
                  <a:gd name="T39" fmla="*/ 190 h 1534"/>
                  <a:gd name="T40" fmla="*/ 1605 w 1868"/>
                  <a:gd name="T41" fmla="*/ 309 h 1534"/>
                  <a:gd name="T42" fmla="*/ 1518 w 1868"/>
                  <a:gd name="T43" fmla="*/ 424 h 1534"/>
                  <a:gd name="T44" fmla="*/ 1424 w 1868"/>
                  <a:gd name="T45" fmla="*/ 531 h 1534"/>
                  <a:gd name="T46" fmla="*/ 1323 w 1868"/>
                  <a:gd name="T47" fmla="*/ 634 h 1534"/>
                  <a:gd name="T48" fmla="*/ 1216 w 1868"/>
                  <a:gd name="T49" fmla="*/ 731 h 1534"/>
                  <a:gd name="T50" fmla="*/ 1105 w 1868"/>
                  <a:gd name="T51" fmla="*/ 824 h 1534"/>
                  <a:gd name="T52" fmla="*/ 988 w 1868"/>
                  <a:gd name="T53" fmla="*/ 910 h 1534"/>
                  <a:gd name="T54" fmla="*/ 868 w 1868"/>
                  <a:gd name="T55" fmla="*/ 993 h 1534"/>
                  <a:gd name="T56" fmla="*/ 744 w 1868"/>
                  <a:gd name="T57" fmla="*/ 1070 h 1534"/>
                  <a:gd name="T58" fmla="*/ 614 w 1868"/>
                  <a:gd name="T59" fmla="*/ 1143 h 1534"/>
                  <a:gd name="T60" fmla="*/ 483 w 1868"/>
                  <a:gd name="T61" fmla="*/ 1211 h 1534"/>
                  <a:gd name="T62" fmla="*/ 348 w 1868"/>
                  <a:gd name="T63" fmla="*/ 1275 h 1534"/>
                  <a:gd name="T64" fmla="*/ 209 w 1868"/>
                  <a:gd name="T65" fmla="*/ 1336 h 1534"/>
                  <a:gd name="T66" fmla="*/ 70 w 1868"/>
                  <a:gd name="T67" fmla="*/ 1391 h 1534"/>
                  <a:gd name="T68" fmla="*/ 57 w 1868"/>
                  <a:gd name="T69" fmla="*/ 1433 h 1534"/>
                  <a:gd name="T70" fmla="*/ 173 w 1868"/>
                  <a:gd name="T71" fmla="*/ 1464 h 1534"/>
                  <a:gd name="T72" fmla="*/ 289 w 1868"/>
                  <a:gd name="T73" fmla="*/ 1492 h 1534"/>
                  <a:gd name="T74" fmla="*/ 407 w 1868"/>
                  <a:gd name="T75" fmla="*/ 1520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68" h="1534">
                    <a:moveTo>
                      <a:pt x="466" y="1534"/>
                    </a:moveTo>
                    <a:lnTo>
                      <a:pt x="520" y="1498"/>
                    </a:lnTo>
                    <a:lnTo>
                      <a:pt x="575" y="1461"/>
                    </a:lnTo>
                    <a:lnTo>
                      <a:pt x="629" y="1424"/>
                    </a:lnTo>
                    <a:lnTo>
                      <a:pt x="682" y="1387"/>
                    </a:lnTo>
                    <a:lnTo>
                      <a:pt x="734" y="1347"/>
                    </a:lnTo>
                    <a:lnTo>
                      <a:pt x="787" y="1307"/>
                    </a:lnTo>
                    <a:lnTo>
                      <a:pt x="838" y="1266"/>
                    </a:lnTo>
                    <a:lnTo>
                      <a:pt x="889" y="1224"/>
                    </a:lnTo>
                    <a:lnTo>
                      <a:pt x="939" y="1182"/>
                    </a:lnTo>
                    <a:lnTo>
                      <a:pt x="987" y="1139"/>
                    </a:lnTo>
                    <a:lnTo>
                      <a:pt x="1036" y="1095"/>
                    </a:lnTo>
                    <a:lnTo>
                      <a:pt x="1084" y="1050"/>
                    </a:lnTo>
                    <a:lnTo>
                      <a:pt x="1131" y="1004"/>
                    </a:lnTo>
                    <a:lnTo>
                      <a:pt x="1178" y="958"/>
                    </a:lnTo>
                    <a:lnTo>
                      <a:pt x="1223" y="911"/>
                    </a:lnTo>
                    <a:lnTo>
                      <a:pt x="1269" y="864"/>
                    </a:lnTo>
                    <a:lnTo>
                      <a:pt x="1313" y="815"/>
                    </a:lnTo>
                    <a:lnTo>
                      <a:pt x="1356" y="766"/>
                    </a:lnTo>
                    <a:lnTo>
                      <a:pt x="1398" y="716"/>
                    </a:lnTo>
                    <a:lnTo>
                      <a:pt x="1440" y="665"/>
                    </a:lnTo>
                    <a:lnTo>
                      <a:pt x="1481" y="614"/>
                    </a:lnTo>
                    <a:lnTo>
                      <a:pt x="1520" y="562"/>
                    </a:lnTo>
                    <a:lnTo>
                      <a:pt x="1560" y="510"/>
                    </a:lnTo>
                    <a:lnTo>
                      <a:pt x="1597" y="457"/>
                    </a:lnTo>
                    <a:lnTo>
                      <a:pt x="1635" y="402"/>
                    </a:lnTo>
                    <a:lnTo>
                      <a:pt x="1671" y="348"/>
                    </a:lnTo>
                    <a:lnTo>
                      <a:pt x="1706" y="293"/>
                    </a:lnTo>
                    <a:lnTo>
                      <a:pt x="1741" y="238"/>
                    </a:lnTo>
                    <a:lnTo>
                      <a:pt x="1774" y="181"/>
                    </a:lnTo>
                    <a:lnTo>
                      <a:pt x="1807" y="124"/>
                    </a:lnTo>
                    <a:lnTo>
                      <a:pt x="1838" y="68"/>
                    </a:lnTo>
                    <a:lnTo>
                      <a:pt x="1868" y="10"/>
                    </a:lnTo>
                    <a:lnTo>
                      <a:pt x="1850" y="8"/>
                    </a:lnTo>
                    <a:lnTo>
                      <a:pt x="1832" y="5"/>
                    </a:lnTo>
                    <a:lnTo>
                      <a:pt x="1813" y="3"/>
                    </a:lnTo>
                    <a:lnTo>
                      <a:pt x="1795" y="0"/>
                    </a:lnTo>
                    <a:lnTo>
                      <a:pt x="1761" y="65"/>
                    </a:lnTo>
                    <a:lnTo>
                      <a:pt x="1724" y="129"/>
                    </a:lnTo>
                    <a:lnTo>
                      <a:pt x="1687" y="190"/>
                    </a:lnTo>
                    <a:lnTo>
                      <a:pt x="1647" y="250"/>
                    </a:lnTo>
                    <a:lnTo>
                      <a:pt x="1605" y="309"/>
                    </a:lnTo>
                    <a:lnTo>
                      <a:pt x="1562" y="367"/>
                    </a:lnTo>
                    <a:lnTo>
                      <a:pt x="1518" y="424"/>
                    </a:lnTo>
                    <a:lnTo>
                      <a:pt x="1472" y="478"/>
                    </a:lnTo>
                    <a:lnTo>
                      <a:pt x="1424" y="531"/>
                    </a:lnTo>
                    <a:lnTo>
                      <a:pt x="1374" y="584"/>
                    </a:lnTo>
                    <a:lnTo>
                      <a:pt x="1323" y="634"/>
                    </a:lnTo>
                    <a:lnTo>
                      <a:pt x="1271" y="683"/>
                    </a:lnTo>
                    <a:lnTo>
                      <a:pt x="1216" y="731"/>
                    </a:lnTo>
                    <a:lnTo>
                      <a:pt x="1162" y="778"/>
                    </a:lnTo>
                    <a:lnTo>
                      <a:pt x="1105" y="824"/>
                    </a:lnTo>
                    <a:lnTo>
                      <a:pt x="1047" y="867"/>
                    </a:lnTo>
                    <a:lnTo>
                      <a:pt x="988" y="910"/>
                    </a:lnTo>
                    <a:lnTo>
                      <a:pt x="930" y="952"/>
                    </a:lnTo>
                    <a:lnTo>
                      <a:pt x="868" y="993"/>
                    </a:lnTo>
                    <a:lnTo>
                      <a:pt x="806" y="1032"/>
                    </a:lnTo>
                    <a:lnTo>
                      <a:pt x="744" y="1070"/>
                    </a:lnTo>
                    <a:lnTo>
                      <a:pt x="679" y="1108"/>
                    </a:lnTo>
                    <a:lnTo>
                      <a:pt x="614" y="1143"/>
                    </a:lnTo>
                    <a:lnTo>
                      <a:pt x="548" y="1178"/>
                    </a:lnTo>
                    <a:lnTo>
                      <a:pt x="483" y="1211"/>
                    </a:lnTo>
                    <a:lnTo>
                      <a:pt x="415" y="1244"/>
                    </a:lnTo>
                    <a:lnTo>
                      <a:pt x="348" y="1275"/>
                    </a:lnTo>
                    <a:lnTo>
                      <a:pt x="279" y="1306"/>
                    </a:lnTo>
                    <a:lnTo>
                      <a:pt x="209" y="1336"/>
                    </a:lnTo>
                    <a:lnTo>
                      <a:pt x="140" y="1363"/>
                    </a:lnTo>
                    <a:lnTo>
                      <a:pt x="70" y="1391"/>
                    </a:lnTo>
                    <a:lnTo>
                      <a:pt x="0" y="1417"/>
                    </a:lnTo>
                    <a:lnTo>
                      <a:pt x="57" y="1433"/>
                    </a:lnTo>
                    <a:lnTo>
                      <a:pt x="115" y="1448"/>
                    </a:lnTo>
                    <a:lnTo>
                      <a:pt x="173" y="1464"/>
                    </a:lnTo>
                    <a:lnTo>
                      <a:pt x="231" y="1478"/>
                    </a:lnTo>
                    <a:lnTo>
                      <a:pt x="289" y="1492"/>
                    </a:lnTo>
                    <a:lnTo>
                      <a:pt x="348" y="1507"/>
                    </a:lnTo>
                    <a:lnTo>
                      <a:pt x="407" y="1520"/>
                    </a:lnTo>
                    <a:lnTo>
                      <a:pt x="466" y="1534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5" name="淘宝店chenying0907 29">
                <a:extLst>
                  <a:ext uri="{FF2B5EF4-FFF2-40B4-BE49-F238E27FC236}">
                    <a16:creationId xmlns:a16="http://schemas.microsoft.com/office/drawing/2014/main" id="{83183DB5-C346-4ABC-9D49-42359CE4E014}"/>
                  </a:ext>
                </a:extLst>
              </p:cNvPr>
              <p:cNvSpPr/>
              <p:nvPr/>
            </p:nvSpPr>
            <p:spPr bwMode="auto">
              <a:xfrm>
                <a:off x="5967413" y="1635125"/>
                <a:ext cx="476250" cy="647700"/>
              </a:xfrm>
              <a:custGeom>
                <a:avLst/>
                <a:gdLst>
                  <a:gd name="T0" fmla="*/ 120 w 2397"/>
                  <a:gd name="T1" fmla="*/ 3254 h 3260"/>
                  <a:gd name="T2" fmla="*/ 198 w 2397"/>
                  <a:gd name="T3" fmla="*/ 3202 h 3260"/>
                  <a:gd name="T4" fmla="*/ 300 w 2397"/>
                  <a:gd name="T5" fmla="*/ 3128 h 3260"/>
                  <a:gd name="T6" fmla="*/ 385 w 2397"/>
                  <a:gd name="T7" fmla="*/ 3063 h 3260"/>
                  <a:gd name="T8" fmla="*/ 482 w 2397"/>
                  <a:gd name="T9" fmla="*/ 2986 h 3260"/>
                  <a:gd name="T10" fmla="*/ 588 w 2397"/>
                  <a:gd name="T11" fmla="*/ 2896 h 3260"/>
                  <a:gd name="T12" fmla="*/ 703 w 2397"/>
                  <a:gd name="T13" fmla="*/ 2796 h 3260"/>
                  <a:gd name="T14" fmla="*/ 824 w 2397"/>
                  <a:gd name="T15" fmla="*/ 2683 h 3260"/>
                  <a:gd name="T16" fmla="*/ 950 w 2397"/>
                  <a:gd name="T17" fmla="*/ 2558 h 3260"/>
                  <a:gd name="T18" fmla="*/ 1078 w 2397"/>
                  <a:gd name="T19" fmla="*/ 2421 h 3260"/>
                  <a:gd name="T20" fmla="*/ 1209 w 2397"/>
                  <a:gd name="T21" fmla="*/ 2274 h 3260"/>
                  <a:gd name="T22" fmla="*/ 1338 w 2397"/>
                  <a:gd name="T23" fmla="*/ 2115 h 3260"/>
                  <a:gd name="T24" fmla="*/ 1464 w 2397"/>
                  <a:gd name="T25" fmla="*/ 1946 h 3260"/>
                  <a:gd name="T26" fmla="*/ 1586 w 2397"/>
                  <a:gd name="T27" fmla="*/ 1765 h 3260"/>
                  <a:gd name="T28" fmla="*/ 1702 w 2397"/>
                  <a:gd name="T29" fmla="*/ 1578 h 3260"/>
                  <a:gd name="T30" fmla="*/ 1807 w 2397"/>
                  <a:gd name="T31" fmla="*/ 1398 h 3260"/>
                  <a:gd name="T32" fmla="*/ 1903 w 2397"/>
                  <a:gd name="T33" fmla="*/ 1233 h 3260"/>
                  <a:gd name="T34" fmla="*/ 1986 w 2397"/>
                  <a:gd name="T35" fmla="*/ 1081 h 3260"/>
                  <a:gd name="T36" fmla="*/ 2061 w 2397"/>
                  <a:gd name="T37" fmla="*/ 940 h 3260"/>
                  <a:gd name="T38" fmla="*/ 2127 w 2397"/>
                  <a:gd name="T39" fmla="*/ 812 h 3260"/>
                  <a:gd name="T40" fmla="*/ 2209 w 2397"/>
                  <a:gd name="T41" fmla="*/ 643 h 3260"/>
                  <a:gd name="T42" fmla="*/ 2293 w 2397"/>
                  <a:gd name="T43" fmla="*/ 459 h 3260"/>
                  <a:gd name="T44" fmla="*/ 2348 w 2397"/>
                  <a:gd name="T45" fmla="*/ 323 h 3260"/>
                  <a:gd name="T46" fmla="*/ 2381 w 2397"/>
                  <a:gd name="T47" fmla="*/ 234 h 3260"/>
                  <a:gd name="T48" fmla="*/ 2396 w 2397"/>
                  <a:gd name="T49" fmla="*/ 189 h 3260"/>
                  <a:gd name="T50" fmla="*/ 1786 w 2397"/>
                  <a:gd name="T51" fmla="*/ 0 h 3260"/>
                  <a:gd name="T52" fmla="*/ 1780 w 2397"/>
                  <a:gd name="T53" fmla="*/ 49 h 3260"/>
                  <a:gd name="T54" fmla="*/ 1762 w 2397"/>
                  <a:gd name="T55" fmla="*/ 184 h 3260"/>
                  <a:gd name="T56" fmla="*/ 1729 w 2397"/>
                  <a:gd name="T57" fmla="*/ 386 h 3260"/>
                  <a:gd name="T58" fmla="*/ 1708 w 2397"/>
                  <a:gd name="T59" fmla="*/ 506 h 3260"/>
                  <a:gd name="T60" fmla="*/ 1680 w 2397"/>
                  <a:gd name="T61" fmla="*/ 636 h 3260"/>
                  <a:gd name="T62" fmla="*/ 1650 w 2397"/>
                  <a:gd name="T63" fmla="*/ 773 h 3260"/>
                  <a:gd name="T64" fmla="*/ 1613 w 2397"/>
                  <a:gd name="T65" fmla="*/ 916 h 3260"/>
                  <a:gd name="T66" fmla="*/ 1573 w 2397"/>
                  <a:gd name="T67" fmla="*/ 1063 h 3260"/>
                  <a:gd name="T68" fmla="*/ 1526 w 2397"/>
                  <a:gd name="T69" fmla="*/ 1209 h 3260"/>
                  <a:gd name="T70" fmla="*/ 1475 w 2397"/>
                  <a:gd name="T71" fmla="*/ 1354 h 3260"/>
                  <a:gd name="T72" fmla="*/ 1417 w 2397"/>
                  <a:gd name="T73" fmla="*/ 1495 h 3260"/>
                  <a:gd name="T74" fmla="*/ 1354 w 2397"/>
                  <a:gd name="T75" fmla="*/ 1630 h 3260"/>
                  <a:gd name="T76" fmla="*/ 1285 w 2397"/>
                  <a:gd name="T77" fmla="*/ 1756 h 3260"/>
                  <a:gd name="T78" fmla="*/ 1175 w 2397"/>
                  <a:gd name="T79" fmla="*/ 1931 h 3260"/>
                  <a:gd name="T80" fmla="*/ 1061 w 2397"/>
                  <a:gd name="T81" fmla="*/ 2095 h 3260"/>
                  <a:gd name="T82" fmla="*/ 949 w 2397"/>
                  <a:gd name="T83" fmla="*/ 2245 h 3260"/>
                  <a:gd name="T84" fmla="*/ 838 w 2397"/>
                  <a:gd name="T85" fmla="*/ 2383 h 3260"/>
                  <a:gd name="T86" fmla="*/ 728 w 2397"/>
                  <a:gd name="T87" fmla="*/ 2509 h 3260"/>
                  <a:gd name="T88" fmla="*/ 621 w 2397"/>
                  <a:gd name="T89" fmla="*/ 2622 h 3260"/>
                  <a:gd name="T90" fmla="*/ 519 w 2397"/>
                  <a:gd name="T91" fmla="*/ 2724 h 3260"/>
                  <a:gd name="T92" fmla="*/ 423 w 2397"/>
                  <a:gd name="T93" fmla="*/ 2814 h 3260"/>
                  <a:gd name="T94" fmla="*/ 333 w 2397"/>
                  <a:gd name="T95" fmla="*/ 2893 h 3260"/>
                  <a:gd name="T96" fmla="*/ 253 w 2397"/>
                  <a:gd name="T97" fmla="*/ 2960 h 3260"/>
                  <a:gd name="T98" fmla="*/ 119 w 2397"/>
                  <a:gd name="T99" fmla="*/ 3063 h 3260"/>
                  <a:gd name="T100" fmla="*/ 31 w 2397"/>
                  <a:gd name="T101" fmla="*/ 3123 h 3260"/>
                  <a:gd name="T102" fmla="*/ 0 w 2397"/>
                  <a:gd name="T103" fmla="*/ 3143 h 3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97" h="3260">
                    <a:moveTo>
                      <a:pt x="110" y="3260"/>
                    </a:moveTo>
                    <a:lnTo>
                      <a:pt x="120" y="3254"/>
                    </a:lnTo>
                    <a:lnTo>
                      <a:pt x="151" y="3233"/>
                    </a:lnTo>
                    <a:lnTo>
                      <a:pt x="198" y="3202"/>
                    </a:lnTo>
                    <a:lnTo>
                      <a:pt x="263" y="3155"/>
                    </a:lnTo>
                    <a:lnTo>
                      <a:pt x="300" y="3128"/>
                    </a:lnTo>
                    <a:lnTo>
                      <a:pt x="341" y="3097"/>
                    </a:lnTo>
                    <a:lnTo>
                      <a:pt x="385" y="3063"/>
                    </a:lnTo>
                    <a:lnTo>
                      <a:pt x="432" y="3026"/>
                    </a:lnTo>
                    <a:lnTo>
                      <a:pt x="482" y="2986"/>
                    </a:lnTo>
                    <a:lnTo>
                      <a:pt x="534" y="2943"/>
                    </a:lnTo>
                    <a:lnTo>
                      <a:pt x="588" y="2896"/>
                    </a:lnTo>
                    <a:lnTo>
                      <a:pt x="645" y="2848"/>
                    </a:lnTo>
                    <a:lnTo>
                      <a:pt x="703" y="2796"/>
                    </a:lnTo>
                    <a:lnTo>
                      <a:pt x="763" y="2741"/>
                    </a:lnTo>
                    <a:lnTo>
                      <a:pt x="824" y="2683"/>
                    </a:lnTo>
                    <a:lnTo>
                      <a:pt x="887" y="2622"/>
                    </a:lnTo>
                    <a:lnTo>
                      <a:pt x="950" y="2558"/>
                    </a:lnTo>
                    <a:lnTo>
                      <a:pt x="1014" y="2492"/>
                    </a:lnTo>
                    <a:lnTo>
                      <a:pt x="1078" y="2421"/>
                    </a:lnTo>
                    <a:lnTo>
                      <a:pt x="1144" y="2350"/>
                    </a:lnTo>
                    <a:lnTo>
                      <a:pt x="1209" y="2274"/>
                    </a:lnTo>
                    <a:lnTo>
                      <a:pt x="1273" y="2197"/>
                    </a:lnTo>
                    <a:lnTo>
                      <a:pt x="1338" y="2115"/>
                    </a:lnTo>
                    <a:lnTo>
                      <a:pt x="1401" y="2032"/>
                    </a:lnTo>
                    <a:lnTo>
                      <a:pt x="1464" y="1946"/>
                    </a:lnTo>
                    <a:lnTo>
                      <a:pt x="1526" y="1856"/>
                    </a:lnTo>
                    <a:lnTo>
                      <a:pt x="1586" y="1765"/>
                    </a:lnTo>
                    <a:lnTo>
                      <a:pt x="1645" y="1671"/>
                    </a:lnTo>
                    <a:lnTo>
                      <a:pt x="1702" y="1578"/>
                    </a:lnTo>
                    <a:lnTo>
                      <a:pt x="1756" y="1487"/>
                    </a:lnTo>
                    <a:lnTo>
                      <a:pt x="1807" y="1398"/>
                    </a:lnTo>
                    <a:lnTo>
                      <a:pt x="1856" y="1314"/>
                    </a:lnTo>
                    <a:lnTo>
                      <a:pt x="1903" y="1233"/>
                    </a:lnTo>
                    <a:lnTo>
                      <a:pt x="1946" y="1156"/>
                    </a:lnTo>
                    <a:lnTo>
                      <a:pt x="1986" y="1081"/>
                    </a:lnTo>
                    <a:lnTo>
                      <a:pt x="2025" y="1008"/>
                    </a:lnTo>
                    <a:lnTo>
                      <a:pt x="2061" y="940"/>
                    </a:lnTo>
                    <a:lnTo>
                      <a:pt x="2095" y="874"/>
                    </a:lnTo>
                    <a:lnTo>
                      <a:pt x="2127" y="812"/>
                    </a:lnTo>
                    <a:lnTo>
                      <a:pt x="2157" y="753"/>
                    </a:lnTo>
                    <a:lnTo>
                      <a:pt x="2209" y="643"/>
                    </a:lnTo>
                    <a:lnTo>
                      <a:pt x="2254" y="545"/>
                    </a:lnTo>
                    <a:lnTo>
                      <a:pt x="2293" y="459"/>
                    </a:lnTo>
                    <a:lnTo>
                      <a:pt x="2323" y="386"/>
                    </a:lnTo>
                    <a:lnTo>
                      <a:pt x="2348" y="323"/>
                    </a:lnTo>
                    <a:lnTo>
                      <a:pt x="2368" y="273"/>
                    </a:lnTo>
                    <a:lnTo>
                      <a:pt x="2381" y="234"/>
                    </a:lnTo>
                    <a:lnTo>
                      <a:pt x="2390" y="206"/>
                    </a:lnTo>
                    <a:lnTo>
                      <a:pt x="2396" y="189"/>
                    </a:lnTo>
                    <a:lnTo>
                      <a:pt x="2397" y="184"/>
                    </a:lnTo>
                    <a:lnTo>
                      <a:pt x="1786" y="0"/>
                    </a:lnTo>
                    <a:lnTo>
                      <a:pt x="1784" y="12"/>
                    </a:lnTo>
                    <a:lnTo>
                      <a:pt x="1780" y="49"/>
                    </a:lnTo>
                    <a:lnTo>
                      <a:pt x="1772" y="107"/>
                    </a:lnTo>
                    <a:lnTo>
                      <a:pt x="1762" y="184"/>
                    </a:lnTo>
                    <a:lnTo>
                      <a:pt x="1747" y="277"/>
                    </a:lnTo>
                    <a:lnTo>
                      <a:pt x="1729" y="386"/>
                    </a:lnTo>
                    <a:lnTo>
                      <a:pt x="1719" y="445"/>
                    </a:lnTo>
                    <a:lnTo>
                      <a:pt x="1708" y="506"/>
                    </a:lnTo>
                    <a:lnTo>
                      <a:pt x="1694" y="569"/>
                    </a:lnTo>
                    <a:lnTo>
                      <a:pt x="1680" y="636"/>
                    </a:lnTo>
                    <a:lnTo>
                      <a:pt x="1666" y="704"/>
                    </a:lnTo>
                    <a:lnTo>
                      <a:pt x="1650" y="773"/>
                    </a:lnTo>
                    <a:lnTo>
                      <a:pt x="1633" y="845"/>
                    </a:lnTo>
                    <a:lnTo>
                      <a:pt x="1613" y="916"/>
                    </a:lnTo>
                    <a:lnTo>
                      <a:pt x="1594" y="989"/>
                    </a:lnTo>
                    <a:lnTo>
                      <a:pt x="1573" y="1063"/>
                    </a:lnTo>
                    <a:lnTo>
                      <a:pt x="1550" y="1135"/>
                    </a:lnTo>
                    <a:lnTo>
                      <a:pt x="1526" y="1209"/>
                    </a:lnTo>
                    <a:lnTo>
                      <a:pt x="1501" y="1282"/>
                    </a:lnTo>
                    <a:lnTo>
                      <a:pt x="1475" y="1354"/>
                    </a:lnTo>
                    <a:lnTo>
                      <a:pt x="1447" y="1426"/>
                    </a:lnTo>
                    <a:lnTo>
                      <a:pt x="1417" y="1495"/>
                    </a:lnTo>
                    <a:lnTo>
                      <a:pt x="1387" y="1563"/>
                    </a:lnTo>
                    <a:lnTo>
                      <a:pt x="1354" y="1630"/>
                    </a:lnTo>
                    <a:lnTo>
                      <a:pt x="1320" y="1694"/>
                    </a:lnTo>
                    <a:lnTo>
                      <a:pt x="1285" y="1756"/>
                    </a:lnTo>
                    <a:lnTo>
                      <a:pt x="1230" y="1845"/>
                    </a:lnTo>
                    <a:lnTo>
                      <a:pt x="1175" y="1931"/>
                    </a:lnTo>
                    <a:lnTo>
                      <a:pt x="1118" y="2015"/>
                    </a:lnTo>
                    <a:lnTo>
                      <a:pt x="1061" y="2095"/>
                    </a:lnTo>
                    <a:lnTo>
                      <a:pt x="1006" y="2172"/>
                    </a:lnTo>
                    <a:lnTo>
                      <a:pt x="949" y="2245"/>
                    </a:lnTo>
                    <a:lnTo>
                      <a:pt x="893" y="2316"/>
                    </a:lnTo>
                    <a:lnTo>
                      <a:pt x="838" y="2383"/>
                    </a:lnTo>
                    <a:lnTo>
                      <a:pt x="782" y="2447"/>
                    </a:lnTo>
                    <a:lnTo>
                      <a:pt x="728" y="2509"/>
                    </a:lnTo>
                    <a:lnTo>
                      <a:pt x="674" y="2566"/>
                    </a:lnTo>
                    <a:lnTo>
                      <a:pt x="621" y="2622"/>
                    </a:lnTo>
                    <a:lnTo>
                      <a:pt x="570" y="2674"/>
                    </a:lnTo>
                    <a:lnTo>
                      <a:pt x="519" y="2724"/>
                    </a:lnTo>
                    <a:lnTo>
                      <a:pt x="470" y="2771"/>
                    </a:lnTo>
                    <a:lnTo>
                      <a:pt x="423" y="2814"/>
                    </a:lnTo>
                    <a:lnTo>
                      <a:pt x="377" y="2854"/>
                    </a:lnTo>
                    <a:lnTo>
                      <a:pt x="333" y="2893"/>
                    </a:lnTo>
                    <a:lnTo>
                      <a:pt x="292" y="2928"/>
                    </a:lnTo>
                    <a:lnTo>
                      <a:pt x="253" y="2960"/>
                    </a:lnTo>
                    <a:lnTo>
                      <a:pt x="180" y="3017"/>
                    </a:lnTo>
                    <a:lnTo>
                      <a:pt x="119" y="3063"/>
                    </a:lnTo>
                    <a:lnTo>
                      <a:pt x="68" y="3098"/>
                    </a:lnTo>
                    <a:lnTo>
                      <a:pt x="31" y="3123"/>
                    </a:lnTo>
                    <a:lnTo>
                      <a:pt x="8" y="3138"/>
                    </a:lnTo>
                    <a:lnTo>
                      <a:pt x="0" y="3143"/>
                    </a:lnTo>
                    <a:lnTo>
                      <a:pt x="110" y="326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" name="淘宝店chenying0907 77"/>
            <p:cNvGrpSpPr/>
            <p:nvPr/>
          </p:nvGrpSpPr>
          <p:grpSpPr>
            <a:xfrm rot="19612403">
              <a:off x="8250144" y="3869635"/>
              <a:ext cx="2327275" cy="908050"/>
              <a:chOff x="2843213" y="1635125"/>
              <a:chExt cx="3600450" cy="2168525"/>
            </a:xfrm>
          </p:grpSpPr>
          <p:sp>
            <p:nvSpPr>
              <p:cNvPr id="15" name="淘宝店chenying0907 5"/>
              <p:cNvSpPr/>
              <p:nvPr/>
            </p:nvSpPr>
            <p:spPr bwMode="auto">
              <a:xfrm>
                <a:off x="3168651" y="3489325"/>
                <a:ext cx="509588" cy="225425"/>
              </a:xfrm>
              <a:custGeom>
                <a:avLst/>
                <a:gdLst>
                  <a:gd name="T0" fmla="*/ 768 w 2570"/>
                  <a:gd name="T1" fmla="*/ 775 h 1137"/>
                  <a:gd name="T2" fmla="*/ 668 w 2570"/>
                  <a:gd name="T3" fmla="*/ 787 h 1137"/>
                  <a:gd name="T4" fmla="*/ 567 w 2570"/>
                  <a:gd name="T5" fmla="*/ 799 h 1137"/>
                  <a:gd name="T6" fmla="*/ 465 w 2570"/>
                  <a:gd name="T7" fmla="*/ 807 h 1137"/>
                  <a:gd name="T8" fmla="*/ 362 w 2570"/>
                  <a:gd name="T9" fmla="*/ 812 h 1137"/>
                  <a:gd name="T10" fmla="*/ 259 w 2570"/>
                  <a:gd name="T11" fmla="*/ 815 h 1137"/>
                  <a:gd name="T12" fmla="*/ 156 w 2570"/>
                  <a:gd name="T13" fmla="*/ 815 h 1137"/>
                  <a:gd name="T14" fmla="*/ 52 w 2570"/>
                  <a:gd name="T15" fmla="*/ 810 h 1137"/>
                  <a:gd name="T16" fmla="*/ 50 w 2570"/>
                  <a:gd name="T17" fmla="*/ 831 h 1137"/>
                  <a:gd name="T18" fmla="*/ 152 w 2570"/>
                  <a:gd name="T19" fmla="*/ 877 h 1137"/>
                  <a:gd name="T20" fmla="*/ 257 w 2570"/>
                  <a:gd name="T21" fmla="*/ 921 h 1137"/>
                  <a:gd name="T22" fmla="*/ 362 w 2570"/>
                  <a:gd name="T23" fmla="*/ 964 h 1137"/>
                  <a:gd name="T24" fmla="*/ 469 w 2570"/>
                  <a:gd name="T25" fmla="*/ 1005 h 1137"/>
                  <a:gd name="T26" fmla="*/ 579 w 2570"/>
                  <a:gd name="T27" fmla="*/ 1045 h 1137"/>
                  <a:gd name="T28" fmla="*/ 689 w 2570"/>
                  <a:gd name="T29" fmla="*/ 1082 h 1137"/>
                  <a:gd name="T30" fmla="*/ 801 w 2570"/>
                  <a:gd name="T31" fmla="*/ 1119 h 1137"/>
                  <a:gd name="T32" fmla="*/ 920 w 2570"/>
                  <a:gd name="T33" fmla="*/ 1115 h 1137"/>
                  <a:gd name="T34" fmla="*/ 1047 w 2570"/>
                  <a:gd name="T35" fmla="*/ 1070 h 1137"/>
                  <a:gd name="T36" fmla="*/ 1172 w 2570"/>
                  <a:gd name="T37" fmla="*/ 1021 h 1137"/>
                  <a:gd name="T38" fmla="*/ 1294 w 2570"/>
                  <a:gd name="T39" fmla="*/ 969 h 1137"/>
                  <a:gd name="T40" fmla="*/ 1416 w 2570"/>
                  <a:gd name="T41" fmla="*/ 913 h 1137"/>
                  <a:gd name="T42" fmla="*/ 1535 w 2570"/>
                  <a:gd name="T43" fmla="*/ 854 h 1137"/>
                  <a:gd name="T44" fmla="*/ 1652 w 2570"/>
                  <a:gd name="T45" fmla="*/ 792 h 1137"/>
                  <a:gd name="T46" fmla="*/ 1765 w 2570"/>
                  <a:gd name="T47" fmla="*/ 726 h 1137"/>
                  <a:gd name="T48" fmla="*/ 1875 w 2570"/>
                  <a:gd name="T49" fmla="*/ 656 h 1137"/>
                  <a:gd name="T50" fmla="*/ 1982 w 2570"/>
                  <a:gd name="T51" fmla="*/ 582 h 1137"/>
                  <a:gd name="T52" fmla="*/ 2085 w 2570"/>
                  <a:gd name="T53" fmla="*/ 505 h 1137"/>
                  <a:gd name="T54" fmla="*/ 2185 w 2570"/>
                  <a:gd name="T55" fmla="*/ 422 h 1137"/>
                  <a:gd name="T56" fmla="*/ 2279 w 2570"/>
                  <a:gd name="T57" fmla="*/ 337 h 1137"/>
                  <a:gd name="T58" fmla="*/ 2368 w 2570"/>
                  <a:gd name="T59" fmla="*/ 247 h 1137"/>
                  <a:gd name="T60" fmla="*/ 2453 w 2570"/>
                  <a:gd name="T61" fmla="*/ 151 h 1137"/>
                  <a:gd name="T62" fmla="*/ 2533 w 2570"/>
                  <a:gd name="T63" fmla="*/ 51 h 1137"/>
                  <a:gd name="T64" fmla="*/ 2523 w 2570"/>
                  <a:gd name="T65" fmla="*/ 37 h 1137"/>
                  <a:gd name="T66" fmla="*/ 2424 w 2570"/>
                  <a:gd name="T67" fmla="*/ 107 h 1137"/>
                  <a:gd name="T68" fmla="*/ 2324 w 2570"/>
                  <a:gd name="T69" fmla="*/ 175 h 1137"/>
                  <a:gd name="T70" fmla="*/ 2222 w 2570"/>
                  <a:gd name="T71" fmla="*/ 241 h 1137"/>
                  <a:gd name="T72" fmla="*/ 2119 w 2570"/>
                  <a:gd name="T73" fmla="*/ 302 h 1137"/>
                  <a:gd name="T74" fmla="*/ 2012 w 2570"/>
                  <a:gd name="T75" fmla="*/ 361 h 1137"/>
                  <a:gd name="T76" fmla="*/ 1906 w 2570"/>
                  <a:gd name="T77" fmla="*/ 417 h 1137"/>
                  <a:gd name="T78" fmla="*/ 1796 w 2570"/>
                  <a:gd name="T79" fmla="*/ 469 h 1137"/>
                  <a:gd name="T80" fmla="*/ 1686 w 2570"/>
                  <a:gd name="T81" fmla="*/ 518 h 1137"/>
                  <a:gd name="T82" fmla="*/ 1573 w 2570"/>
                  <a:gd name="T83" fmla="*/ 563 h 1137"/>
                  <a:gd name="T84" fmla="*/ 1460 w 2570"/>
                  <a:gd name="T85" fmla="*/ 605 h 1137"/>
                  <a:gd name="T86" fmla="*/ 1345 w 2570"/>
                  <a:gd name="T87" fmla="*/ 642 h 1137"/>
                  <a:gd name="T88" fmla="*/ 1230 w 2570"/>
                  <a:gd name="T89" fmla="*/ 677 h 1137"/>
                  <a:gd name="T90" fmla="*/ 1113 w 2570"/>
                  <a:gd name="T91" fmla="*/ 708 h 1137"/>
                  <a:gd name="T92" fmla="*/ 995 w 2570"/>
                  <a:gd name="T93" fmla="*/ 734 h 1137"/>
                  <a:gd name="T94" fmla="*/ 876 w 2570"/>
                  <a:gd name="T95" fmla="*/ 757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70" h="1137">
                    <a:moveTo>
                      <a:pt x="817" y="767"/>
                    </a:moveTo>
                    <a:lnTo>
                      <a:pt x="768" y="775"/>
                    </a:lnTo>
                    <a:lnTo>
                      <a:pt x="718" y="782"/>
                    </a:lnTo>
                    <a:lnTo>
                      <a:pt x="668" y="787"/>
                    </a:lnTo>
                    <a:lnTo>
                      <a:pt x="619" y="793"/>
                    </a:lnTo>
                    <a:lnTo>
                      <a:pt x="567" y="799"/>
                    </a:lnTo>
                    <a:lnTo>
                      <a:pt x="516" y="803"/>
                    </a:lnTo>
                    <a:lnTo>
                      <a:pt x="465" y="807"/>
                    </a:lnTo>
                    <a:lnTo>
                      <a:pt x="414" y="810"/>
                    </a:lnTo>
                    <a:lnTo>
                      <a:pt x="362" y="812"/>
                    </a:lnTo>
                    <a:lnTo>
                      <a:pt x="311" y="814"/>
                    </a:lnTo>
                    <a:lnTo>
                      <a:pt x="259" y="815"/>
                    </a:lnTo>
                    <a:lnTo>
                      <a:pt x="207" y="815"/>
                    </a:lnTo>
                    <a:lnTo>
                      <a:pt x="156" y="815"/>
                    </a:lnTo>
                    <a:lnTo>
                      <a:pt x="104" y="812"/>
                    </a:lnTo>
                    <a:lnTo>
                      <a:pt x="52" y="810"/>
                    </a:lnTo>
                    <a:lnTo>
                      <a:pt x="0" y="807"/>
                    </a:lnTo>
                    <a:lnTo>
                      <a:pt x="50" y="831"/>
                    </a:lnTo>
                    <a:lnTo>
                      <a:pt x="101" y="854"/>
                    </a:lnTo>
                    <a:lnTo>
                      <a:pt x="152" y="877"/>
                    </a:lnTo>
                    <a:lnTo>
                      <a:pt x="205" y="900"/>
                    </a:lnTo>
                    <a:lnTo>
                      <a:pt x="257" y="921"/>
                    </a:lnTo>
                    <a:lnTo>
                      <a:pt x="309" y="943"/>
                    </a:lnTo>
                    <a:lnTo>
                      <a:pt x="362" y="964"/>
                    </a:lnTo>
                    <a:lnTo>
                      <a:pt x="416" y="985"/>
                    </a:lnTo>
                    <a:lnTo>
                      <a:pt x="469" y="1005"/>
                    </a:lnTo>
                    <a:lnTo>
                      <a:pt x="523" y="1026"/>
                    </a:lnTo>
                    <a:lnTo>
                      <a:pt x="579" y="1045"/>
                    </a:lnTo>
                    <a:lnTo>
                      <a:pt x="633" y="1064"/>
                    </a:lnTo>
                    <a:lnTo>
                      <a:pt x="689" y="1082"/>
                    </a:lnTo>
                    <a:lnTo>
                      <a:pt x="744" y="1102"/>
                    </a:lnTo>
                    <a:lnTo>
                      <a:pt x="801" y="1119"/>
                    </a:lnTo>
                    <a:lnTo>
                      <a:pt x="857" y="1137"/>
                    </a:lnTo>
                    <a:lnTo>
                      <a:pt x="920" y="1115"/>
                    </a:lnTo>
                    <a:lnTo>
                      <a:pt x="984" y="1093"/>
                    </a:lnTo>
                    <a:lnTo>
                      <a:pt x="1047" y="1070"/>
                    </a:lnTo>
                    <a:lnTo>
                      <a:pt x="1110" y="1046"/>
                    </a:lnTo>
                    <a:lnTo>
                      <a:pt x="1172" y="1021"/>
                    </a:lnTo>
                    <a:lnTo>
                      <a:pt x="1233" y="995"/>
                    </a:lnTo>
                    <a:lnTo>
                      <a:pt x="1294" y="969"/>
                    </a:lnTo>
                    <a:lnTo>
                      <a:pt x="1356" y="942"/>
                    </a:lnTo>
                    <a:lnTo>
                      <a:pt x="1416" y="913"/>
                    </a:lnTo>
                    <a:lnTo>
                      <a:pt x="1476" y="885"/>
                    </a:lnTo>
                    <a:lnTo>
                      <a:pt x="1535" y="854"/>
                    </a:lnTo>
                    <a:lnTo>
                      <a:pt x="1594" y="824"/>
                    </a:lnTo>
                    <a:lnTo>
                      <a:pt x="1652" y="792"/>
                    </a:lnTo>
                    <a:lnTo>
                      <a:pt x="1708" y="759"/>
                    </a:lnTo>
                    <a:lnTo>
                      <a:pt x="1765" y="726"/>
                    </a:lnTo>
                    <a:lnTo>
                      <a:pt x="1821" y="692"/>
                    </a:lnTo>
                    <a:lnTo>
                      <a:pt x="1875" y="656"/>
                    </a:lnTo>
                    <a:lnTo>
                      <a:pt x="1929" y="620"/>
                    </a:lnTo>
                    <a:lnTo>
                      <a:pt x="1982" y="582"/>
                    </a:lnTo>
                    <a:lnTo>
                      <a:pt x="2034" y="544"/>
                    </a:lnTo>
                    <a:lnTo>
                      <a:pt x="2085" y="505"/>
                    </a:lnTo>
                    <a:lnTo>
                      <a:pt x="2135" y="464"/>
                    </a:lnTo>
                    <a:lnTo>
                      <a:pt x="2185" y="422"/>
                    </a:lnTo>
                    <a:lnTo>
                      <a:pt x="2232" y="380"/>
                    </a:lnTo>
                    <a:lnTo>
                      <a:pt x="2279" y="337"/>
                    </a:lnTo>
                    <a:lnTo>
                      <a:pt x="2324" y="292"/>
                    </a:lnTo>
                    <a:lnTo>
                      <a:pt x="2368" y="247"/>
                    </a:lnTo>
                    <a:lnTo>
                      <a:pt x="2411" y="199"/>
                    </a:lnTo>
                    <a:lnTo>
                      <a:pt x="2453" y="151"/>
                    </a:lnTo>
                    <a:lnTo>
                      <a:pt x="2494" y="102"/>
                    </a:lnTo>
                    <a:lnTo>
                      <a:pt x="2533" y="51"/>
                    </a:lnTo>
                    <a:lnTo>
                      <a:pt x="2570" y="0"/>
                    </a:lnTo>
                    <a:lnTo>
                      <a:pt x="2523" y="37"/>
                    </a:lnTo>
                    <a:lnTo>
                      <a:pt x="2474" y="73"/>
                    </a:lnTo>
                    <a:lnTo>
                      <a:pt x="2424" y="107"/>
                    </a:lnTo>
                    <a:lnTo>
                      <a:pt x="2374" y="142"/>
                    </a:lnTo>
                    <a:lnTo>
                      <a:pt x="2324" y="175"/>
                    </a:lnTo>
                    <a:lnTo>
                      <a:pt x="2273" y="208"/>
                    </a:lnTo>
                    <a:lnTo>
                      <a:pt x="2222" y="241"/>
                    </a:lnTo>
                    <a:lnTo>
                      <a:pt x="2171" y="271"/>
                    </a:lnTo>
                    <a:lnTo>
                      <a:pt x="2119" y="302"/>
                    </a:lnTo>
                    <a:lnTo>
                      <a:pt x="2066" y="332"/>
                    </a:lnTo>
                    <a:lnTo>
                      <a:pt x="2012" y="361"/>
                    </a:lnTo>
                    <a:lnTo>
                      <a:pt x="1959" y="389"/>
                    </a:lnTo>
                    <a:lnTo>
                      <a:pt x="1906" y="417"/>
                    </a:lnTo>
                    <a:lnTo>
                      <a:pt x="1851" y="443"/>
                    </a:lnTo>
                    <a:lnTo>
                      <a:pt x="1796" y="469"/>
                    </a:lnTo>
                    <a:lnTo>
                      <a:pt x="1741" y="494"/>
                    </a:lnTo>
                    <a:lnTo>
                      <a:pt x="1686" y="518"/>
                    </a:lnTo>
                    <a:lnTo>
                      <a:pt x="1630" y="540"/>
                    </a:lnTo>
                    <a:lnTo>
                      <a:pt x="1573" y="563"/>
                    </a:lnTo>
                    <a:lnTo>
                      <a:pt x="1517" y="584"/>
                    </a:lnTo>
                    <a:lnTo>
                      <a:pt x="1460" y="605"/>
                    </a:lnTo>
                    <a:lnTo>
                      <a:pt x="1403" y="624"/>
                    </a:lnTo>
                    <a:lnTo>
                      <a:pt x="1345" y="642"/>
                    </a:lnTo>
                    <a:lnTo>
                      <a:pt x="1288" y="660"/>
                    </a:lnTo>
                    <a:lnTo>
                      <a:pt x="1230" y="677"/>
                    </a:lnTo>
                    <a:lnTo>
                      <a:pt x="1172" y="693"/>
                    </a:lnTo>
                    <a:lnTo>
                      <a:pt x="1113" y="708"/>
                    </a:lnTo>
                    <a:lnTo>
                      <a:pt x="1054" y="722"/>
                    </a:lnTo>
                    <a:lnTo>
                      <a:pt x="995" y="734"/>
                    </a:lnTo>
                    <a:lnTo>
                      <a:pt x="936" y="747"/>
                    </a:lnTo>
                    <a:lnTo>
                      <a:pt x="876" y="757"/>
                    </a:lnTo>
                    <a:lnTo>
                      <a:pt x="817" y="767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淘宝店chenying0907 6"/>
              <p:cNvSpPr/>
              <p:nvPr/>
            </p:nvSpPr>
            <p:spPr bwMode="auto">
              <a:xfrm>
                <a:off x="5008563" y="2562225"/>
                <a:ext cx="523875" cy="136525"/>
              </a:xfrm>
              <a:custGeom>
                <a:avLst/>
                <a:gdLst>
                  <a:gd name="T0" fmla="*/ 1971 w 2639"/>
                  <a:gd name="T1" fmla="*/ 172 h 690"/>
                  <a:gd name="T2" fmla="*/ 1860 w 2639"/>
                  <a:gd name="T3" fmla="*/ 134 h 690"/>
                  <a:gd name="T4" fmla="*/ 1749 w 2639"/>
                  <a:gd name="T5" fmla="*/ 101 h 690"/>
                  <a:gd name="T6" fmla="*/ 1636 w 2639"/>
                  <a:gd name="T7" fmla="*/ 73 h 690"/>
                  <a:gd name="T8" fmla="*/ 1522 w 2639"/>
                  <a:gd name="T9" fmla="*/ 50 h 690"/>
                  <a:gd name="T10" fmla="*/ 1407 w 2639"/>
                  <a:gd name="T11" fmla="*/ 32 h 690"/>
                  <a:gd name="T12" fmla="*/ 1292 w 2639"/>
                  <a:gd name="T13" fmla="*/ 19 h 690"/>
                  <a:gd name="T14" fmla="*/ 1176 w 2639"/>
                  <a:gd name="T15" fmla="*/ 9 h 690"/>
                  <a:gd name="T16" fmla="*/ 1053 w 2639"/>
                  <a:gd name="T17" fmla="*/ 3 h 690"/>
                  <a:gd name="T18" fmla="*/ 924 w 2639"/>
                  <a:gd name="T19" fmla="*/ 0 h 690"/>
                  <a:gd name="T20" fmla="*/ 796 w 2639"/>
                  <a:gd name="T21" fmla="*/ 3 h 690"/>
                  <a:gd name="T22" fmla="*/ 668 w 2639"/>
                  <a:gd name="T23" fmla="*/ 7 h 690"/>
                  <a:gd name="T24" fmla="*/ 540 w 2639"/>
                  <a:gd name="T25" fmla="*/ 15 h 690"/>
                  <a:gd name="T26" fmla="*/ 412 w 2639"/>
                  <a:gd name="T27" fmla="*/ 25 h 690"/>
                  <a:gd name="T28" fmla="*/ 283 w 2639"/>
                  <a:gd name="T29" fmla="*/ 39 h 690"/>
                  <a:gd name="T30" fmla="*/ 156 w 2639"/>
                  <a:gd name="T31" fmla="*/ 53 h 690"/>
                  <a:gd name="T32" fmla="*/ 68 w 2639"/>
                  <a:gd name="T33" fmla="*/ 79 h 690"/>
                  <a:gd name="T34" fmla="*/ 21 w 2639"/>
                  <a:gd name="T35" fmla="*/ 117 h 690"/>
                  <a:gd name="T36" fmla="*/ 79 w 2639"/>
                  <a:gd name="T37" fmla="*/ 123 h 690"/>
                  <a:gd name="T38" fmla="*/ 241 w 2639"/>
                  <a:gd name="T39" fmla="*/ 100 h 690"/>
                  <a:gd name="T40" fmla="*/ 407 w 2639"/>
                  <a:gd name="T41" fmla="*/ 85 h 690"/>
                  <a:gd name="T42" fmla="*/ 574 w 2639"/>
                  <a:gd name="T43" fmla="*/ 79 h 690"/>
                  <a:gd name="T44" fmla="*/ 740 w 2639"/>
                  <a:gd name="T45" fmla="*/ 80 h 690"/>
                  <a:gd name="T46" fmla="*/ 908 w 2639"/>
                  <a:gd name="T47" fmla="*/ 89 h 690"/>
                  <a:gd name="T48" fmla="*/ 1075 w 2639"/>
                  <a:gd name="T49" fmla="*/ 107 h 690"/>
                  <a:gd name="T50" fmla="*/ 1240 w 2639"/>
                  <a:gd name="T51" fmla="*/ 133 h 690"/>
                  <a:gd name="T52" fmla="*/ 1403 w 2639"/>
                  <a:gd name="T53" fmla="*/ 167 h 690"/>
                  <a:gd name="T54" fmla="*/ 1564 w 2639"/>
                  <a:gd name="T55" fmla="*/ 209 h 690"/>
                  <a:gd name="T56" fmla="*/ 1719 w 2639"/>
                  <a:gd name="T57" fmla="*/ 260 h 690"/>
                  <a:gd name="T58" fmla="*/ 1871 w 2639"/>
                  <a:gd name="T59" fmla="*/ 319 h 690"/>
                  <a:gd name="T60" fmla="*/ 2017 w 2639"/>
                  <a:gd name="T61" fmla="*/ 387 h 690"/>
                  <a:gd name="T62" fmla="*/ 2158 w 2639"/>
                  <a:gd name="T63" fmla="*/ 463 h 690"/>
                  <a:gd name="T64" fmla="*/ 2291 w 2639"/>
                  <a:gd name="T65" fmla="*/ 547 h 690"/>
                  <a:gd name="T66" fmla="*/ 2416 w 2639"/>
                  <a:gd name="T67" fmla="*/ 640 h 690"/>
                  <a:gd name="T68" fmla="*/ 2517 w 2639"/>
                  <a:gd name="T69" fmla="*/ 651 h 690"/>
                  <a:gd name="T70" fmla="*/ 2599 w 2639"/>
                  <a:gd name="T71" fmla="*/ 577 h 690"/>
                  <a:gd name="T72" fmla="*/ 2628 w 2639"/>
                  <a:gd name="T73" fmla="*/ 523 h 690"/>
                  <a:gd name="T74" fmla="*/ 2604 w 2639"/>
                  <a:gd name="T75" fmla="*/ 491 h 690"/>
                  <a:gd name="T76" fmla="*/ 2573 w 2639"/>
                  <a:gd name="T77" fmla="*/ 462 h 690"/>
                  <a:gd name="T78" fmla="*/ 2539 w 2639"/>
                  <a:gd name="T79" fmla="*/ 434 h 690"/>
                  <a:gd name="T80" fmla="*/ 2501 w 2639"/>
                  <a:gd name="T81" fmla="*/ 408 h 690"/>
                  <a:gd name="T82" fmla="*/ 2462 w 2639"/>
                  <a:gd name="T83" fmla="*/ 381 h 690"/>
                  <a:gd name="T84" fmla="*/ 2397 w 2639"/>
                  <a:gd name="T85" fmla="*/ 346 h 690"/>
                  <a:gd name="T86" fmla="*/ 2308 w 2639"/>
                  <a:gd name="T87" fmla="*/ 304 h 690"/>
                  <a:gd name="T88" fmla="*/ 2218 w 2639"/>
                  <a:gd name="T89" fmla="*/ 267 h 690"/>
                  <a:gd name="T90" fmla="*/ 2093 w 2639"/>
                  <a:gd name="T91" fmla="*/ 219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39" h="690">
                    <a:moveTo>
                      <a:pt x="2025" y="193"/>
                    </a:moveTo>
                    <a:lnTo>
                      <a:pt x="1971" y="172"/>
                    </a:lnTo>
                    <a:lnTo>
                      <a:pt x="1915" y="152"/>
                    </a:lnTo>
                    <a:lnTo>
                      <a:pt x="1860" y="134"/>
                    </a:lnTo>
                    <a:lnTo>
                      <a:pt x="1804" y="117"/>
                    </a:lnTo>
                    <a:lnTo>
                      <a:pt x="1749" y="101"/>
                    </a:lnTo>
                    <a:lnTo>
                      <a:pt x="1692" y="87"/>
                    </a:lnTo>
                    <a:lnTo>
                      <a:pt x="1636" y="73"/>
                    </a:lnTo>
                    <a:lnTo>
                      <a:pt x="1580" y="62"/>
                    </a:lnTo>
                    <a:lnTo>
                      <a:pt x="1522" y="50"/>
                    </a:lnTo>
                    <a:lnTo>
                      <a:pt x="1465" y="41"/>
                    </a:lnTo>
                    <a:lnTo>
                      <a:pt x="1407" y="32"/>
                    </a:lnTo>
                    <a:lnTo>
                      <a:pt x="1349" y="25"/>
                    </a:lnTo>
                    <a:lnTo>
                      <a:pt x="1292" y="19"/>
                    </a:lnTo>
                    <a:lnTo>
                      <a:pt x="1234" y="13"/>
                    </a:lnTo>
                    <a:lnTo>
                      <a:pt x="1176" y="9"/>
                    </a:lnTo>
                    <a:lnTo>
                      <a:pt x="1117" y="6"/>
                    </a:lnTo>
                    <a:lnTo>
                      <a:pt x="1053" y="3"/>
                    </a:lnTo>
                    <a:lnTo>
                      <a:pt x="989" y="2"/>
                    </a:lnTo>
                    <a:lnTo>
                      <a:pt x="924" y="0"/>
                    </a:lnTo>
                    <a:lnTo>
                      <a:pt x="861" y="2"/>
                    </a:lnTo>
                    <a:lnTo>
                      <a:pt x="796" y="3"/>
                    </a:lnTo>
                    <a:lnTo>
                      <a:pt x="732" y="5"/>
                    </a:lnTo>
                    <a:lnTo>
                      <a:pt x="668" y="7"/>
                    </a:lnTo>
                    <a:lnTo>
                      <a:pt x="604" y="11"/>
                    </a:lnTo>
                    <a:lnTo>
                      <a:pt x="540" y="15"/>
                    </a:lnTo>
                    <a:lnTo>
                      <a:pt x="476" y="21"/>
                    </a:lnTo>
                    <a:lnTo>
                      <a:pt x="412" y="25"/>
                    </a:lnTo>
                    <a:lnTo>
                      <a:pt x="348" y="32"/>
                    </a:lnTo>
                    <a:lnTo>
                      <a:pt x="283" y="39"/>
                    </a:lnTo>
                    <a:lnTo>
                      <a:pt x="220" y="46"/>
                    </a:lnTo>
                    <a:lnTo>
                      <a:pt x="156" y="53"/>
                    </a:lnTo>
                    <a:lnTo>
                      <a:pt x="92" y="61"/>
                    </a:lnTo>
                    <a:lnTo>
                      <a:pt x="68" y="79"/>
                    </a:lnTo>
                    <a:lnTo>
                      <a:pt x="44" y="97"/>
                    </a:lnTo>
                    <a:lnTo>
                      <a:pt x="21" y="117"/>
                    </a:lnTo>
                    <a:lnTo>
                      <a:pt x="0" y="137"/>
                    </a:lnTo>
                    <a:lnTo>
                      <a:pt x="79" y="123"/>
                    </a:lnTo>
                    <a:lnTo>
                      <a:pt x="161" y="110"/>
                    </a:lnTo>
                    <a:lnTo>
                      <a:pt x="241" y="100"/>
                    </a:lnTo>
                    <a:lnTo>
                      <a:pt x="324" y="91"/>
                    </a:lnTo>
                    <a:lnTo>
                      <a:pt x="407" y="85"/>
                    </a:lnTo>
                    <a:lnTo>
                      <a:pt x="490" y="81"/>
                    </a:lnTo>
                    <a:lnTo>
                      <a:pt x="574" y="79"/>
                    </a:lnTo>
                    <a:lnTo>
                      <a:pt x="656" y="79"/>
                    </a:lnTo>
                    <a:lnTo>
                      <a:pt x="740" y="80"/>
                    </a:lnTo>
                    <a:lnTo>
                      <a:pt x="824" y="83"/>
                    </a:lnTo>
                    <a:lnTo>
                      <a:pt x="908" y="89"/>
                    </a:lnTo>
                    <a:lnTo>
                      <a:pt x="992" y="97"/>
                    </a:lnTo>
                    <a:lnTo>
                      <a:pt x="1075" y="107"/>
                    </a:lnTo>
                    <a:lnTo>
                      <a:pt x="1158" y="119"/>
                    </a:lnTo>
                    <a:lnTo>
                      <a:pt x="1240" y="133"/>
                    </a:lnTo>
                    <a:lnTo>
                      <a:pt x="1322" y="149"/>
                    </a:lnTo>
                    <a:lnTo>
                      <a:pt x="1403" y="167"/>
                    </a:lnTo>
                    <a:lnTo>
                      <a:pt x="1483" y="188"/>
                    </a:lnTo>
                    <a:lnTo>
                      <a:pt x="1564" y="209"/>
                    </a:lnTo>
                    <a:lnTo>
                      <a:pt x="1642" y="234"/>
                    </a:lnTo>
                    <a:lnTo>
                      <a:pt x="1719" y="260"/>
                    </a:lnTo>
                    <a:lnTo>
                      <a:pt x="1796" y="288"/>
                    </a:lnTo>
                    <a:lnTo>
                      <a:pt x="1871" y="319"/>
                    </a:lnTo>
                    <a:lnTo>
                      <a:pt x="1945" y="352"/>
                    </a:lnTo>
                    <a:lnTo>
                      <a:pt x="2017" y="387"/>
                    </a:lnTo>
                    <a:lnTo>
                      <a:pt x="2089" y="423"/>
                    </a:lnTo>
                    <a:lnTo>
                      <a:pt x="2158" y="463"/>
                    </a:lnTo>
                    <a:lnTo>
                      <a:pt x="2225" y="504"/>
                    </a:lnTo>
                    <a:lnTo>
                      <a:pt x="2291" y="547"/>
                    </a:lnTo>
                    <a:lnTo>
                      <a:pt x="2354" y="592"/>
                    </a:lnTo>
                    <a:lnTo>
                      <a:pt x="2416" y="640"/>
                    </a:lnTo>
                    <a:lnTo>
                      <a:pt x="2477" y="690"/>
                    </a:lnTo>
                    <a:lnTo>
                      <a:pt x="2517" y="651"/>
                    </a:lnTo>
                    <a:lnTo>
                      <a:pt x="2558" y="614"/>
                    </a:lnTo>
                    <a:lnTo>
                      <a:pt x="2599" y="577"/>
                    </a:lnTo>
                    <a:lnTo>
                      <a:pt x="2639" y="539"/>
                    </a:lnTo>
                    <a:lnTo>
                      <a:pt x="2628" y="523"/>
                    </a:lnTo>
                    <a:lnTo>
                      <a:pt x="2616" y="507"/>
                    </a:lnTo>
                    <a:lnTo>
                      <a:pt x="2604" y="491"/>
                    </a:lnTo>
                    <a:lnTo>
                      <a:pt x="2589" y="477"/>
                    </a:lnTo>
                    <a:lnTo>
                      <a:pt x="2573" y="462"/>
                    </a:lnTo>
                    <a:lnTo>
                      <a:pt x="2557" y="448"/>
                    </a:lnTo>
                    <a:lnTo>
                      <a:pt x="2539" y="434"/>
                    </a:lnTo>
                    <a:lnTo>
                      <a:pt x="2521" y="420"/>
                    </a:lnTo>
                    <a:lnTo>
                      <a:pt x="2501" y="408"/>
                    </a:lnTo>
                    <a:lnTo>
                      <a:pt x="2482" y="394"/>
                    </a:lnTo>
                    <a:lnTo>
                      <a:pt x="2462" y="381"/>
                    </a:lnTo>
                    <a:lnTo>
                      <a:pt x="2441" y="370"/>
                    </a:lnTo>
                    <a:lnTo>
                      <a:pt x="2397" y="346"/>
                    </a:lnTo>
                    <a:lnTo>
                      <a:pt x="2353" y="325"/>
                    </a:lnTo>
                    <a:lnTo>
                      <a:pt x="2308" y="304"/>
                    </a:lnTo>
                    <a:lnTo>
                      <a:pt x="2263" y="285"/>
                    </a:lnTo>
                    <a:lnTo>
                      <a:pt x="2218" y="267"/>
                    </a:lnTo>
                    <a:lnTo>
                      <a:pt x="2175" y="250"/>
                    </a:lnTo>
                    <a:lnTo>
                      <a:pt x="2093" y="219"/>
                    </a:lnTo>
                    <a:lnTo>
                      <a:pt x="2025" y="193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淘宝店chenying0907 7"/>
              <p:cNvSpPr/>
              <p:nvPr/>
            </p:nvSpPr>
            <p:spPr bwMode="auto">
              <a:xfrm>
                <a:off x="5519738" y="2355850"/>
                <a:ext cx="250825" cy="119063"/>
              </a:xfrm>
              <a:custGeom>
                <a:avLst/>
                <a:gdLst>
                  <a:gd name="T0" fmla="*/ 1076 w 1264"/>
                  <a:gd name="T1" fmla="*/ 600 h 600"/>
                  <a:gd name="T2" fmla="*/ 1100 w 1264"/>
                  <a:gd name="T3" fmla="*/ 575 h 600"/>
                  <a:gd name="T4" fmla="*/ 1125 w 1264"/>
                  <a:gd name="T5" fmla="*/ 552 h 600"/>
                  <a:gd name="T6" fmla="*/ 1149 w 1264"/>
                  <a:gd name="T7" fmla="*/ 528 h 600"/>
                  <a:gd name="T8" fmla="*/ 1172 w 1264"/>
                  <a:gd name="T9" fmla="*/ 504 h 600"/>
                  <a:gd name="T10" fmla="*/ 1195 w 1264"/>
                  <a:gd name="T11" fmla="*/ 480 h 600"/>
                  <a:gd name="T12" fmla="*/ 1219 w 1264"/>
                  <a:gd name="T13" fmla="*/ 456 h 600"/>
                  <a:gd name="T14" fmla="*/ 1242 w 1264"/>
                  <a:gd name="T15" fmla="*/ 434 h 600"/>
                  <a:gd name="T16" fmla="*/ 1264 w 1264"/>
                  <a:gd name="T17" fmla="*/ 411 h 600"/>
                  <a:gd name="T18" fmla="*/ 1233 w 1264"/>
                  <a:gd name="T19" fmla="*/ 383 h 600"/>
                  <a:gd name="T20" fmla="*/ 1200 w 1264"/>
                  <a:gd name="T21" fmla="*/ 355 h 600"/>
                  <a:gd name="T22" fmla="*/ 1166 w 1264"/>
                  <a:gd name="T23" fmla="*/ 330 h 600"/>
                  <a:gd name="T24" fmla="*/ 1132 w 1264"/>
                  <a:gd name="T25" fmla="*/ 306 h 600"/>
                  <a:gd name="T26" fmla="*/ 1098 w 1264"/>
                  <a:gd name="T27" fmla="*/ 282 h 600"/>
                  <a:gd name="T28" fmla="*/ 1061 w 1264"/>
                  <a:gd name="T29" fmla="*/ 259 h 600"/>
                  <a:gd name="T30" fmla="*/ 1026 w 1264"/>
                  <a:gd name="T31" fmla="*/ 237 h 600"/>
                  <a:gd name="T32" fmla="*/ 989 w 1264"/>
                  <a:gd name="T33" fmla="*/ 216 h 600"/>
                  <a:gd name="T34" fmla="*/ 952 w 1264"/>
                  <a:gd name="T35" fmla="*/ 197 h 600"/>
                  <a:gd name="T36" fmla="*/ 914 w 1264"/>
                  <a:gd name="T37" fmla="*/ 179 h 600"/>
                  <a:gd name="T38" fmla="*/ 877 w 1264"/>
                  <a:gd name="T39" fmla="*/ 160 h 600"/>
                  <a:gd name="T40" fmla="*/ 838 w 1264"/>
                  <a:gd name="T41" fmla="*/ 144 h 600"/>
                  <a:gd name="T42" fmla="*/ 798 w 1264"/>
                  <a:gd name="T43" fmla="*/ 129 h 600"/>
                  <a:gd name="T44" fmla="*/ 759 w 1264"/>
                  <a:gd name="T45" fmla="*/ 114 h 600"/>
                  <a:gd name="T46" fmla="*/ 719 w 1264"/>
                  <a:gd name="T47" fmla="*/ 100 h 600"/>
                  <a:gd name="T48" fmla="*/ 678 w 1264"/>
                  <a:gd name="T49" fmla="*/ 87 h 600"/>
                  <a:gd name="T50" fmla="*/ 638 w 1264"/>
                  <a:gd name="T51" fmla="*/ 75 h 600"/>
                  <a:gd name="T52" fmla="*/ 596 w 1264"/>
                  <a:gd name="T53" fmla="*/ 64 h 600"/>
                  <a:gd name="T54" fmla="*/ 556 w 1264"/>
                  <a:gd name="T55" fmla="*/ 54 h 600"/>
                  <a:gd name="T56" fmla="*/ 514 w 1264"/>
                  <a:gd name="T57" fmla="*/ 45 h 600"/>
                  <a:gd name="T58" fmla="*/ 472 w 1264"/>
                  <a:gd name="T59" fmla="*/ 37 h 600"/>
                  <a:gd name="T60" fmla="*/ 430 w 1264"/>
                  <a:gd name="T61" fmla="*/ 29 h 600"/>
                  <a:gd name="T62" fmla="*/ 388 w 1264"/>
                  <a:gd name="T63" fmla="*/ 23 h 600"/>
                  <a:gd name="T64" fmla="*/ 345 w 1264"/>
                  <a:gd name="T65" fmla="*/ 17 h 600"/>
                  <a:gd name="T66" fmla="*/ 302 w 1264"/>
                  <a:gd name="T67" fmla="*/ 12 h 600"/>
                  <a:gd name="T68" fmla="*/ 260 w 1264"/>
                  <a:gd name="T69" fmla="*/ 8 h 600"/>
                  <a:gd name="T70" fmla="*/ 217 w 1264"/>
                  <a:gd name="T71" fmla="*/ 5 h 600"/>
                  <a:gd name="T72" fmla="*/ 173 w 1264"/>
                  <a:gd name="T73" fmla="*/ 3 h 600"/>
                  <a:gd name="T74" fmla="*/ 130 w 1264"/>
                  <a:gd name="T75" fmla="*/ 2 h 600"/>
                  <a:gd name="T76" fmla="*/ 86 w 1264"/>
                  <a:gd name="T77" fmla="*/ 0 h 600"/>
                  <a:gd name="T78" fmla="*/ 43 w 1264"/>
                  <a:gd name="T79" fmla="*/ 0 h 600"/>
                  <a:gd name="T80" fmla="*/ 0 w 1264"/>
                  <a:gd name="T81" fmla="*/ 2 h 600"/>
                  <a:gd name="T82" fmla="*/ 43 w 1264"/>
                  <a:gd name="T83" fmla="*/ 23 h 600"/>
                  <a:gd name="T84" fmla="*/ 86 w 1264"/>
                  <a:gd name="T85" fmla="*/ 44 h 600"/>
                  <a:gd name="T86" fmla="*/ 127 w 1264"/>
                  <a:gd name="T87" fmla="*/ 63 h 600"/>
                  <a:gd name="T88" fmla="*/ 167 w 1264"/>
                  <a:gd name="T89" fmla="*/ 81 h 600"/>
                  <a:gd name="T90" fmla="*/ 228 w 1264"/>
                  <a:gd name="T91" fmla="*/ 104 h 600"/>
                  <a:gd name="T92" fmla="*/ 289 w 1264"/>
                  <a:gd name="T93" fmla="*/ 126 h 600"/>
                  <a:gd name="T94" fmla="*/ 349 w 1264"/>
                  <a:gd name="T95" fmla="*/ 151 h 600"/>
                  <a:gd name="T96" fmla="*/ 409 w 1264"/>
                  <a:gd name="T97" fmla="*/ 177 h 600"/>
                  <a:gd name="T98" fmla="*/ 468 w 1264"/>
                  <a:gd name="T99" fmla="*/ 205 h 600"/>
                  <a:gd name="T100" fmla="*/ 527 w 1264"/>
                  <a:gd name="T101" fmla="*/ 233 h 600"/>
                  <a:gd name="T102" fmla="*/ 585 w 1264"/>
                  <a:gd name="T103" fmla="*/ 264 h 600"/>
                  <a:gd name="T104" fmla="*/ 643 w 1264"/>
                  <a:gd name="T105" fmla="*/ 295 h 600"/>
                  <a:gd name="T106" fmla="*/ 700 w 1264"/>
                  <a:gd name="T107" fmla="*/ 328 h 600"/>
                  <a:gd name="T108" fmla="*/ 755 w 1264"/>
                  <a:gd name="T109" fmla="*/ 363 h 600"/>
                  <a:gd name="T110" fmla="*/ 811 w 1264"/>
                  <a:gd name="T111" fmla="*/ 400 h 600"/>
                  <a:gd name="T112" fmla="*/ 865 w 1264"/>
                  <a:gd name="T113" fmla="*/ 437 h 600"/>
                  <a:gd name="T114" fmla="*/ 918 w 1264"/>
                  <a:gd name="T115" fmla="*/ 476 h 600"/>
                  <a:gd name="T116" fmla="*/ 972 w 1264"/>
                  <a:gd name="T117" fmla="*/ 515 h 600"/>
                  <a:gd name="T118" fmla="*/ 1024 w 1264"/>
                  <a:gd name="T119" fmla="*/ 557 h 600"/>
                  <a:gd name="T120" fmla="*/ 1076 w 1264"/>
                  <a:gd name="T121" fmla="*/ 60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600">
                    <a:moveTo>
                      <a:pt x="1076" y="600"/>
                    </a:moveTo>
                    <a:lnTo>
                      <a:pt x="1100" y="575"/>
                    </a:lnTo>
                    <a:lnTo>
                      <a:pt x="1125" y="552"/>
                    </a:lnTo>
                    <a:lnTo>
                      <a:pt x="1149" y="528"/>
                    </a:lnTo>
                    <a:lnTo>
                      <a:pt x="1172" y="504"/>
                    </a:lnTo>
                    <a:lnTo>
                      <a:pt x="1195" y="480"/>
                    </a:lnTo>
                    <a:lnTo>
                      <a:pt x="1219" y="456"/>
                    </a:lnTo>
                    <a:lnTo>
                      <a:pt x="1242" y="434"/>
                    </a:lnTo>
                    <a:lnTo>
                      <a:pt x="1264" y="411"/>
                    </a:lnTo>
                    <a:lnTo>
                      <a:pt x="1233" y="383"/>
                    </a:lnTo>
                    <a:lnTo>
                      <a:pt x="1200" y="355"/>
                    </a:lnTo>
                    <a:lnTo>
                      <a:pt x="1166" y="330"/>
                    </a:lnTo>
                    <a:lnTo>
                      <a:pt x="1132" y="306"/>
                    </a:lnTo>
                    <a:lnTo>
                      <a:pt x="1098" y="282"/>
                    </a:lnTo>
                    <a:lnTo>
                      <a:pt x="1061" y="259"/>
                    </a:lnTo>
                    <a:lnTo>
                      <a:pt x="1026" y="237"/>
                    </a:lnTo>
                    <a:lnTo>
                      <a:pt x="989" y="216"/>
                    </a:lnTo>
                    <a:lnTo>
                      <a:pt x="952" y="197"/>
                    </a:lnTo>
                    <a:lnTo>
                      <a:pt x="914" y="179"/>
                    </a:lnTo>
                    <a:lnTo>
                      <a:pt x="877" y="160"/>
                    </a:lnTo>
                    <a:lnTo>
                      <a:pt x="838" y="144"/>
                    </a:lnTo>
                    <a:lnTo>
                      <a:pt x="798" y="129"/>
                    </a:lnTo>
                    <a:lnTo>
                      <a:pt x="759" y="114"/>
                    </a:lnTo>
                    <a:lnTo>
                      <a:pt x="719" y="100"/>
                    </a:lnTo>
                    <a:lnTo>
                      <a:pt x="678" y="87"/>
                    </a:lnTo>
                    <a:lnTo>
                      <a:pt x="638" y="75"/>
                    </a:lnTo>
                    <a:lnTo>
                      <a:pt x="596" y="64"/>
                    </a:lnTo>
                    <a:lnTo>
                      <a:pt x="556" y="54"/>
                    </a:lnTo>
                    <a:lnTo>
                      <a:pt x="514" y="45"/>
                    </a:lnTo>
                    <a:lnTo>
                      <a:pt x="472" y="37"/>
                    </a:lnTo>
                    <a:lnTo>
                      <a:pt x="430" y="29"/>
                    </a:lnTo>
                    <a:lnTo>
                      <a:pt x="388" y="23"/>
                    </a:lnTo>
                    <a:lnTo>
                      <a:pt x="345" y="17"/>
                    </a:lnTo>
                    <a:lnTo>
                      <a:pt x="302" y="12"/>
                    </a:lnTo>
                    <a:lnTo>
                      <a:pt x="260" y="8"/>
                    </a:lnTo>
                    <a:lnTo>
                      <a:pt x="217" y="5"/>
                    </a:lnTo>
                    <a:lnTo>
                      <a:pt x="173" y="3"/>
                    </a:lnTo>
                    <a:lnTo>
                      <a:pt x="130" y="2"/>
                    </a:lnTo>
                    <a:lnTo>
                      <a:pt x="86" y="0"/>
                    </a:lnTo>
                    <a:lnTo>
                      <a:pt x="43" y="0"/>
                    </a:lnTo>
                    <a:lnTo>
                      <a:pt x="0" y="2"/>
                    </a:lnTo>
                    <a:lnTo>
                      <a:pt x="43" y="23"/>
                    </a:lnTo>
                    <a:lnTo>
                      <a:pt x="86" y="44"/>
                    </a:lnTo>
                    <a:lnTo>
                      <a:pt x="127" y="63"/>
                    </a:lnTo>
                    <a:lnTo>
                      <a:pt x="167" y="81"/>
                    </a:lnTo>
                    <a:lnTo>
                      <a:pt x="228" y="104"/>
                    </a:lnTo>
                    <a:lnTo>
                      <a:pt x="289" y="126"/>
                    </a:lnTo>
                    <a:lnTo>
                      <a:pt x="349" y="151"/>
                    </a:lnTo>
                    <a:lnTo>
                      <a:pt x="409" y="177"/>
                    </a:lnTo>
                    <a:lnTo>
                      <a:pt x="468" y="205"/>
                    </a:lnTo>
                    <a:lnTo>
                      <a:pt x="527" y="233"/>
                    </a:lnTo>
                    <a:lnTo>
                      <a:pt x="585" y="264"/>
                    </a:lnTo>
                    <a:lnTo>
                      <a:pt x="643" y="295"/>
                    </a:lnTo>
                    <a:lnTo>
                      <a:pt x="700" y="328"/>
                    </a:lnTo>
                    <a:lnTo>
                      <a:pt x="755" y="363"/>
                    </a:lnTo>
                    <a:lnTo>
                      <a:pt x="811" y="400"/>
                    </a:lnTo>
                    <a:lnTo>
                      <a:pt x="865" y="437"/>
                    </a:lnTo>
                    <a:lnTo>
                      <a:pt x="918" y="476"/>
                    </a:lnTo>
                    <a:lnTo>
                      <a:pt x="972" y="515"/>
                    </a:lnTo>
                    <a:lnTo>
                      <a:pt x="1024" y="557"/>
                    </a:lnTo>
                    <a:lnTo>
                      <a:pt x="1076" y="60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淘宝店chenying0907 8"/>
              <p:cNvSpPr/>
              <p:nvPr/>
            </p:nvSpPr>
            <p:spPr bwMode="auto">
              <a:xfrm>
                <a:off x="5078413" y="2452688"/>
                <a:ext cx="628650" cy="201613"/>
              </a:xfrm>
              <a:custGeom>
                <a:avLst/>
                <a:gdLst>
                  <a:gd name="T0" fmla="*/ 1188 w 3175"/>
                  <a:gd name="T1" fmla="*/ 139 h 1016"/>
                  <a:gd name="T2" fmla="*/ 1205 w 3175"/>
                  <a:gd name="T3" fmla="*/ 153 h 1016"/>
                  <a:gd name="T4" fmla="*/ 1284 w 3175"/>
                  <a:gd name="T5" fmla="*/ 178 h 1016"/>
                  <a:gd name="T6" fmla="*/ 1435 w 3175"/>
                  <a:gd name="T7" fmla="*/ 208 h 1016"/>
                  <a:gd name="T8" fmla="*/ 1699 w 3175"/>
                  <a:gd name="T9" fmla="*/ 251 h 1016"/>
                  <a:gd name="T10" fmla="*/ 1785 w 3175"/>
                  <a:gd name="T11" fmla="*/ 268 h 1016"/>
                  <a:gd name="T12" fmla="*/ 1806 w 3175"/>
                  <a:gd name="T13" fmla="*/ 276 h 1016"/>
                  <a:gd name="T14" fmla="*/ 1679 w 3175"/>
                  <a:gd name="T15" fmla="*/ 271 h 1016"/>
                  <a:gd name="T16" fmla="*/ 1392 w 3175"/>
                  <a:gd name="T17" fmla="*/ 264 h 1016"/>
                  <a:gd name="T18" fmla="*/ 1206 w 3175"/>
                  <a:gd name="T19" fmla="*/ 266 h 1016"/>
                  <a:gd name="T20" fmla="*/ 1001 w 3175"/>
                  <a:gd name="T21" fmla="*/ 274 h 1016"/>
                  <a:gd name="T22" fmla="*/ 784 w 3175"/>
                  <a:gd name="T23" fmla="*/ 293 h 1016"/>
                  <a:gd name="T24" fmla="*/ 562 w 3175"/>
                  <a:gd name="T25" fmla="*/ 322 h 1016"/>
                  <a:gd name="T26" fmla="*/ 342 w 3175"/>
                  <a:gd name="T27" fmla="*/ 364 h 1016"/>
                  <a:gd name="T28" fmla="*/ 131 w 3175"/>
                  <a:gd name="T29" fmla="*/ 423 h 1016"/>
                  <a:gd name="T30" fmla="*/ 65 w 3175"/>
                  <a:gd name="T31" fmla="*/ 466 h 1016"/>
                  <a:gd name="T32" fmla="*/ 263 w 3175"/>
                  <a:gd name="T33" fmla="*/ 451 h 1016"/>
                  <a:gd name="T34" fmla="*/ 460 w 3175"/>
                  <a:gd name="T35" fmla="*/ 443 h 1016"/>
                  <a:gd name="T36" fmla="*/ 657 w 3175"/>
                  <a:gd name="T37" fmla="*/ 442 h 1016"/>
                  <a:gd name="T38" fmla="*/ 856 w 3175"/>
                  <a:gd name="T39" fmla="*/ 451 h 1016"/>
                  <a:gd name="T40" fmla="*/ 1053 w 3175"/>
                  <a:gd name="T41" fmla="*/ 471 h 1016"/>
                  <a:gd name="T42" fmla="*/ 1230 w 3175"/>
                  <a:gd name="T43" fmla="*/ 499 h 1016"/>
                  <a:gd name="T44" fmla="*/ 1402 w 3175"/>
                  <a:gd name="T45" fmla="*/ 539 h 1016"/>
                  <a:gd name="T46" fmla="*/ 1571 w 3175"/>
                  <a:gd name="T47" fmla="*/ 587 h 1016"/>
                  <a:gd name="T48" fmla="*/ 1737 w 3175"/>
                  <a:gd name="T49" fmla="*/ 648 h 1016"/>
                  <a:gd name="T50" fmla="*/ 1901 w 3175"/>
                  <a:gd name="T51" fmla="*/ 717 h 1016"/>
                  <a:gd name="T52" fmla="*/ 2061 w 3175"/>
                  <a:gd name="T53" fmla="*/ 792 h 1016"/>
                  <a:gd name="T54" fmla="*/ 2149 w 3175"/>
                  <a:gd name="T55" fmla="*/ 836 h 1016"/>
                  <a:gd name="T56" fmla="*/ 2235 w 3175"/>
                  <a:gd name="T57" fmla="*/ 888 h 1016"/>
                  <a:gd name="T58" fmla="*/ 2313 w 3175"/>
                  <a:gd name="T59" fmla="*/ 947 h 1016"/>
                  <a:gd name="T60" fmla="*/ 2357 w 3175"/>
                  <a:gd name="T61" fmla="*/ 992 h 1016"/>
                  <a:gd name="T62" fmla="*/ 2432 w 3175"/>
                  <a:gd name="T63" fmla="*/ 964 h 1016"/>
                  <a:gd name="T64" fmla="*/ 2594 w 3175"/>
                  <a:gd name="T65" fmla="*/ 811 h 1016"/>
                  <a:gd name="T66" fmla="*/ 2748 w 3175"/>
                  <a:gd name="T67" fmla="*/ 662 h 1016"/>
                  <a:gd name="T68" fmla="*/ 2897 w 3175"/>
                  <a:gd name="T69" fmla="*/ 518 h 1016"/>
                  <a:gd name="T70" fmla="*/ 3039 w 3175"/>
                  <a:gd name="T71" fmla="*/ 378 h 1016"/>
                  <a:gd name="T72" fmla="*/ 3175 w 3175"/>
                  <a:gd name="T73" fmla="*/ 243 h 1016"/>
                  <a:gd name="T74" fmla="*/ 2997 w 3175"/>
                  <a:gd name="T75" fmla="*/ 175 h 1016"/>
                  <a:gd name="T76" fmla="*/ 2815 w 3175"/>
                  <a:gd name="T77" fmla="*/ 118 h 1016"/>
                  <a:gd name="T78" fmla="*/ 2633 w 3175"/>
                  <a:gd name="T79" fmla="*/ 71 h 1016"/>
                  <a:gd name="T80" fmla="*/ 2447 w 3175"/>
                  <a:gd name="T81" fmla="*/ 36 h 1016"/>
                  <a:gd name="T82" fmla="*/ 2261 w 3175"/>
                  <a:gd name="T83" fmla="*/ 12 h 1016"/>
                  <a:gd name="T84" fmla="*/ 2074 w 3175"/>
                  <a:gd name="T85" fmla="*/ 1 h 1016"/>
                  <a:gd name="T86" fmla="*/ 1887 w 3175"/>
                  <a:gd name="T87" fmla="*/ 2 h 1016"/>
                  <a:gd name="T88" fmla="*/ 1699 w 3175"/>
                  <a:gd name="T89" fmla="*/ 16 h 1016"/>
                  <a:gd name="T90" fmla="*/ 1515 w 3175"/>
                  <a:gd name="T91" fmla="*/ 42 h 1016"/>
                  <a:gd name="T92" fmla="*/ 1330 w 3175"/>
                  <a:gd name="T93" fmla="*/ 83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175" h="1016">
                    <a:moveTo>
                      <a:pt x="1208" y="117"/>
                    </a:moveTo>
                    <a:lnTo>
                      <a:pt x="1198" y="128"/>
                    </a:lnTo>
                    <a:lnTo>
                      <a:pt x="1188" y="139"/>
                    </a:lnTo>
                    <a:lnTo>
                      <a:pt x="1190" y="144"/>
                    </a:lnTo>
                    <a:lnTo>
                      <a:pt x="1196" y="149"/>
                    </a:lnTo>
                    <a:lnTo>
                      <a:pt x="1205" y="153"/>
                    </a:lnTo>
                    <a:lnTo>
                      <a:pt x="1216" y="159"/>
                    </a:lnTo>
                    <a:lnTo>
                      <a:pt x="1246" y="168"/>
                    </a:lnTo>
                    <a:lnTo>
                      <a:pt x="1284" y="178"/>
                    </a:lnTo>
                    <a:lnTo>
                      <a:pt x="1330" y="188"/>
                    </a:lnTo>
                    <a:lnTo>
                      <a:pt x="1381" y="197"/>
                    </a:lnTo>
                    <a:lnTo>
                      <a:pt x="1435" y="208"/>
                    </a:lnTo>
                    <a:lnTo>
                      <a:pt x="1491" y="217"/>
                    </a:lnTo>
                    <a:lnTo>
                      <a:pt x="1601" y="234"/>
                    </a:lnTo>
                    <a:lnTo>
                      <a:pt x="1699" y="251"/>
                    </a:lnTo>
                    <a:lnTo>
                      <a:pt x="1739" y="257"/>
                    </a:lnTo>
                    <a:lnTo>
                      <a:pt x="1772" y="264"/>
                    </a:lnTo>
                    <a:lnTo>
                      <a:pt x="1785" y="268"/>
                    </a:lnTo>
                    <a:lnTo>
                      <a:pt x="1795" y="271"/>
                    </a:lnTo>
                    <a:lnTo>
                      <a:pt x="1802" y="273"/>
                    </a:lnTo>
                    <a:lnTo>
                      <a:pt x="1806" y="276"/>
                    </a:lnTo>
                    <a:lnTo>
                      <a:pt x="1786" y="276"/>
                    </a:lnTo>
                    <a:lnTo>
                      <a:pt x="1743" y="274"/>
                    </a:lnTo>
                    <a:lnTo>
                      <a:pt x="1679" y="271"/>
                    </a:lnTo>
                    <a:lnTo>
                      <a:pt x="1599" y="268"/>
                    </a:lnTo>
                    <a:lnTo>
                      <a:pt x="1502" y="265"/>
                    </a:lnTo>
                    <a:lnTo>
                      <a:pt x="1392" y="264"/>
                    </a:lnTo>
                    <a:lnTo>
                      <a:pt x="1333" y="264"/>
                    </a:lnTo>
                    <a:lnTo>
                      <a:pt x="1271" y="265"/>
                    </a:lnTo>
                    <a:lnTo>
                      <a:pt x="1206" y="266"/>
                    </a:lnTo>
                    <a:lnTo>
                      <a:pt x="1140" y="269"/>
                    </a:lnTo>
                    <a:lnTo>
                      <a:pt x="1071" y="271"/>
                    </a:lnTo>
                    <a:lnTo>
                      <a:pt x="1001" y="274"/>
                    </a:lnTo>
                    <a:lnTo>
                      <a:pt x="930" y="280"/>
                    </a:lnTo>
                    <a:lnTo>
                      <a:pt x="858" y="286"/>
                    </a:lnTo>
                    <a:lnTo>
                      <a:pt x="784" y="293"/>
                    </a:lnTo>
                    <a:lnTo>
                      <a:pt x="711" y="301"/>
                    </a:lnTo>
                    <a:lnTo>
                      <a:pt x="637" y="311"/>
                    </a:lnTo>
                    <a:lnTo>
                      <a:pt x="562" y="322"/>
                    </a:lnTo>
                    <a:lnTo>
                      <a:pt x="488" y="335"/>
                    </a:lnTo>
                    <a:lnTo>
                      <a:pt x="415" y="348"/>
                    </a:lnTo>
                    <a:lnTo>
                      <a:pt x="342" y="364"/>
                    </a:lnTo>
                    <a:lnTo>
                      <a:pt x="271" y="382"/>
                    </a:lnTo>
                    <a:lnTo>
                      <a:pt x="200" y="401"/>
                    </a:lnTo>
                    <a:lnTo>
                      <a:pt x="131" y="423"/>
                    </a:lnTo>
                    <a:lnTo>
                      <a:pt x="64" y="447"/>
                    </a:lnTo>
                    <a:lnTo>
                      <a:pt x="0" y="473"/>
                    </a:lnTo>
                    <a:lnTo>
                      <a:pt x="65" y="466"/>
                    </a:lnTo>
                    <a:lnTo>
                      <a:pt x="131" y="462"/>
                    </a:lnTo>
                    <a:lnTo>
                      <a:pt x="197" y="456"/>
                    </a:lnTo>
                    <a:lnTo>
                      <a:pt x="263" y="451"/>
                    </a:lnTo>
                    <a:lnTo>
                      <a:pt x="328" y="448"/>
                    </a:lnTo>
                    <a:lnTo>
                      <a:pt x="394" y="445"/>
                    </a:lnTo>
                    <a:lnTo>
                      <a:pt x="460" y="443"/>
                    </a:lnTo>
                    <a:lnTo>
                      <a:pt x="526" y="442"/>
                    </a:lnTo>
                    <a:lnTo>
                      <a:pt x="592" y="441"/>
                    </a:lnTo>
                    <a:lnTo>
                      <a:pt x="657" y="442"/>
                    </a:lnTo>
                    <a:lnTo>
                      <a:pt x="723" y="443"/>
                    </a:lnTo>
                    <a:lnTo>
                      <a:pt x="790" y="447"/>
                    </a:lnTo>
                    <a:lnTo>
                      <a:pt x="856" y="451"/>
                    </a:lnTo>
                    <a:lnTo>
                      <a:pt x="922" y="456"/>
                    </a:lnTo>
                    <a:lnTo>
                      <a:pt x="987" y="463"/>
                    </a:lnTo>
                    <a:lnTo>
                      <a:pt x="1053" y="471"/>
                    </a:lnTo>
                    <a:lnTo>
                      <a:pt x="1112" y="479"/>
                    </a:lnTo>
                    <a:lnTo>
                      <a:pt x="1171" y="488"/>
                    </a:lnTo>
                    <a:lnTo>
                      <a:pt x="1230" y="499"/>
                    </a:lnTo>
                    <a:lnTo>
                      <a:pt x="1288" y="510"/>
                    </a:lnTo>
                    <a:lnTo>
                      <a:pt x="1346" y="524"/>
                    </a:lnTo>
                    <a:lnTo>
                      <a:pt x="1402" y="539"/>
                    </a:lnTo>
                    <a:lnTo>
                      <a:pt x="1459" y="553"/>
                    </a:lnTo>
                    <a:lnTo>
                      <a:pt x="1515" y="570"/>
                    </a:lnTo>
                    <a:lnTo>
                      <a:pt x="1571" y="587"/>
                    </a:lnTo>
                    <a:lnTo>
                      <a:pt x="1627" y="607"/>
                    </a:lnTo>
                    <a:lnTo>
                      <a:pt x="1682" y="627"/>
                    </a:lnTo>
                    <a:lnTo>
                      <a:pt x="1737" y="648"/>
                    </a:lnTo>
                    <a:lnTo>
                      <a:pt x="1792" y="669"/>
                    </a:lnTo>
                    <a:lnTo>
                      <a:pt x="1847" y="693"/>
                    </a:lnTo>
                    <a:lnTo>
                      <a:pt x="1901" y="717"/>
                    </a:lnTo>
                    <a:lnTo>
                      <a:pt x="1956" y="742"/>
                    </a:lnTo>
                    <a:lnTo>
                      <a:pt x="2006" y="765"/>
                    </a:lnTo>
                    <a:lnTo>
                      <a:pt x="2061" y="792"/>
                    </a:lnTo>
                    <a:lnTo>
                      <a:pt x="2090" y="805"/>
                    </a:lnTo>
                    <a:lnTo>
                      <a:pt x="2119" y="820"/>
                    </a:lnTo>
                    <a:lnTo>
                      <a:pt x="2149" y="836"/>
                    </a:lnTo>
                    <a:lnTo>
                      <a:pt x="2178" y="852"/>
                    </a:lnTo>
                    <a:lnTo>
                      <a:pt x="2206" y="870"/>
                    </a:lnTo>
                    <a:lnTo>
                      <a:pt x="2235" y="888"/>
                    </a:lnTo>
                    <a:lnTo>
                      <a:pt x="2262" y="906"/>
                    </a:lnTo>
                    <a:lnTo>
                      <a:pt x="2288" y="927"/>
                    </a:lnTo>
                    <a:lnTo>
                      <a:pt x="2313" y="947"/>
                    </a:lnTo>
                    <a:lnTo>
                      <a:pt x="2337" y="968"/>
                    </a:lnTo>
                    <a:lnTo>
                      <a:pt x="2347" y="980"/>
                    </a:lnTo>
                    <a:lnTo>
                      <a:pt x="2357" y="992"/>
                    </a:lnTo>
                    <a:lnTo>
                      <a:pt x="2367" y="1004"/>
                    </a:lnTo>
                    <a:lnTo>
                      <a:pt x="2376" y="1016"/>
                    </a:lnTo>
                    <a:lnTo>
                      <a:pt x="2432" y="964"/>
                    </a:lnTo>
                    <a:lnTo>
                      <a:pt x="2486" y="913"/>
                    </a:lnTo>
                    <a:lnTo>
                      <a:pt x="2541" y="862"/>
                    </a:lnTo>
                    <a:lnTo>
                      <a:pt x="2594" y="811"/>
                    </a:lnTo>
                    <a:lnTo>
                      <a:pt x="2646" y="761"/>
                    </a:lnTo>
                    <a:lnTo>
                      <a:pt x="2697" y="711"/>
                    </a:lnTo>
                    <a:lnTo>
                      <a:pt x="2748" y="662"/>
                    </a:lnTo>
                    <a:lnTo>
                      <a:pt x="2798" y="614"/>
                    </a:lnTo>
                    <a:lnTo>
                      <a:pt x="2848" y="566"/>
                    </a:lnTo>
                    <a:lnTo>
                      <a:pt x="2897" y="518"/>
                    </a:lnTo>
                    <a:lnTo>
                      <a:pt x="2945" y="471"/>
                    </a:lnTo>
                    <a:lnTo>
                      <a:pt x="2992" y="424"/>
                    </a:lnTo>
                    <a:lnTo>
                      <a:pt x="3039" y="378"/>
                    </a:lnTo>
                    <a:lnTo>
                      <a:pt x="3085" y="332"/>
                    </a:lnTo>
                    <a:lnTo>
                      <a:pt x="3131" y="287"/>
                    </a:lnTo>
                    <a:lnTo>
                      <a:pt x="3175" y="243"/>
                    </a:lnTo>
                    <a:lnTo>
                      <a:pt x="3116" y="219"/>
                    </a:lnTo>
                    <a:lnTo>
                      <a:pt x="3057" y="196"/>
                    </a:lnTo>
                    <a:lnTo>
                      <a:pt x="2997" y="175"/>
                    </a:lnTo>
                    <a:lnTo>
                      <a:pt x="2937" y="154"/>
                    </a:lnTo>
                    <a:lnTo>
                      <a:pt x="2877" y="136"/>
                    </a:lnTo>
                    <a:lnTo>
                      <a:pt x="2815" y="118"/>
                    </a:lnTo>
                    <a:lnTo>
                      <a:pt x="2755" y="101"/>
                    </a:lnTo>
                    <a:lnTo>
                      <a:pt x="2694" y="85"/>
                    </a:lnTo>
                    <a:lnTo>
                      <a:pt x="2633" y="71"/>
                    </a:lnTo>
                    <a:lnTo>
                      <a:pt x="2570" y="58"/>
                    </a:lnTo>
                    <a:lnTo>
                      <a:pt x="2509" y="46"/>
                    </a:lnTo>
                    <a:lnTo>
                      <a:pt x="2447" y="36"/>
                    </a:lnTo>
                    <a:lnTo>
                      <a:pt x="2386" y="27"/>
                    </a:lnTo>
                    <a:lnTo>
                      <a:pt x="2323" y="19"/>
                    </a:lnTo>
                    <a:lnTo>
                      <a:pt x="2261" y="12"/>
                    </a:lnTo>
                    <a:lnTo>
                      <a:pt x="2198" y="7"/>
                    </a:lnTo>
                    <a:lnTo>
                      <a:pt x="2136" y="3"/>
                    </a:lnTo>
                    <a:lnTo>
                      <a:pt x="2074" y="1"/>
                    </a:lnTo>
                    <a:lnTo>
                      <a:pt x="2011" y="0"/>
                    </a:lnTo>
                    <a:lnTo>
                      <a:pt x="1949" y="0"/>
                    </a:lnTo>
                    <a:lnTo>
                      <a:pt x="1887" y="2"/>
                    </a:lnTo>
                    <a:lnTo>
                      <a:pt x="1824" y="5"/>
                    </a:lnTo>
                    <a:lnTo>
                      <a:pt x="1762" y="9"/>
                    </a:lnTo>
                    <a:lnTo>
                      <a:pt x="1699" y="16"/>
                    </a:lnTo>
                    <a:lnTo>
                      <a:pt x="1638" y="23"/>
                    </a:lnTo>
                    <a:lnTo>
                      <a:pt x="1576" y="32"/>
                    </a:lnTo>
                    <a:lnTo>
                      <a:pt x="1515" y="42"/>
                    </a:lnTo>
                    <a:lnTo>
                      <a:pt x="1452" y="54"/>
                    </a:lnTo>
                    <a:lnTo>
                      <a:pt x="1391" y="68"/>
                    </a:lnTo>
                    <a:lnTo>
                      <a:pt x="1330" y="83"/>
                    </a:lnTo>
                    <a:lnTo>
                      <a:pt x="1270" y="99"/>
                    </a:lnTo>
                    <a:lnTo>
                      <a:pt x="1208" y="117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淘宝店chenying0907 9"/>
              <p:cNvSpPr/>
              <p:nvPr/>
            </p:nvSpPr>
            <p:spPr bwMode="auto">
              <a:xfrm>
                <a:off x="5529263" y="2236788"/>
                <a:ext cx="396875" cy="184150"/>
              </a:xfrm>
              <a:custGeom>
                <a:avLst/>
                <a:gdLst>
                  <a:gd name="T0" fmla="*/ 1650 w 1997"/>
                  <a:gd name="T1" fmla="*/ 445 h 931"/>
                  <a:gd name="T2" fmla="*/ 1655 w 1997"/>
                  <a:gd name="T3" fmla="*/ 464 h 931"/>
                  <a:gd name="T4" fmla="*/ 1647 w 1997"/>
                  <a:gd name="T5" fmla="*/ 493 h 931"/>
                  <a:gd name="T6" fmla="*/ 1627 w 1997"/>
                  <a:gd name="T7" fmla="*/ 514 h 931"/>
                  <a:gd name="T8" fmla="*/ 1600 w 1997"/>
                  <a:gd name="T9" fmla="*/ 524 h 931"/>
                  <a:gd name="T10" fmla="*/ 1575 w 1997"/>
                  <a:gd name="T11" fmla="*/ 520 h 931"/>
                  <a:gd name="T12" fmla="*/ 1561 w 1997"/>
                  <a:gd name="T13" fmla="*/ 511 h 931"/>
                  <a:gd name="T14" fmla="*/ 1482 w 1997"/>
                  <a:gd name="T15" fmla="*/ 445 h 931"/>
                  <a:gd name="T16" fmla="*/ 1401 w 1997"/>
                  <a:gd name="T17" fmla="*/ 386 h 931"/>
                  <a:gd name="T18" fmla="*/ 1317 w 1997"/>
                  <a:gd name="T19" fmla="*/ 334 h 931"/>
                  <a:gd name="T20" fmla="*/ 1231 w 1997"/>
                  <a:gd name="T21" fmla="*/ 290 h 931"/>
                  <a:gd name="T22" fmla="*/ 1143 w 1997"/>
                  <a:gd name="T23" fmla="*/ 251 h 931"/>
                  <a:gd name="T24" fmla="*/ 1052 w 1997"/>
                  <a:gd name="T25" fmla="*/ 219 h 931"/>
                  <a:gd name="T26" fmla="*/ 960 w 1997"/>
                  <a:gd name="T27" fmla="*/ 192 h 931"/>
                  <a:gd name="T28" fmla="*/ 867 w 1997"/>
                  <a:gd name="T29" fmla="*/ 172 h 931"/>
                  <a:gd name="T30" fmla="*/ 675 w 1997"/>
                  <a:gd name="T31" fmla="*/ 146 h 931"/>
                  <a:gd name="T32" fmla="*/ 540 w 1997"/>
                  <a:gd name="T33" fmla="*/ 171 h 931"/>
                  <a:gd name="T34" fmla="*/ 432 w 1997"/>
                  <a:gd name="T35" fmla="*/ 223 h 931"/>
                  <a:gd name="T36" fmla="*/ 319 w 1997"/>
                  <a:gd name="T37" fmla="*/ 283 h 931"/>
                  <a:gd name="T38" fmla="*/ 203 w 1997"/>
                  <a:gd name="T39" fmla="*/ 352 h 931"/>
                  <a:gd name="T40" fmla="*/ 82 w 1997"/>
                  <a:gd name="T41" fmla="*/ 430 h 931"/>
                  <a:gd name="T42" fmla="*/ 44 w 1997"/>
                  <a:gd name="T43" fmla="*/ 488 h 931"/>
                  <a:gd name="T44" fmla="*/ 178 w 1997"/>
                  <a:gd name="T45" fmla="*/ 494 h 931"/>
                  <a:gd name="T46" fmla="*/ 310 w 1997"/>
                  <a:gd name="T47" fmla="*/ 505 h 931"/>
                  <a:gd name="T48" fmla="*/ 442 w 1997"/>
                  <a:gd name="T49" fmla="*/ 525 h 931"/>
                  <a:gd name="T50" fmla="*/ 570 w 1997"/>
                  <a:gd name="T51" fmla="*/ 554 h 931"/>
                  <a:gd name="T52" fmla="*/ 697 w 1997"/>
                  <a:gd name="T53" fmla="*/ 589 h 931"/>
                  <a:gd name="T54" fmla="*/ 819 w 1997"/>
                  <a:gd name="T55" fmla="*/ 634 h 931"/>
                  <a:gd name="T56" fmla="*/ 937 w 1997"/>
                  <a:gd name="T57" fmla="*/ 688 h 931"/>
                  <a:gd name="T58" fmla="*/ 1052 w 1997"/>
                  <a:gd name="T59" fmla="*/ 750 h 931"/>
                  <a:gd name="T60" fmla="*/ 1160 w 1997"/>
                  <a:gd name="T61" fmla="*/ 821 h 931"/>
                  <a:gd name="T62" fmla="*/ 1263 w 1997"/>
                  <a:gd name="T63" fmla="*/ 902 h 931"/>
                  <a:gd name="T64" fmla="*/ 1523 w 1997"/>
                  <a:gd name="T65" fmla="*/ 704 h 931"/>
                  <a:gd name="T66" fmla="*/ 1758 w 1997"/>
                  <a:gd name="T67" fmla="*/ 477 h 931"/>
                  <a:gd name="T68" fmla="*/ 1873 w 1997"/>
                  <a:gd name="T69" fmla="*/ 374 h 931"/>
                  <a:gd name="T70" fmla="*/ 1969 w 1997"/>
                  <a:gd name="T71" fmla="*/ 300 h 931"/>
                  <a:gd name="T72" fmla="*/ 1942 w 1997"/>
                  <a:gd name="T73" fmla="*/ 234 h 931"/>
                  <a:gd name="T74" fmla="*/ 1848 w 1997"/>
                  <a:gd name="T75" fmla="*/ 167 h 931"/>
                  <a:gd name="T76" fmla="*/ 1778 w 1997"/>
                  <a:gd name="T77" fmla="*/ 125 h 931"/>
                  <a:gd name="T78" fmla="*/ 1695 w 1997"/>
                  <a:gd name="T79" fmla="*/ 87 h 931"/>
                  <a:gd name="T80" fmla="*/ 1601 w 1997"/>
                  <a:gd name="T81" fmla="*/ 53 h 931"/>
                  <a:gd name="T82" fmla="*/ 1495 w 1997"/>
                  <a:gd name="T83" fmla="*/ 24 h 931"/>
                  <a:gd name="T84" fmla="*/ 1379 w 1997"/>
                  <a:gd name="T85" fmla="*/ 6 h 931"/>
                  <a:gd name="T86" fmla="*/ 1250 w 1997"/>
                  <a:gd name="T87" fmla="*/ 0 h 931"/>
                  <a:gd name="T88" fmla="*/ 1110 w 1997"/>
                  <a:gd name="T89" fmla="*/ 7 h 931"/>
                  <a:gd name="T90" fmla="*/ 1054 w 1997"/>
                  <a:gd name="T91" fmla="*/ 36 h 931"/>
                  <a:gd name="T92" fmla="*/ 1185 w 1997"/>
                  <a:gd name="T93" fmla="*/ 85 h 931"/>
                  <a:gd name="T94" fmla="*/ 1309 w 1997"/>
                  <a:gd name="T95" fmla="*/ 150 h 931"/>
                  <a:gd name="T96" fmla="*/ 1427 w 1997"/>
                  <a:gd name="T97" fmla="*/ 228 h 931"/>
                  <a:gd name="T98" fmla="*/ 1540 w 1997"/>
                  <a:gd name="T99" fmla="*/ 324 h 931"/>
                  <a:gd name="T100" fmla="*/ 1643 w 1997"/>
                  <a:gd name="T101" fmla="*/ 435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97" h="931">
                    <a:moveTo>
                      <a:pt x="1643" y="435"/>
                    </a:moveTo>
                    <a:lnTo>
                      <a:pt x="1647" y="440"/>
                    </a:lnTo>
                    <a:lnTo>
                      <a:pt x="1650" y="445"/>
                    </a:lnTo>
                    <a:lnTo>
                      <a:pt x="1652" y="449"/>
                    </a:lnTo>
                    <a:lnTo>
                      <a:pt x="1653" y="454"/>
                    </a:lnTo>
                    <a:lnTo>
                      <a:pt x="1655" y="464"/>
                    </a:lnTo>
                    <a:lnTo>
                      <a:pt x="1654" y="474"/>
                    </a:lnTo>
                    <a:lnTo>
                      <a:pt x="1652" y="484"/>
                    </a:lnTo>
                    <a:lnTo>
                      <a:pt x="1647" y="493"/>
                    </a:lnTo>
                    <a:lnTo>
                      <a:pt x="1642" y="501"/>
                    </a:lnTo>
                    <a:lnTo>
                      <a:pt x="1635" y="507"/>
                    </a:lnTo>
                    <a:lnTo>
                      <a:pt x="1627" y="514"/>
                    </a:lnTo>
                    <a:lnTo>
                      <a:pt x="1618" y="519"/>
                    </a:lnTo>
                    <a:lnTo>
                      <a:pt x="1609" y="522"/>
                    </a:lnTo>
                    <a:lnTo>
                      <a:pt x="1600" y="524"/>
                    </a:lnTo>
                    <a:lnTo>
                      <a:pt x="1589" y="524"/>
                    </a:lnTo>
                    <a:lnTo>
                      <a:pt x="1579" y="522"/>
                    </a:lnTo>
                    <a:lnTo>
                      <a:pt x="1575" y="520"/>
                    </a:lnTo>
                    <a:lnTo>
                      <a:pt x="1570" y="518"/>
                    </a:lnTo>
                    <a:lnTo>
                      <a:pt x="1566" y="515"/>
                    </a:lnTo>
                    <a:lnTo>
                      <a:pt x="1561" y="511"/>
                    </a:lnTo>
                    <a:lnTo>
                      <a:pt x="1535" y="488"/>
                    </a:lnTo>
                    <a:lnTo>
                      <a:pt x="1509" y="465"/>
                    </a:lnTo>
                    <a:lnTo>
                      <a:pt x="1482" y="445"/>
                    </a:lnTo>
                    <a:lnTo>
                      <a:pt x="1456" y="423"/>
                    </a:lnTo>
                    <a:lnTo>
                      <a:pt x="1428" y="404"/>
                    </a:lnTo>
                    <a:lnTo>
                      <a:pt x="1401" y="386"/>
                    </a:lnTo>
                    <a:lnTo>
                      <a:pt x="1373" y="368"/>
                    </a:lnTo>
                    <a:lnTo>
                      <a:pt x="1346" y="350"/>
                    </a:lnTo>
                    <a:lnTo>
                      <a:pt x="1317" y="334"/>
                    </a:lnTo>
                    <a:lnTo>
                      <a:pt x="1289" y="318"/>
                    </a:lnTo>
                    <a:lnTo>
                      <a:pt x="1259" y="303"/>
                    </a:lnTo>
                    <a:lnTo>
                      <a:pt x="1231" y="290"/>
                    </a:lnTo>
                    <a:lnTo>
                      <a:pt x="1202" y="276"/>
                    </a:lnTo>
                    <a:lnTo>
                      <a:pt x="1172" y="262"/>
                    </a:lnTo>
                    <a:lnTo>
                      <a:pt x="1143" y="251"/>
                    </a:lnTo>
                    <a:lnTo>
                      <a:pt x="1113" y="240"/>
                    </a:lnTo>
                    <a:lnTo>
                      <a:pt x="1083" y="228"/>
                    </a:lnTo>
                    <a:lnTo>
                      <a:pt x="1052" y="219"/>
                    </a:lnTo>
                    <a:lnTo>
                      <a:pt x="1021" y="209"/>
                    </a:lnTo>
                    <a:lnTo>
                      <a:pt x="991" y="201"/>
                    </a:lnTo>
                    <a:lnTo>
                      <a:pt x="960" y="192"/>
                    </a:lnTo>
                    <a:lnTo>
                      <a:pt x="929" y="185"/>
                    </a:lnTo>
                    <a:lnTo>
                      <a:pt x="898" y="178"/>
                    </a:lnTo>
                    <a:lnTo>
                      <a:pt x="867" y="172"/>
                    </a:lnTo>
                    <a:lnTo>
                      <a:pt x="804" y="160"/>
                    </a:lnTo>
                    <a:lnTo>
                      <a:pt x="740" y="152"/>
                    </a:lnTo>
                    <a:lnTo>
                      <a:pt x="675" y="146"/>
                    </a:lnTo>
                    <a:lnTo>
                      <a:pt x="611" y="140"/>
                    </a:lnTo>
                    <a:lnTo>
                      <a:pt x="576" y="155"/>
                    </a:lnTo>
                    <a:lnTo>
                      <a:pt x="540" y="171"/>
                    </a:lnTo>
                    <a:lnTo>
                      <a:pt x="505" y="188"/>
                    </a:lnTo>
                    <a:lnTo>
                      <a:pt x="469" y="205"/>
                    </a:lnTo>
                    <a:lnTo>
                      <a:pt x="432" y="223"/>
                    </a:lnTo>
                    <a:lnTo>
                      <a:pt x="395" y="242"/>
                    </a:lnTo>
                    <a:lnTo>
                      <a:pt x="357" y="262"/>
                    </a:lnTo>
                    <a:lnTo>
                      <a:pt x="319" y="283"/>
                    </a:lnTo>
                    <a:lnTo>
                      <a:pt x="281" y="305"/>
                    </a:lnTo>
                    <a:lnTo>
                      <a:pt x="242" y="328"/>
                    </a:lnTo>
                    <a:lnTo>
                      <a:pt x="203" y="352"/>
                    </a:lnTo>
                    <a:lnTo>
                      <a:pt x="163" y="377"/>
                    </a:lnTo>
                    <a:lnTo>
                      <a:pt x="122" y="403"/>
                    </a:lnTo>
                    <a:lnTo>
                      <a:pt x="82" y="430"/>
                    </a:lnTo>
                    <a:lnTo>
                      <a:pt x="40" y="459"/>
                    </a:lnTo>
                    <a:lnTo>
                      <a:pt x="0" y="488"/>
                    </a:lnTo>
                    <a:lnTo>
                      <a:pt x="44" y="488"/>
                    </a:lnTo>
                    <a:lnTo>
                      <a:pt x="88" y="489"/>
                    </a:lnTo>
                    <a:lnTo>
                      <a:pt x="133" y="490"/>
                    </a:lnTo>
                    <a:lnTo>
                      <a:pt x="178" y="494"/>
                    </a:lnTo>
                    <a:lnTo>
                      <a:pt x="222" y="497"/>
                    </a:lnTo>
                    <a:lnTo>
                      <a:pt x="266" y="501"/>
                    </a:lnTo>
                    <a:lnTo>
                      <a:pt x="310" y="505"/>
                    </a:lnTo>
                    <a:lnTo>
                      <a:pt x="355" y="512"/>
                    </a:lnTo>
                    <a:lnTo>
                      <a:pt x="398" y="518"/>
                    </a:lnTo>
                    <a:lnTo>
                      <a:pt x="442" y="525"/>
                    </a:lnTo>
                    <a:lnTo>
                      <a:pt x="485" y="535"/>
                    </a:lnTo>
                    <a:lnTo>
                      <a:pt x="528" y="544"/>
                    </a:lnTo>
                    <a:lnTo>
                      <a:pt x="570" y="554"/>
                    </a:lnTo>
                    <a:lnTo>
                      <a:pt x="613" y="564"/>
                    </a:lnTo>
                    <a:lnTo>
                      <a:pt x="655" y="577"/>
                    </a:lnTo>
                    <a:lnTo>
                      <a:pt x="697" y="589"/>
                    </a:lnTo>
                    <a:lnTo>
                      <a:pt x="738" y="604"/>
                    </a:lnTo>
                    <a:lnTo>
                      <a:pt x="779" y="618"/>
                    </a:lnTo>
                    <a:lnTo>
                      <a:pt x="819" y="634"/>
                    </a:lnTo>
                    <a:lnTo>
                      <a:pt x="859" y="651"/>
                    </a:lnTo>
                    <a:lnTo>
                      <a:pt x="899" y="668"/>
                    </a:lnTo>
                    <a:lnTo>
                      <a:pt x="937" y="688"/>
                    </a:lnTo>
                    <a:lnTo>
                      <a:pt x="976" y="707"/>
                    </a:lnTo>
                    <a:lnTo>
                      <a:pt x="1014" y="727"/>
                    </a:lnTo>
                    <a:lnTo>
                      <a:pt x="1052" y="750"/>
                    </a:lnTo>
                    <a:lnTo>
                      <a:pt x="1088" y="773"/>
                    </a:lnTo>
                    <a:lnTo>
                      <a:pt x="1124" y="797"/>
                    </a:lnTo>
                    <a:lnTo>
                      <a:pt x="1160" y="821"/>
                    </a:lnTo>
                    <a:lnTo>
                      <a:pt x="1195" y="846"/>
                    </a:lnTo>
                    <a:lnTo>
                      <a:pt x="1229" y="874"/>
                    </a:lnTo>
                    <a:lnTo>
                      <a:pt x="1263" y="902"/>
                    </a:lnTo>
                    <a:lnTo>
                      <a:pt x="1296" y="931"/>
                    </a:lnTo>
                    <a:lnTo>
                      <a:pt x="1413" y="814"/>
                    </a:lnTo>
                    <a:lnTo>
                      <a:pt x="1523" y="704"/>
                    </a:lnTo>
                    <a:lnTo>
                      <a:pt x="1623" y="605"/>
                    </a:lnTo>
                    <a:lnTo>
                      <a:pt x="1715" y="516"/>
                    </a:lnTo>
                    <a:lnTo>
                      <a:pt x="1758" y="477"/>
                    </a:lnTo>
                    <a:lnTo>
                      <a:pt x="1799" y="439"/>
                    </a:lnTo>
                    <a:lnTo>
                      <a:pt x="1837" y="405"/>
                    </a:lnTo>
                    <a:lnTo>
                      <a:pt x="1873" y="374"/>
                    </a:lnTo>
                    <a:lnTo>
                      <a:pt x="1907" y="346"/>
                    </a:lnTo>
                    <a:lnTo>
                      <a:pt x="1940" y="321"/>
                    </a:lnTo>
                    <a:lnTo>
                      <a:pt x="1969" y="300"/>
                    </a:lnTo>
                    <a:lnTo>
                      <a:pt x="1997" y="282"/>
                    </a:lnTo>
                    <a:lnTo>
                      <a:pt x="1972" y="259"/>
                    </a:lnTo>
                    <a:lnTo>
                      <a:pt x="1942" y="234"/>
                    </a:lnTo>
                    <a:lnTo>
                      <a:pt x="1908" y="208"/>
                    </a:lnTo>
                    <a:lnTo>
                      <a:pt x="1870" y="181"/>
                    </a:lnTo>
                    <a:lnTo>
                      <a:pt x="1848" y="167"/>
                    </a:lnTo>
                    <a:lnTo>
                      <a:pt x="1826" y="152"/>
                    </a:lnTo>
                    <a:lnTo>
                      <a:pt x="1803" y="139"/>
                    </a:lnTo>
                    <a:lnTo>
                      <a:pt x="1778" y="125"/>
                    </a:lnTo>
                    <a:lnTo>
                      <a:pt x="1750" y="112"/>
                    </a:lnTo>
                    <a:lnTo>
                      <a:pt x="1723" y="99"/>
                    </a:lnTo>
                    <a:lnTo>
                      <a:pt x="1695" y="87"/>
                    </a:lnTo>
                    <a:lnTo>
                      <a:pt x="1664" y="74"/>
                    </a:lnTo>
                    <a:lnTo>
                      <a:pt x="1634" y="63"/>
                    </a:lnTo>
                    <a:lnTo>
                      <a:pt x="1601" y="53"/>
                    </a:lnTo>
                    <a:lnTo>
                      <a:pt x="1567" y="42"/>
                    </a:lnTo>
                    <a:lnTo>
                      <a:pt x="1532" y="33"/>
                    </a:lnTo>
                    <a:lnTo>
                      <a:pt x="1495" y="24"/>
                    </a:lnTo>
                    <a:lnTo>
                      <a:pt x="1458" y="17"/>
                    </a:lnTo>
                    <a:lnTo>
                      <a:pt x="1419" y="12"/>
                    </a:lnTo>
                    <a:lnTo>
                      <a:pt x="1379" y="6"/>
                    </a:lnTo>
                    <a:lnTo>
                      <a:pt x="1338" y="3"/>
                    </a:lnTo>
                    <a:lnTo>
                      <a:pt x="1295" y="0"/>
                    </a:lnTo>
                    <a:lnTo>
                      <a:pt x="1250" y="0"/>
                    </a:lnTo>
                    <a:lnTo>
                      <a:pt x="1205" y="0"/>
                    </a:lnTo>
                    <a:lnTo>
                      <a:pt x="1159" y="4"/>
                    </a:lnTo>
                    <a:lnTo>
                      <a:pt x="1110" y="7"/>
                    </a:lnTo>
                    <a:lnTo>
                      <a:pt x="1061" y="14"/>
                    </a:lnTo>
                    <a:lnTo>
                      <a:pt x="1010" y="22"/>
                    </a:lnTo>
                    <a:lnTo>
                      <a:pt x="1054" y="36"/>
                    </a:lnTo>
                    <a:lnTo>
                      <a:pt x="1098" y="50"/>
                    </a:lnTo>
                    <a:lnTo>
                      <a:pt x="1141" y="67"/>
                    </a:lnTo>
                    <a:lnTo>
                      <a:pt x="1185" y="85"/>
                    </a:lnTo>
                    <a:lnTo>
                      <a:pt x="1227" y="106"/>
                    </a:lnTo>
                    <a:lnTo>
                      <a:pt x="1269" y="126"/>
                    </a:lnTo>
                    <a:lnTo>
                      <a:pt x="1309" y="150"/>
                    </a:lnTo>
                    <a:lnTo>
                      <a:pt x="1349" y="174"/>
                    </a:lnTo>
                    <a:lnTo>
                      <a:pt x="1389" y="200"/>
                    </a:lnTo>
                    <a:lnTo>
                      <a:pt x="1427" y="228"/>
                    </a:lnTo>
                    <a:lnTo>
                      <a:pt x="1466" y="258"/>
                    </a:lnTo>
                    <a:lnTo>
                      <a:pt x="1502" y="290"/>
                    </a:lnTo>
                    <a:lnTo>
                      <a:pt x="1540" y="324"/>
                    </a:lnTo>
                    <a:lnTo>
                      <a:pt x="1575" y="359"/>
                    </a:lnTo>
                    <a:lnTo>
                      <a:pt x="1610" y="396"/>
                    </a:lnTo>
                    <a:lnTo>
                      <a:pt x="1643" y="435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淘宝店chenying0907 10"/>
              <p:cNvSpPr/>
              <p:nvPr/>
            </p:nvSpPr>
            <p:spPr bwMode="auto">
              <a:xfrm>
                <a:off x="3989388" y="2840038"/>
                <a:ext cx="1112838" cy="433388"/>
              </a:xfrm>
              <a:custGeom>
                <a:avLst/>
                <a:gdLst>
                  <a:gd name="T0" fmla="*/ 169 w 5614"/>
                  <a:gd name="T1" fmla="*/ 271 h 2180"/>
                  <a:gd name="T2" fmla="*/ 512 w 5614"/>
                  <a:gd name="T3" fmla="*/ 232 h 2180"/>
                  <a:gd name="T4" fmla="*/ 859 w 5614"/>
                  <a:gd name="T5" fmla="*/ 195 h 2180"/>
                  <a:gd name="T6" fmla="*/ 1208 w 5614"/>
                  <a:gd name="T7" fmla="*/ 158 h 2180"/>
                  <a:gd name="T8" fmla="*/ 1558 w 5614"/>
                  <a:gd name="T9" fmla="*/ 121 h 2180"/>
                  <a:gd name="T10" fmla="*/ 1907 w 5614"/>
                  <a:gd name="T11" fmla="*/ 86 h 2180"/>
                  <a:gd name="T12" fmla="*/ 2251 w 5614"/>
                  <a:gd name="T13" fmla="*/ 51 h 2180"/>
                  <a:gd name="T14" fmla="*/ 2589 w 5614"/>
                  <a:gd name="T15" fmla="*/ 17 h 2180"/>
                  <a:gd name="T16" fmla="*/ 2757 w 5614"/>
                  <a:gd name="T17" fmla="*/ 0 h 2180"/>
                  <a:gd name="T18" fmla="*/ 2969 w 5614"/>
                  <a:gd name="T19" fmla="*/ 27 h 2180"/>
                  <a:gd name="T20" fmla="*/ 3193 w 5614"/>
                  <a:gd name="T21" fmla="*/ 64 h 2180"/>
                  <a:gd name="T22" fmla="*/ 3426 w 5614"/>
                  <a:gd name="T23" fmla="*/ 107 h 2180"/>
                  <a:gd name="T24" fmla="*/ 3669 w 5614"/>
                  <a:gd name="T25" fmla="*/ 160 h 2180"/>
                  <a:gd name="T26" fmla="*/ 3919 w 5614"/>
                  <a:gd name="T27" fmla="*/ 222 h 2180"/>
                  <a:gd name="T28" fmla="*/ 4178 w 5614"/>
                  <a:gd name="T29" fmla="*/ 296 h 2180"/>
                  <a:gd name="T30" fmla="*/ 4311 w 5614"/>
                  <a:gd name="T31" fmla="*/ 338 h 2180"/>
                  <a:gd name="T32" fmla="*/ 4443 w 5614"/>
                  <a:gd name="T33" fmla="*/ 382 h 2180"/>
                  <a:gd name="T34" fmla="*/ 4579 w 5614"/>
                  <a:gd name="T35" fmla="*/ 430 h 2180"/>
                  <a:gd name="T36" fmla="*/ 4716 w 5614"/>
                  <a:gd name="T37" fmla="*/ 480 h 2180"/>
                  <a:gd name="T38" fmla="*/ 4839 w 5614"/>
                  <a:gd name="T39" fmla="*/ 528 h 2180"/>
                  <a:gd name="T40" fmla="*/ 4958 w 5614"/>
                  <a:gd name="T41" fmla="*/ 577 h 2180"/>
                  <a:gd name="T42" fmla="*/ 5075 w 5614"/>
                  <a:gd name="T43" fmla="*/ 628 h 2180"/>
                  <a:gd name="T44" fmla="*/ 5190 w 5614"/>
                  <a:gd name="T45" fmla="*/ 679 h 2180"/>
                  <a:gd name="T46" fmla="*/ 5300 w 5614"/>
                  <a:gd name="T47" fmla="*/ 730 h 2180"/>
                  <a:gd name="T48" fmla="*/ 5407 w 5614"/>
                  <a:gd name="T49" fmla="*/ 783 h 2180"/>
                  <a:gd name="T50" fmla="*/ 5512 w 5614"/>
                  <a:gd name="T51" fmla="*/ 835 h 2180"/>
                  <a:gd name="T52" fmla="*/ 5614 w 5614"/>
                  <a:gd name="T53" fmla="*/ 888 h 2180"/>
                  <a:gd name="T54" fmla="*/ 5346 w 5614"/>
                  <a:gd name="T55" fmla="*/ 1067 h 2180"/>
                  <a:gd name="T56" fmla="*/ 5073 w 5614"/>
                  <a:gd name="T57" fmla="*/ 1244 h 2180"/>
                  <a:gd name="T58" fmla="*/ 4791 w 5614"/>
                  <a:gd name="T59" fmla="*/ 1415 h 2180"/>
                  <a:gd name="T60" fmla="*/ 4505 w 5614"/>
                  <a:gd name="T61" fmla="*/ 1581 h 2180"/>
                  <a:gd name="T62" fmla="*/ 4211 w 5614"/>
                  <a:gd name="T63" fmla="*/ 1741 h 2180"/>
                  <a:gd name="T64" fmla="*/ 4061 w 5614"/>
                  <a:gd name="T65" fmla="*/ 1819 h 2180"/>
                  <a:gd name="T66" fmla="*/ 3910 w 5614"/>
                  <a:gd name="T67" fmla="*/ 1895 h 2180"/>
                  <a:gd name="T68" fmla="*/ 3758 w 5614"/>
                  <a:gd name="T69" fmla="*/ 1969 h 2180"/>
                  <a:gd name="T70" fmla="*/ 3604 w 5614"/>
                  <a:gd name="T71" fmla="*/ 2041 h 2180"/>
                  <a:gd name="T72" fmla="*/ 3448 w 5614"/>
                  <a:gd name="T73" fmla="*/ 2112 h 2180"/>
                  <a:gd name="T74" fmla="*/ 3291 w 5614"/>
                  <a:gd name="T75" fmla="*/ 2180 h 2180"/>
                  <a:gd name="T76" fmla="*/ 3232 w 5614"/>
                  <a:gd name="T77" fmla="*/ 2070 h 2180"/>
                  <a:gd name="T78" fmla="*/ 3165 w 5614"/>
                  <a:gd name="T79" fmla="*/ 1965 h 2180"/>
                  <a:gd name="T80" fmla="*/ 3090 w 5614"/>
                  <a:gd name="T81" fmla="*/ 1866 h 2180"/>
                  <a:gd name="T82" fmla="*/ 3008 w 5614"/>
                  <a:gd name="T83" fmla="*/ 1770 h 2180"/>
                  <a:gd name="T84" fmla="*/ 2919 w 5614"/>
                  <a:gd name="T85" fmla="*/ 1680 h 2180"/>
                  <a:gd name="T86" fmla="*/ 2824 w 5614"/>
                  <a:gd name="T87" fmla="*/ 1593 h 2180"/>
                  <a:gd name="T88" fmla="*/ 2724 w 5614"/>
                  <a:gd name="T89" fmla="*/ 1511 h 2180"/>
                  <a:gd name="T90" fmla="*/ 2621 w 5614"/>
                  <a:gd name="T91" fmla="*/ 1432 h 2180"/>
                  <a:gd name="T92" fmla="*/ 2513 w 5614"/>
                  <a:gd name="T93" fmla="*/ 1357 h 2180"/>
                  <a:gd name="T94" fmla="*/ 2404 w 5614"/>
                  <a:gd name="T95" fmla="*/ 1286 h 2180"/>
                  <a:gd name="T96" fmla="*/ 2293 w 5614"/>
                  <a:gd name="T97" fmla="*/ 1218 h 2180"/>
                  <a:gd name="T98" fmla="*/ 2182 w 5614"/>
                  <a:gd name="T99" fmla="*/ 1152 h 2180"/>
                  <a:gd name="T100" fmla="*/ 1960 w 5614"/>
                  <a:gd name="T101" fmla="*/ 1030 h 2180"/>
                  <a:gd name="T102" fmla="*/ 1744 w 5614"/>
                  <a:gd name="T103" fmla="*/ 917 h 2180"/>
                  <a:gd name="T104" fmla="*/ 1640 w 5614"/>
                  <a:gd name="T105" fmla="*/ 865 h 2180"/>
                  <a:gd name="T106" fmla="*/ 1535 w 5614"/>
                  <a:gd name="T107" fmla="*/ 814 h 2180"/>
                  <a:gd name="T108" fmla="*/ 1321 w 5614"/>
                  <a:gd name="T109" fmla="*/ 720 h 2180"/>
                  <a:gd name="T110" fmla="*/ 1107 w 5614"/>
                  <a:gd name="T111" fmla="*/ 633 h 2180"/>
                  <a:gd name="T112" fmla="*/ 889 w 5614"/>
                  <a:gd name="T113" fmla="*/ 552 h 2180"/>
                  <a:gd name="T114" fmla="*/ 669 w 5614"/>
                  <a:gd name="T115" fmla="*/ 480 h 2180"/>
                  <a:gd name="T116" fmla="*/ 448 w 5614"/>
                  <a:gd name="T117" fmla="*/ 412 h 2180"/>
                  <a:gd name="T118" fmla="*/ 225 w 5614"/>
                  <a:gd name="T119" fmla="*/ 349 h 2180"/>
                  <a:gd name="T120" fmla="*/ 0 w 5614"/>
                  <a:gd name="T121" fmla="*/ 290 h 2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614" h="2180">
                    <a:moveTo>
                      <a:pt x="0" y="290"/>
                    </a:moveTo>
                    <a:lnTo>
                      <a:pt x="169" y="271"/>
                    </a:lnTo>
                    <a:lnTo>
                      <a:pt x="339" y="252"/>
                    </a:lnTo>
                    <a:lnTo>
                      <a:pt x="512" y="232"/>
                    </a:lnTo>
                    <a:lnTo>
                      <a:pt x="685" y="213"/>
                    </a:lnTo>
                    <a:lnTo>
                      <a:pt x="859" y="195"/>
                    </a:lnTo>
                    <a:lnTo>
                      <a:pt x="1033" y="176"/>
                    </a:lnTo>
                    <a:lnTo>
                      <a:pt x="1208" y="158"/>
                    </a:lnTo>
                    <a:lnTo>
                      <a:pt x="1384" y="139"/>
                    </a:lnTo>
                    <a:lnTo>
                      <a:pt x="1558" y="121"/>
                    </a:lnTo>
                    <a:lnTo>
                      <a:pt x="1733" y="104"/>
                    </a:lnTo>
                    <a:lnTo>
                      <a:pt x="1907" y="86"/>
                    </a:lnTo>
                    <a:lnTo>
                      <a:pt x="2079" y="69"/>
                    </a:lnTo>
                    <a:lnTo>
                      <a:pt x="2251" y="51"/>
                    </a:lnTo>
                    <a:lnTo>
                      <a:pt x="2421" y="34"/>
                    </a:lnTo>
                    <a:lnTo>
                      <a:pt x="2589" y="17"/>
                    </a:lnTo>
                    <a:lnTo>
                      <a:pt x="2756" y="0"/>
                    </a:lnTo>
                    <a:lnTo>
                      <a:pt x="2757" y="0"/>
                    </a:lnTo>
                    <a:lnTo>
                      <a:pt x="2861" y="12"/>
                    </a:lnTo>
                    <a:lnTo>
                      <a:pt x="2969" y="27"/>
                    </a:lnTo>
                    <a:lnTo>
                      <a:pt x="3080" y="44"/>
                    </a:lnTo>
                    <a:lnTo>
                      <a:pt x="3193" y="64"/>
                    </a:lnTo>
                    <a:lnTo>
                      <a:pt x="3308" y="84"/>
                    </a:lnTo>
                    <a:lnTo>
                      <a:pt x="3426" y="107"/>
                    </a:lnTo>
                    <a:lnTo>
                      <a:pt x="3546" y="132"/>
                    </a:lnTo>
                    <a:lnTo>
                      <a:pt x="3669" y="160"/>
                    </a:lnTo>
                    <a:lnTo>
                      <a:pt x="3792" y="189"/>
                    </a:lnTo>
                    <a:lnTo>
                      <a:pt x="3919" y="222"/>
                    </a:lnTo>
                    <a:lnTo>
                      <a:pt x="4048" y="257"/>
                    </a:lnTo>
                    <a:lnTo>
                      <a:pt x="4178" y="296"/>
                    </a:lnTo>
                    <a:lnTo>
                      <a:pt x="4244" y="316"/>
                    </a:lnTo>
                    <a:lnTo>
                      <a:pt x="4311" y="338"/>
                    </a:lnTo>
                    <a:lnTo>
                      <a:pt x="4376" y="360"/>
                    </a:lnTo>
                    <a:lnTo>
                      <a:pt x="4443" y="382"/>
                    </a:lnTo>
                    <a:lnTo>
                      <a:pt x="4511" y="405"/>
                    </a:lnTo>
                    <a:lnTo>
                      <a:pt x="4579" y="430"/>
                    </a:lnTo>
                    <a:lnTo>
                      <a:pt x="4647" y="455"/>
                    </a:lnTo>
                    <a:lnTo>
                      <a:pt x="4716" y="480"/>
                    </a:lnTo>
                    <a:lnTo>
                      <a:pt x="4778" y="504"/>
                    </a:lnTo>
                    <a:lnTo>
                      <a:pt x="4839" y="528"/>
                    </a:lnTo>
                    <a:lnTo>
                      <a:pt x="4899" y="552"/>
                    </a:lnTo>
                    <a:lnTo>
                      <a:pt x="4958" y="577"/>
                    </a:lnTo>
                    <a:lnTo>
                      <a:pt x="5017" y="602"/>
                    </a:lnTo>
                    <a:lnTo>
                      <a:pt x="5075" y="628"/>
                    </a:lnTo>
                    <a:lnTo>
                      <a:pt x="5133" y="653"/>
                    </a:lnTo>
                    <a:lnTo>
                      <a:pt x="5190" y="679"/>
                    </a:lnTo>
                    <a:lnTo>
                      <a:pt x="5245" y="704"/>
                    </a:lnTo>
                    <a:lnTo>
                      <a:pt x="5300" y="730"/>
                    </a:lnTo>
                    <a:lnTo>
                      <a:pt x="5354" y="756"/>
                    </a:lnTo>
                    <a:lnTo>
                      <a:pt x="5407" y="783"/>
                    </a:lnTo>
                    <a:lnTo>
                      <a:pt x="5461" y="809"/>
                    </a:lnTo>
                    <a:lnTo>
                      <a:pt x="5512" y="835"/>
                    </a:lnTo>
                    <a:lnTo>
                      <a:pt x="5563" y="862"/>
                    </a:lnTo>
                    <a:lnTo>
                      <a:pt x="5614" y="888"/>
                    </a:lnTo>
                    <a:lnTo>
                      <a:pt x="5481" y="979"/>
                    </a:lnTo>
                    <a:lnTo>
                      <a:pt x="5346" y="1067"/>
                    </a:lnTo>
                    <a:lnTo>
                      <a:pt x="5210" y="1156"/>
                    </a:lnTo>
                    <a:lnTo>
                      <a:pt x="5073" y="1244"/>
                    </a:lnTo>
                    <a:lnTo>
                      <a:pt x="4933" y="1330"/>
                    </a:lnTo>
                    <a:lnTo>
                      <a:pt x="4791" y="1415"/>
                    </a:lnTo>
                    <a:lnTo>
                      <a:pt x="4650" y="1498"/>
                    </a:lnTo>
                    <a:lnTo>
                      <a:pt x="4505" y="1581"/>
                    </a:lnTo>
                    <a:lnTo>
                      <a:pt x="4358" y="1661"/>
                    </a:lnTo>
                    <a:lnTo>
                      <a:pt x="4211" y="1741"/>
                    </a:lnTo>
                    <a:lnTo>
                      <a:pt x="4137" y="1781"/>
                    </a:lnTo>
                    <a:lnTo>
                      <a:pt x="4061" y="1819"/>
                    </a:lnTo>
                    <a:lnTo>
                      <a:pt x="3986" y="1856"/>
                    </a:lnTo>
                    <a:lnTo>
                      <a:pt x="3910" y="1895"/>
                    </a:lnTo>
                    <a:lnTo>
                      <a:pt x="3834" y="1932"/>
                    </a:lnTo>
                    <a:lnTo>
                      <a:pt x="3758" y="1969"/>
                    </a:lnTo>
                    <a:lnTo>
                      <a:pt x="3681" y="2005"/>
                    </a:lnTo>
                    <a:lnTo>
                      <a:pt x="3604" y="2041"/>
                    </a:lnTo>
                    <a:lnTo>
                      <a:pt x="3526" y="2077"/>
                    </a:lnTo>
                    <a:lnTo>
                      <a:pt x="3448" y="2112"/>
                    </a:lnTo>
                    <a:lnTo>
                      <a:pt x="3369" y="2146"/>
                    </a:lnTo>
                    <a:lnTo>
                      <a:pt x="3291" y="2180"/>
                    </a:lnTo>
                    <a:lnTo>
                      <a:pt x="3263" y="2124"/>
                    </a:lnTo>
                    <a:lnTo>
                      <a:pt x="3232" y="2070"/>
                    </a:lnTo>
                    <a:lnTo>
                      <a:pt x="3200" y="2016"/>
                    </a:lnTo>
                    <a:lnTo>
                      <a:pt x="3165" y="1965"/>
                    </a:lnTo>
                    <a:lnTo>
                      <a:pt x="3129" y="1914"/>
                    </a:lnTo>
                    <a:lnTo>
                      <a:pt x="3090" y="1866"/>
                    </a:lnTo>
                    <a:lnTo>
                      <a:pt x="3050" y="1817"/>
                    </a:lnTo>
                    <a:lnTo>
                      <a:pt x="3008" y="1770"/>
                    </a:lnTo>
                    <a:lnTo>
                      <a:pt x="2965" y="1725"/>
                    </a:lnTo>
                    <a:lnTo>
                      <a:pt x="2919" y="1680"/>
                    </a:lnTo>
                    <a:lnTo>
                      <a:pt x="2873" y="1636"/>
                    </a:lnTo>
                    <a:lnTo>
                      <a:pt x="2824" y="1593"/>
                    </a:lnTo>
                    <a:lnTo>
                      <a:pt x="2775" y="1551"/>
                    </a:lnTo>
                    <a:lnTo>
                      <a:pt x="2724" y="1511"/>
                    </a:lnTo>
                    <a:lnTo>
                      <a:pt x="2673" y="1471"/>
                    </a:lnTo>
                    <a:lnTo>
                      <a:pt x="2621" y="1432"/>
                    </a:lnTo>
                    <a:lnTo>
                      <a:pt x="2568" y="1395"/>
                    </a:lnTo>
                    <a:lnTo>
                      <a:pt x="2513" y="1357"/>
                    </a:lnTo>
                    <a:lnTo>
                      <a:pt x="2459" y="1321"/>
                    </a:lnTo>
                    <a:lnTo>
                      <a:pt x="2404" y="1286"/>
                    </a:lnTo>
                    <a:lnTo>
                      <a:pt x="2349" y="1251"/>
                    </a:lnTo>
                    <a:lnTo>
                      <a:pt x="2293" y="1218"/>
                    </a:lnTo>
                    <a:lnTo>
                      <a:pt x="2238" y="1185"/>
                    </a:lnTo>
                    <a:lnTo>
                      <a:pt x="2182" y="1152"/>
                    </a:lnTo>
                    <a:lnTo>
                      <a:pt x="2070" y="1090"/>
                    </a:lnTo>
                    <a:lnTo>
                      <a:pt x="1960" y="1030"/>
                    </a:lnTo>
                    <a:lnTo>
                      <a:pt x="1851" y="973"/>
                    </a:lnTo>
                    <a:lnTo>
                      <a:pt x="1744" y="917"/>
                    </a:lnTo>
                    <a:lnTo>
                      <a:pt x="1692" y="891"/>
                    </a:lnTo>
                    <a:lnTo>
                      <a:pt x="1640" y="865"/>
                    </a:lnTo>
                    <a:lnTo>
                      <a:pt x="1587" y="839"/>
                    </a:lnTo>
                    <a:lnTo>
                      <a:pt x="1535" y="814"/>
                    </a:lnTo>
                    <a:lnTo>
                      <a:pt x="1428" y="766"/>
                    </a:lnTo>
                    <a:lnTo>
                      <a:pt x="1321" y="720"/>
                    </a:lnTo>
                    <a:lnTo>
                      <a:pt x="1215" y="675"/>
                    </a:lnTo>
                    <a:lnTo>
                      <a:pt x="1107" y="633"/>
                    </a:lnTo>
                    <a:lnTo>
                      <a:pt x="998" y="592"/>
                    </a:lnTo>
                    <a:lnTo>
                      <a:pt x="889" y="552"/>
                    </a:lnTo>
                    <a:lnTo>
                      <a:pt x="779" y="515"/>
                    </a:lnTo>
                    <a:lnTo>
                      <a:pt x="669" y="480"/>
                    </a:lnTo>
                    <a:lnTo>
                      <a:pt x="559" y="445"/>
                    </a:lnTo>
                    <a:lnTo>
                      <a:pt x="448" y="412"/>
                    </a:lnTo>
                    <a:lnTo>
                      <a:pt x="337" y="380"/>
                    </a:lnTo>
                    <a:lnTo>
                      <a:pt x="225" y="349"/>
                    </a:lnTo>
                    <a:lnTo>
                      <a:pt x="113" y="32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淘宝店chenying0907 11"/>
              <p:cNvSpPr/>
              <p:nvPr/>
            </p:nvSpPr>
            <p:spPr bwMode="auto">
              <a:xfrm>
                <a:off x="4535488" y="2613025"/>
                <a:ext cx="947738" cy="403225"/>
              </a:xfrm>
              <a:custGeom>
                <a:avLst/>
                <a:gdLst>
                  <a:gd name="T0" fmla="*/ 4194 w 4775"/>
                  <a:gd name="T1" fmla="*/ 158 h 2030"/>
                  <a:gd name="T2" fmla="*/ 4330 w 4775"/>
                  <a:gd name="T3" fmla="*/ 219 h 2030"/>
                  <a:gd name="T4" fmla="*/ 4460 w 4775"/>
                  <a:gd name="T5" fmla="*/ 287 h 2030"/>
                  <a:gd name="T6" fmla="*/ 4584 w 4775"/>
                  <a:gd name="T7" fmla="*/ 363 h 2030"/>
                  <a:gd name="T8" fmla="*/ 4702 w 4775"/>
                  <a:gd name="T9" fmla="*/ 447 h 2030"/>
                  <a:gd name="T10" fmla="*/ 4671 w 4775"/>
                  <a:gd name="T11" fmla="*/ 601 h 2030"/>
                  <a:gd name="T12" fmla="*/ 4343 w 4775"/>
                  <a:gd name="T13" fmla="*/ 886 h 2030"/>
                  <a:gd name="T14" fmla="*/ 3997 w 4775"/>
                  <a:gd name="T15" fmla="*/ 1174 h 2030"/>
                  <a:gd name="T16" fmla="*/ 3635 w 4775"/>
                  <a:gd name="T17" fmla="*/ 1462 h 2030"/>
                  <a:gd name="T18" fmla="*/ 3254 w 4775"/>
                  <a:gd name="T19" fmla="*/ 1749 h 2030"/>
                  <a:gd name="T20" fmla="*/ 2857 w 4775"/>
                  <a:gd name="T21" fmla="*/ 2030 h 2030"/>
                  <a:gd name="T22" fmla="*/ 2704 w 4775"/>
                  <a:gd name="T23" fmla="*/ 1951 h 2030"/>
                  <a:gd name="T24" fmla="*/ 2543 w 4775"/>
                  <a:gd name="T25" fmla="*/ 1872 h 2030"/>
                  <a:gd name="T26" fmla="*/ 2376 w 4775"/>
                  <a:gd name="T27" fmla="*/ 1795 h 2030"/>
                  <a:gd name="T28" fmla="*/ 2201 w 4775"/>
                  <a:gd name="T29" fmla="*/ 1719 h 2030"/>
                  <a:gd name="T30" fmla="*/ 2021 w 4775"/>
                  <a:gd name="T31" fmla="*/ 1646 h 2030"/>
                  <a:gd name="T32" fmla="*/ 1822 w 4775"/>
                  <a:gd name="T33" fmla="*/ 1572 h 2030"/>
                  <a:gd name="T34" fmla="*/ 1619 w 4775"/>
                  <a:gd name="T35" fmla="*/ 1502 h 2030"/>
                  <a:gd name="T36" fmla="*/ 1421 w 4775"/>
                  <a:gd name="T37" fmla="*/ 1438 h 2030"/>
                  <a:gd name="T38" fmla="*/ 1035 w 4775"/>
                  <a:gd name="T39" fmla="*/ 1331 h 2030"/>
                  <a:gd name="T40" fmla="*/ 669 w 4775"/>
                  <a:gd name="T41" fmla="*/ 1249 h 2030"/>
                  <a:gd name="T42" fmla="*/ 323 w 4775"/>
                  <a:gd name="T43" fmla="*/ 1186 h 2030"/>
                  <a:gd name="T44" fmla="*/ 0 w 4775"/>
                  <a:gd name="T45" fmla="*/ 1142 h 2030"/>
                  <a:gd name="T46" fmla="*/ 735 w 4775"/>
                  <a:gd name="T47" fmla="*/ 1065 h 2030"/>
                  <a:gd name="T48" fmla="*/ 1395 w 4775"/>
                  <a:gd name="T49" fmla="*/ 987 h 2030"/>
                  <a:gd name="T50" fmla="*/ 1869 w 4775"/>
                  <a:gd name="T51" fmla="*/ 922 h 2030"/>
                  <a:gd name="T52" fmla="*/ 2113 w 4775"/>
                  <a:gd name="T53" fmla="*/ 882 h 2030"/>
                  <a:gd name="T54" fmla="*/ 2323 w 4775"/>
                  <a:gd name="T55" fmla="*/ 841 h 2030"/>
                  <a:gd name="T56" fmla="*/ 2495 w 4775"/>
                  <a:gd name="T57" fmla="*/ 801 h 2030"/>
                  <a:gd name="T58" fmla="*/ 2626 w 4775"/>
                  <a:gd name="T59" fmla="*/ 759 h 2030"/>
                  <a:gd name="T60" fmla="*/ 2714 w 4775"/>
                  <a:gd name="T61" fmla="*/ 716 h 2030"/>
                  <a:gd name="T62" fmla="*/ 2315 w 4775"/>
                  <a:gd name="T63" fmla="*/ 765 h 2030"/>
                  <a:gd name="T64" fmla="*/ 1922 w 4775"/>
                  <a:gd name="T65" fmla="*/ 811 h 2030"/>
                  <a:gd name="T66" fmla="*/ 1551 w 4775"/>
                  <a:gd name="T67" fmla="*/ 853 h 2030"/>
                  <a:gd name="T68" fmla="*/ 1221 w 4775"/>
                  <a:gd name="T69" fmla="*/ 890 h 2030"/>
                  <a:gd name="T70" fmla="*/ 949 w 4775"/>
                  <a:gd name="T71" fmla="*/ 923 h 2030"/>
                  <a:gd name="T72" fmla="*/ 969 w 4775"/>
                  <a:gd name="T73" fmla="*/ 793 h 2030"/>
                  <a:gd name="T74" fmla="*/ 1157 w 4775"/>
                  <a:gd name="T75" fmla="*/ 601 h 2030"/>
                  <a:gd name="T76" fmla="*/ 1394 w 4775"/>
                  <a:gd name="T77" fmla="*/ 434 h 2030"/>
                  <a:gd name="T78" fmla="*/ 1673 w 4775"/>
                  <a:gd name="T79" fmla="*/ 291 h 2030"/>
                  <a:gd name="T80" fmla="*/ 1985 w 4775"/>
                  <a:gd name="T81" fmla="*/ 176 h 2030"/>
                  <a:gd name="T82" fmla="*/ 2321 w 4775"/>
                  <a:gd name="T83" fmla="*/ 88 h 2030"/>
                  <a:gd name="T84" fmla="*/ 2676 w 4775"/>
                  <a:gd name="T85" fmla="*/ 29 h 2030"/>
                  <a:gd name="T86" fmla="*/ 3039 w 4775"/>
                  <a:gd name="T87" fmla="*/ 2 h 2030"/>
                  <a:gd name="T88" fmla="*/ 3403 w 4775"/>
                  <a:gd name="T89" fmla="*/ 8 h 2030"/>
                  <a:gd name="T90" fmla="*/ 3760 w 4775"/>
                  <a:gd name="T91" fmla="*/ 46 h 2030"/>
                  <a:gd name="T92" fmla="*/ 4101 w 4775"/>
                  <a:gd name="T93" fmla="*/ 12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775" h="2030">
                    <a:moveTo>
                      <a:pt x="4101" y="120"/>
                    </a:moveTo>
                    <a:lnTo>
                      <a:pt x="4148" y="138"/>
                    </a:lnTo>
                    <a:lnTo>
                      <a:pt x="4194" y="158"/>
                    </a:lnTo>
                    <a:lnTo>
                      <a:pt x="4240" y="177"/>
                    </a:lnTo>
                    <a:lnTo>
                      <a:pt x="4285" y="197"/>
                    </a:lnTo>
                    <a:lnTo>
                      <a:pt x="4330" y="219"/>
                    </a:lnTo>
                    <a:lnTo>
                      <a:pt x="4374" y="240"/>
                    </a:lnTo>
                    <a:lnTo>
                      <a:pt x="4417" y="263"/>
                    </a:lnTo>
                    <a:lnTo>
                      <a:pt x="4460" y="287"/>
                    </a:lnTo>
                    <a:lnTo>
                      <a:pt x="4502" y="312"/>
                    </a:lnTo>
                    <a:lnTo>
                      <a:pt x="4543" y="337"/>
                    </a:lnTo>
                    <a:lnTo>
                      <a:pt x="4584" y="363"/>
                    </a:lnTo>
                    <a:lnTo>
                      <a:pt x="4623" y="390"/>
                    </a:lnTo>
                    <a:lnTo>
                      <a:pt x="4663" y="418"/>
                    </a:lnTo>
                    <a:lnTo>
                      <a:pt x="4702" y="447"/>
                    </a:lnTo>
                    <a:lnTo>
                      <a:pt x="4739" y="476"/>
                    </a:lnTo>
                    <a:lnTo>
                      <a:pt x="4775" y="507"/>
                    </a:lnTo>
                    <a:lnTo>
                      <a:pt x="4671" y="601"/>
                    </a:lnTo>
                    <a:lnTo>
                      <a:pt x="4563" y="695"/>
                    </a:lnTo>
                    <a:lnTo>
                      <a:pt x="4454" y="790"/>
                    </a:lnTo>
                    <a:lnTo>
                      <a:pt x="4343" y="886"/>
                    </a:lnTo>
                    <a:lnTo>
                      <a:pt x="4230" y="982"/>
                    </a:lnTo>
                    <a:lnTo>
                      <a:pt x="4115" y="1077"/>
                    </a:lnTo>
                    <a:lnTo>
                      <a:pt x="3997" y="1174"/>
                    </a:lnTo>
                    <a:lnTo>
                      <a:pt x="3878" y="1270"/>
                    </a:lnTo>
                    <a:lnTo>
                      <a:pt x="3757" y="1367"/>
                    </a:lnTo>
                    <a:lnTo>
                      <a:pt x="3635" y="1462"/>
                    </a:lnTo>
                    <a:lnTo>
                      <a:pt x="3510" y="1558"/>
                    </a:lnTo>
                    <a:lnTo>
                      <a:pt x="3383" y="1653"/>
                    </a:lnTo>
                    <a:lnTo>
                      <a:pt x="3254" y="1749"/>
                    </a:lnTo>
                    <a:lnTo>
                      <a:pt x="3123" y="1843"/>
                    </a:lnTo>
                    <a:lnTo>
                      <a:pt x="2990" y="1937"/>
                    </a:lnTo>
                    <a:lnTo>
                      <a:pt x="2857" y="2030"/>
                    </a:lnTo>
                    <a:lnTo>
                      <a:pt x="2806" y="2004"/>
                    </a:lnTo>
                    <a:lnTo>
                      <a:pt x="2755" y="1977"/>
                    </a:lnTo>
                    <a:lnTo>
                      <a:pt x="2704" y="1951"/>
                    </a:lnTo>
                    <a:lnTo>
                      <a:pt x="2650" y="1925"/>
                    </a:lnTo>
                    <a:lnTo>
                      <a:pt x="2597" y="1898"/>
                    </a:lnTo>
                    <a:lnTo>
                      <a:pt x="2543" y="1872"/>
                    </a:lnTo>
                    <a:lnTo>
                      <a:pt x="2488" y="1846"/>
                    </a:lnTo>
                    <a:lnTo>
                      <a:pt x="2433" y="1821"/>
                    </a:lnTo>
                    <a:lnTo>
                      <a:pt x="2376" y="1795"/>
                    </a:lnTo>
                    <a:lnTo>
                      <a:pt x="2318" y="1770"/>
                    </a:lnTo>
                    <a:lnTo>
                      <a:pt x="2260" y="1744"/>
                    </a:lnTo>
                    <a:lnTo>
                      <a:pt x="2201" y="1719"/>
                    </a:lnTo>
                    <a:lnTo>
                      <a:pt x="2142" y="1694"/>
                    </a:lnTo>
                    <a:lnTo>
                      <a:pt x="2082" y="1670"/>
                    </a:lnTo>
                    <a:lnTo>
                      <a:pt x="2021" y="1646"/>
                    </a:lnTo>
                    <a:lnTo>
                      <a:pt x="1959" y="1622"/>
                    </a:lnTo>
                    <a:lnTo>
                      <a:pt x="1890" y="1597"/>
                    </a:lnTo>
                    <a:lnTo>
                      <a:pt x="1822" y="1572"/>
                    </a:lnTo>
                    <a:lnTo>
                      <a:pt x="1754" y="1547"/>
                    </a:lnTo>
                    <a:lnTo>
                      <a:pt x="1686" y="1524"/>
                    </a:lnTo>
                    <a:lnTo>
                      <a:pt x="1619" y="1502"/>
                    </a:lnTo>
                    <a:lnTo>
                      <a:pt x="1554" y="1480"/>
                    </a:lnTo>
                    <a:lnTo>
                      <a:pt x="1487" y="1458"/>
                    </a:lnTo>
                    <a:lnTo>
                      <a:pt x="1421" y="1438"/>
                    </a:lnTo>
                    <a:lnTo>
                      <a:pt x="1291" y="1399"/>
                    </a:lnTo>
                    <a:lnTo>
                      <a:pt x="1162" y="1364"/>
                    </a:lnTo>
                    <a:lnTo>
                      <a:pt x="1035" y="1331"/>
                    </a:lnTo>
                    <a:lnTo>
                      <a:pt x="912" y="1302"/>
                    </a:lnTo>
                    <a:lnTo>
                      <a:pt x="789" y="1274"/>
                    </a:lnTo>
                    <a:lnTo>
                      <a:pt x="669" y="1249"/>
                    </a:lnTo>
                    <a:lnTo>
                      <a:pt x="551" y="1226"/>
                    </a:lnTo>
                    <a:lnTo>
                      <a:pt x="436" y="1206"/>
                    </a:lnTo>
                    <a:lnTo>
                      <a:pt x="323" y="1186"/>
                    </a:lnTo>
                    <a:lnTo>
                      <a:pt x="212" y="1169"/>
                    </a:lnTo>
                    <a:lnTo>
                      <a:pt x="104" y="1154"/>
                    </a:lnTo>
                    <a:lnTo>
                      <a:pt x="0" y="1142"/>
                    </a:lnTo>
                    <a:lnTo>
                      <a:pt x="252" y="1116"/>
                    </a:lnTo>
                    <a:lnTo>
                      <a:pt x="497" y="1090"/>
                    </a:lnTo>
                    <a:lnTo>
                      <a:pt x="735" y="1065"/>
                    </a:lnTo>
                    <a:lnTo>
                      <a:pt x="965" y="1039"/>
                    </a:lnTo>
                    <a:lnTo>
                      <a:pt x="1185" y="1013"/>
                    </a:lnTo>
                    <a:lnTo>
                      <a:pt x="1395" y="987"/>
                    </a:lnTo>
                    <a:lnTo>
                      <a:pt x="1593" y="962"/>
                    </a:lnTo>
                    <a:lnTo>
                      <a:pt x="1780" y="936"/>
                    </a:lnTo>
                    <a:lnTo>
                      <a:pt x="1869" y="922"/>
                    </a:lnTo>
                    <a:lnTo>
                      <a:pt x="1954" y="908"/>
                    </a:lnTo>
                    <a:lnTo>
                      <a:pt x="2034" y="896"/>
                    </a:lnTo>
                    <a:lnTo>
                      <a:pt x="2113" y="882"/>
                    </a:lnTo>
                    <a:lnTo>
                      <a:pt x="2186" y="869"/>
                    </a:lnTo>
                    <a:lnTo>
                      <a:pt x="2257" y="855"/>
                    </a:lnTo>
                    <a:lnTo>
                      <a:pt x="2323" y="841"/>
                    </a:lnTo>
                    <a:lnTo>
                      <a:pt x="2384" y="828"/>
                    </a:lnTo>
                    <a:lnTo>
                      <a:pt x="2442" y="814"/>
                    </a:lnTo>
                    <a:lnTo>
                      <a:pt x="2495" y="801"/>
                    </a:lnTo>
                    <a:lnTo>
                      <a:pt x="2544" y="787"/>
                    </a:lnTo>
                    <a:lnTo>
                      <a:pt x="2587" y="772"/>
                    </a:lnTo>
                    <a:lnTo>
                      <a:pt x="2626" y="759"/>
                    </a:lnTo>
                    <a:lnTo>
                      <a:pt x="2660" y="744"/>
                    </a:lnTo>
                    <a:lnTo>
                      <a:pt x="2690" y="729"/>
                    </a:lnTo>
                    <a:lnTo>
                      <a:pt x="2714" y="716"/>
                    </a:lnTo>
                    <a:lnTo>
                      <a:pt x="2581" y="733"/>
                    </a:lnTo>
                    <a:lnTo>
                      <a:pt x="2448" y="748"/>
                    </a:lnTo>
                    <a:lnTo>
                      <a:pt x="2315" y="765"/>
                    </a:lnTo>
                    <a:lnTo>
                      <a:pt x="2182" y="781"/>
                    </a:lnTo>
                    <a:lnTo>
                      <a:pt x="2051" y="796"/>
                    </a:lnTo>
                    <a:lnTo>
                      <a:pt x="1922" y="811"/>
                    </a:lnTo>
                    <a:lnTo>
                      <a:pt x="1795" y="826"/>
                    </a:lnTo>
                    <a:lnTo>
                      <a:pt x="1672" y="839"/>
                    </a:lnTo>
                    <a:lnTo>
                      <a:pt x="1551" y="853"/>
                    </a:lnTo>
                    <a:lnTo>
                      <a:pt x="1437" y="865"/>
                    </a:lnTo>
                    <a:lnTo>
                      <a:pt x="1326" y="878"/>
                    </a:lnTo>
                    <a:lnTo>
                      <a:pt x="1221" y="890"/>
                    </a:lnTo>
                    <a:lnTo>
                      <a:pt x="1124" y="902"/>
                    </a:lnTo>
                    <a:lnTo>
                      <a:pt x="1033" y="912"/>
                    </a:lnTo>
                    <a:lnTo>
                      <a:pt x="949" y="923"/>
                    </a:lnTo>
                    <a:lnTo>
                      <a:pt x="874" y="933"/>
                    </a:lnTo>
                    <a:lnTo>
                      <a:pt x="919" y="862"/>
                    </a:lnTo>
                    <a:lnTo>
                      <a:pt x="969" y="793"/>
                    </a:lnTo>
                    <a:lnTo>
                      <a:pt x="1025" y="727"/>
                    </a:lnTo>
                    <a:lnTo>
                      <a:pt x="1088" y="662"/>
                    </a:lnTo>
                    <a:lnTo>
                      <a:pt x="1157" y="601"/>
                    </a:lnTo>
                    <a:lnTo>
                      <a:pt x="1230" y="543"/>
                    </a:lnTo>
                    <a:lnTo>
                      <a:pt x="1310" y="487"/>
                    </a:lnTo>
                    <a:lnTo>
                      <a:pt x="1394" y="434"/>
                    </a:lnTo>
                    <a:lnTo>
                      <a:pt x="1482" y="383"/>
                    </a:lnTo>
                    <a:lnTo>
                      <a:pt x="1575" y="336"/>
                    </a:lnTo>
                    <a:lnTo>
                      <a:pt x="1673" y="291"/>
                    </a:lnTo>
                    <a:lnTo>
                      <a:pt x="1774" y="249"/>
                    </a:lnTo>
                    <a:lnTo>
                      <a:pt x="1878" y="211"/>
                    </a:lnTo>
                    <a:lnTo>
                      <a:pt x="1985" y="176"/>
                    </a:lnTo>
                    <a:lnTo>
                      <a:pt x="2095" y="143"/>
                    </a:lnTo>
                    <a:lnTo>
                      <a:pt x="2207" y="113"/>
                    </a:lnTo>
                    <a:lnTo>
                      <a:pt x="2321" y="88"/>
                    </a:lnTo>
                    <a:lnTo>
                      <a:pt x="2438" y="65"/>
                    </a:lnTo>
                    <a:lnTo>
                      <a:pt x="2557" y="45"/>
                    </a:lnTo>
                    <a:lnTo>
                      <a:pt x="2676" y="29"/>
                    </a:lnTo>
                    <a:lnTo>
                      <a:pt x="2797" y="17"/>
                    </a:lnTo>
                    <a:lnTo>
                      <a:pt x="2918" y="8"/>
                    </a:lnTo>
                    <a:lnTo>
                      <a:pt x="3039" y="2"/>
                    </a:lnTo>
                    <a:lnTo>
                      <a:pt x="3161" y="0"/>
                    </a:lnTo>
                    <a:lnTo>
                      <a:pt x="3283" y="2"/>
                    </a:lnTo>
                    <a:lnTo>
                      <a:pt x="3403" y="8"/>
                    </a:lnTo>
                    <a:lnTo>
                      <a:pt x="3523" y="17"/>
                    </a:lnTo>
                    <a:lnTo>
                      <a:pt x="3642" y="29"/>
                    </a:lnTo>
                    <a:lnTo>
                      <a:pt x="3760" y="46"/>
                    </a:lnTo>
                    <a:lnTo>
                      <a:pt x="3876" y="67"/>
                    </a:lnTo>
                    <a:lnTo>
                      <a:pt x="3989" y="92"/>
                    </a:lnTo>
                    <a:lnTo>
                      <a:pt x="4101" y="1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淘宝店chenying0907 12"/>
              <p:cNvSpPr/>
              <p:nvPr/>
            </p:nvSpPr>
            <p:spPr bwMode="auto">
              <a:xfrm>
                <a:off x="3868738" y="2905125"/>
                <a:ext cx="752475" cy="401638"/>
              </a:xfrm>
              <a:custGeom>
                <a:avLst/>
                <a:gdLst>
                  <a:gd name="T0" fmla="*/ 2142 w 3796"/>
                  <a:gd name="T1" fmla="*/ 608 h 2024"/>
                  <a:gd name="T2" fmla="*/ 2028 w 3796"/>
                  <a:gd name="T3" fmla="*/ 553 h 2024"/>
                  <a:gd name="T4" fmla="*/ 1912 w 3796"/>
                  <a:gd name="T5" fmla="*/ 502 h 2024"/>
                  <a:gd name="T6" fmla="*/ 1795 w 3796"/>
                  <a:gd name="T7" fmla="*/ 454 h 2024"/>
                  <a:gd name="T8" fmla="*/ 1620 w 3796"/>
                  <a:gd name="T9" fmla="*/ 384 h 2024"/>
                  <a:gd name="T10" fmla="*/ 1383 w 3796"/>
                  <a:gd name="T11" fmla="*/ 299 h 2024"/>
                  <a:gd name="T12" fmla="*/ 1142 w 3796"/>
                  <a:gd name="T13" fmla="*/ 222 h 2024"/>
                  <a:gd name="T14" fmla="*/ 901 w 3796"/>
                  <a:gd name="T15" fmla="*/ 152 h 2024"/>
                  <a:gd name="T16" fmla="*/ 657 w 3796"/>
                  <a:gd name="T17" fmla="*/ 88 h 2024"/>
                  <a:gd name="T18" fmla="*/ 412 w 3796"/>
                  <a:gd name="T19" fmla="*/ 28 h 2024"/>
                  <a:gd name="T20" fmla="*/ 252 w 3796"/>
                  <a:gd name="T21" fmla="*/ 5 h 2024"/>
                  <a:gd name="T22" fmla="*/ 180 w 3796"/>
                  <a:gd name="T23" fmla="*/ 14 h 2024"/>
                  <a:gd name="T24" fmla="*/ 107 w 3796"/>
                  <a:gd name="T25" fmla="*/ 23 h 2024"/>
                  <a:gd name="T26" fmla="*/ 36 w 3796"/>
                  <a:gd name="T27" fmla="*/ 33 h 2024"/>
                  <a:gd name="T28" fmla="*/ 62 w 3796"/>
                  <a:gd name="T29" fmla="*/ 56 h 2024"/>
                  <a:gd name="T30" fmla="*/ 185 w 3796"/>
                  <a:gd name="T31" fmla="*/ 95 h 2024"/>
                  <a:gd name="T32" fmla="*/ 308 w 3796"/>
                  <a:gd name="T33" fmla="*/ 137 h 2024"/>
                  <a:gd name="T34" fmla="*/ 429 w 3796"/>
                  <a:gd name="T35" fmla="*/ 181 h 2024"/>
                  <a:gd name="T36" fmla="*/ 550 w 3796"/>
                  <a:gd name="T37" fmla="*/ 228 h 2024"/>
                  <a:gd name="T38" fmla="*/ 671 w 3796"/>
                  <a:gd name="T39" fmla="*/ 277 h 2024"/>
                  <a:gd name="T40" fmla="*/ 791 w 3796"/>
                  <a:gd name="T41" fmla="*/ 327 h 2024"/>
                  <a:gd name="T42" fmla="*/ 910 w 3796"/>
                  <a:gd name="T43" fmla="*/ 378 h 2024"/>
                  <a:gd name="T44" fmla="*/ 1038 w 3796"/>
                  <a:gd name="T45" fmla="*/ 431 h 2024"/>
                  <a:gd name="T46" fmla="*/ 1173 w 3796"/>
                  <a:gd name="T47" fmla="*/ 485 h 2024"/>
                  <a:gd name="T48" fmla="*/ 1307 w 3796"/>
                  <a:gd name="T49" fmla="*/ 543 h 2024"/>
                  <a:gd name="T50" fmla="*/ 1438 w 3796"/>
                  <a:gd name="T51" fmla="*/ 603 h 2024"/>
                  <a:gd name="T52" fmla="*/ 1570 w 3796"/>
                  <a:gd name="T53" fmla="*/ 666 h 2024"/>
                  <a:gd name="T54" fmla="*/ 1699 w 3796"/>
                  <a:gd name="T55" fmla="*/ 732 h 2024"/>
                  <a:gd name="T56" fmla="*/ 1827 w 3796"/>
                  <a:gd name="T57" fmla="*/ 800 h 2024"/>
                  <a:gd name="T58" fmla="*/ 1953 w 3796"/>
                  <a:gd name="T59" fmla="*/ 870 h 2024"/>
                  <a:gd name="T60" fmla="*/ 2118 w 3796"/>
                  <a:gd name="T61" fmla="*/ 961 h 2024"/>
                  <a:gd name="T62" fmla="*/ 2319 w 3796"/>
                  <a:gd name="T63" fmla="*/ 1074 h 2024"/>
                  <a:gd name="T64" fmla="*/ 2468 w 3796"/>
                  <a:gd name="T65" fmla="*/ 1162 h 2024"/>
                  <a:gd name="T66" fmla="*/ 2564 w 3796"/>
                  <a:gd name="T67" fmla="*/ 1224 h 2024"/>
                  <a:gd name="T68" fmla="*/ 2661 w 3796"/>
                  <a:gd name="T69" fmla="*/ 1287 h 2024"/>
                  <a:gd name="T70" fmla="*/ 2755 w 3796"/>
                  <a:gd name="T71" fmla="*/ 1353 h 2024"/>
                  <a:gd name="T72" fmla="*/ 2847 w 3796"/>
                  <a:gd name="T73" fmla="*/ 1422 h 2024"/>
                  <a:gd name="T74" fmla="*/ 2937 w 3796"/>
                  <a:gd name="T75" fmla="*/ 1492 h 2024"/>
                  <a:gd name="T76" fmla="*/ 3025 w 3796"/>
                  <a:gd name="T77" fmla="*/ 1566 h 2024"/>
                  <a:gd name="T78" fmla="*/ 3111 w 3796"/>
                  <a:gd name="T79" fmla="*/ 1642 h 2024"/>
                  <a:gd name="T80" fmla="*/ 3195 w 3796"/>
                  <a:gd name="T81" fmla="*/ 1722 h 2024"/>
                  <a:gd name="T82" fmla="*/ 3275 w 3796"/>
                  <a:gd name="T83" fmla="*/ 1803 h 2024"/>
                  <a:gd name="T84" fmla="*/ 3352 w 3796"/>
                  <a:gd name="T85" fmla="*/ 1889 h 2024"/>
                  <a:gd name="T86" fmla="*/ 3428 w 3796"/>
                  <a:gd name="T87" fmla="*/ 1979 h 2024"/>
                  <a:gd name="T88" fmla="*/ 3506 w 3796"/>
                  <a:gd name="T89" fmla="*/ 2008 h 2024"/>
                  <a:gd name="T90" fmla="*/ 3589 w 3796"/>
                  <a:gd name="T91" fmla="*/ 1977 h 2024"/>
                  <a:gd name="T92" fmla="*/ 3672 w 3796"/>
                  <a:gd name="T93" fmla="*/ 1944 h 2024"/>
                  <a:gd name="T94" fmla="*/ 3755 w 3796"/>
                  <a:gd name="T95" fmla="*/ 1911 h 2024"/>
                  <a:gd name="T96" fmla="*/ 3768 w 3796"/>
                  <a:gd name="T97" fmla="*/ 1838 h 2024"/>
                  <a:gd name="T98" fmla="*/ 3704 w 3796"/>
                  <a:gd name="T99" fmla="*/ 1731 h 2024"/>
                  <a:gd name="T100" fmla="*/ 3630 w 3796"/>
                  <a:gd name="T101" fmla="*/ 1627 h 2024"/>
                  <a:gd name="T102" fmla="*/ 3549 w 3796"/>
                  <a:gd name="T103" fmla="*/ 1530 h 2024"/>
                  <a:gd name="T104" fmla="*/ 3459 w 3796"/>
                  <a:gd name="T105" fmla="*/ 1437 h 2024"/>
                  <a:gd name="T106" fmla="*/ 3364 w 3796"/>
                  <a:gd name="T107" fmla="*/ 1348 h 2024"/>
                  <a:gd name="T108" fmla="*/ 3263 w 3796"/>
                  <a:gd name="T109" fmla="*/ 1263 h 2024"/>
                  <a:gd name="T110" fmla="*/ 3156 w 3796"/>
                  <a:gd name="T111" fmla="*/ 1183 h 2024"/>
                  <a:gd name="T112" fmla="*/ 3046 w 3796"/>
                  <a:gd name="T113" fmla="*/ 1107 h 2024"/>
                  <a:gd name="T114" fmla="*/ 2934 w 3796"/>
                  <a:gd name="T115" fmla="*/ 1033 h 2024"/>
                  <a:gd name="T116" fmla="*/ 2819 w 3796"/>
                  <a:gd name="T117" fmla="*/ 964 h 2024"/>
                  <a:gd name="T118" fmla="*/ 2705 w 3796"/>
                  <a:gd name="T119" fmla="*/ 898 h 2024"/>
                  <a:gd name="T120" fmla="*/ 2531 w 3796"/>
                  <a:gd name="T121" fmla="*/ 804 h 2024"/>
                  <a:gd name="T122" fmla="*/ 2308 w 3796"/>
                  <a:gd name="T123" fmla="*/ 69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96" h="2024">
                    <a:moveTo>
                      <a:pt x="2200" y="636"/>
                    </a:moveTo>
                    <a:lnTo>
                      <a:pt x="2142" y="608"/>
                    </a:lnTo>
                    <a:lnTo>
                      <a:pt x="2086" y="581"/>
                    </a:lnTo>
                    <a:lnTo>
                      <a:pt x="2028" y="553"/>
                    </a:lnTo>
                    <a:lnTo>
                      <a:pt x="1970" y="529"/>
                    </a:lnTo>
                    <a:lnTo>
                      <a:pt x="1912" y="502"/>
                    </a:lnTo>
                    <a:lnTo>
                      <a:pt x="1854" y="477"/>
                    </a:lnTo>
                    <a:lnTo>
                      <a:pt x="1795" y="454"/>
                    </a:lnTo>
                    <a:lnTo>
                      <a:pt x="1738" y="430"/>
                    </a:lnTo>
                    <a:lnTo>
                      <a:pt x="1620" y="384"/>
                    </a:lnTo>
                    <a:lnTo>
                      <a:pt x="1502" y="341"/>
                    </a:lnTo>
                    <a:lnTo>
                      <a:pt x="1383" y="299"/>
                    </a:lnTo>
                    <a:lnTo>
                      <a:pt x="1263" y="261"/>
                    </a:lnTo>
                    <a:lnTo>
                      <a:pt x="1142" y="222"/>
                    </a:lnTo>
                    <a:lnTo>
                      <a:pt x="1022" y="187"/>
                    </a:lnTo>
                    <a:lnTo>
                      <a:pt x="901" y="152"/>
                    </a:lnTo>
                    <a:lnTo>
                      <a:pt x="779" y="119"/>
                    </a:lnTo>
                    <a:lnTo>
                      <a:pt x="657" y="88"/>
                    </a:lnTo>
                    <a:lnTo>
                      <a:pt x="534" y="58"/>
                    </a:lnTo>
                    <a:lnTo>
                      <a:pt x="412" y="28"/>
                    </a:lnTo>
                    <a:lnTo>
                      <a:pt x="288" y="0"/>
                    </a:lnTo>
                    <a:lnTo>
                      <a:pt x="252" y="5"/>
                    </a:lnTo>
                    <a:lnTo>
                      <a:pt x="216" y="9"/>
                    </a:lnTo>
                    <a:lnTo>
                      <a:pt x="180" y="14"/>
                    </a:lnTo>
                    <a:lnTo>
                      <a:pt x="143" y="18"/>
                    </a:lnTo>
                    <a:lnTo>
                      <a:pt x="107" y="23"/>
                    </a:lnTo>
                    <a:lnTo>
                      <a:pt x="72" y="28"/>
                    </a:lnTo>
                    <a:lnTo>
                      <a:pt x="36" y="33"/>
                    </a:lnTo>
                    <a:lnTo>
                      <a:pt x="0" y="37"/>
                    </a:lnTo>
                    <a:lnTo>
                      <a:pt x="62" y="56"/>
                    </a:lnTo>
                    <a:lnTo>
                      <a:pt x="124" y="76"/>
                    </a:lnTo>
                    <a:lnTo>
                      <a:pt x="185" y="95"/>
                    </a:lnTo>
                    <a:lnTo>
                      <a:pt x="246" y="117"/>
                    </a:lnTo>
                    <a:lnTo>
                      <a:pt x="308" y="137"/>
                    </a:lnTo>
                    <a:lnTo>
                      <a:pt x="368" y="160"/>
                    </a:lnTo>
                    <a:lnTo>
                      <a:pt x="429" y="181"/>
                    </a:lnTo>
                    <a:lnTo>
                      <a:pt x="489" y="204"/>
                    </a:lnTo>
                    <a:lnTo>
                      <a:pt x="550" y="228"/>
                    </a:lnTo>
                    <a:lnTo>
                      <a:pt x="610" y="252"/>
                    </a:lnTo>
                    <a:lnTo>
                      <a:pt x="671" y="277"/>
                    </a:lnTo>
                    <a:lnTo>
                      <a:pt x="731" y="301"/>
                    </a:lnTo>
                    <a:lnTo>
                      <a:pt x="791" y="327"/>
                    </a:lnTo>
                    <a:lnTo>
                      <a:pt x="851" y="352"/>
                    </a:lnTo>
                    <a:lnTo>
                      <a:pt x="910" y="378"/>
                    </a:lnTo>
                    <a:lnTo>
                      <a:pt x="970" y="404"/>
                    </a:lnTo>
                    <a:lnTo>
                      <a:pt x="1038" y="431"/>
                    </a:lnTo>
                    <a:lnTo>
                      <a:pt x="1106" y="458"/>
                    </a:lnTo>
                    <a:lnTo>
                      <a:pt x="1173" y="485"/>
                    </a:lnTo>
                    <a:lnTo>
                      <a:pt x="1240" y="514"/>
                    </a:lnTo>
                    <a:lnTo>
                      <a:pt x="1307" y="543"/>
                    </a:lnTo>
                    <a:lnTo>
                      <a:pt x="1373" y="573"/>
                    </a:lnTo>
                    <a:lnTo>
                      <a:pt x="1438" y="603"/>
                    </a:lnTo>
                    <a:lnTo>
                      <a:pt x="1504" y="634"/>
                    </a:lnTo>
                    <a:lnTo>
                      <a:pt x="1570" y="666"/>
                    </a:lnTo>
                    <a:lnTo>
                      <a:pt x="1634" y="699"/>
                    </a:lnTo>
                    <a:lnTo>
                      <a:pt x="1699" y="732"/>
                    </a:lnTo>
                    <a:lnTo>
                      <a:pt x="1763" y="764"/>
                    </a:lnTo>
                    <a:lnTo>
                      <a:pt x="1827" y="800"/>
                    </a:lnTo>
                    <a:lnTo>
                      <a:pt x="1890" y="835"/>
                    </a:lnTo>
                    <a:lnTo>
                      <a:pt x="1953" y="870"/>
                    </a:lnTo>
                    <a:lnTo>
                      <a:pt x="2015" y="906"/>
                    </a:lnTo>
                    <a:lnTo>
                      <a:pt x="2118" y="961"/>
                    </a:lnTo>
                    <a:lnTo>
                      <a:pt x="2218" y="1016"/>
                    </a:lnTo>
                    <a:lnTo>
                      <a:pt x="2319" y="1074"/>
                    </a:lnTo>
                    <a:lnTo>
                      <a:pt x="2418" y="1133"/>
                    </a:lnTo>
                    <a:lnTo>
                      <a:pt x="2468" y="1162"/>
                    </a:lnTo>
                    <a:lnTo>
                      <a:pt x="2517" y="1193"/>
                    </a:lnTo>
                    <a:lnTo>
                      <a:pt x="2564" y="1224"/>
                    </a:lnTo>
                    <a:lnTo>
                      <a:pt x="2613" y="1255"/>
                    </a:lnTo>
                    <a:lnTo>
                      <a:pt x="2661" y="1287"/>
                    </a:lnTo>
                    <a:lnTo>
                      <a:pt x="2708" y="1320"/>
                    </a:lnTo>
                    <a:lnTo>
                      <a:pt x="2755" y="1353"/>
                    </a:lnTo>
                    <a:lnTo>
                      <a:pt x="2801" y="1387"/>
                    </a:lnTo>
                    <a:lnTo>
                      <a:pt x="2847" y="1422"/>
                    </a:lnTo>
                    <a:lnTo>
                      <a:pt x="2892" y="1456"/>
                    </a:lnTo>
                    <a:lnTo>
                      <a:pt x="2937" y="1492"/>
                    </a:lnTo>
                    <a:lnTo>
                      <a:pt x="2982" y="1529"/>
                    </a:lnTo>
                    <a:lnTo>
                      <a:pt x="3025" y="1566"/>
                    </a:lnTo>
                    <a:lnTo>
                      <a:pt x="3069" y="1604"/>
                    </a:lnTo>
                    <a:lnTo>
                      <a:pt x="3111" y="1642"/>
                    </a:lnTo>
                    <a:lnTo>
                      <a:pt x="3153" y="1681"/>
                    </a:lnTo>
                    <a:lnTo>
                      <a:pt x="3195" y="1722"/>
                    </a:lnTo>
                    <a:lnTo>
                      <a:pt x="3235" y="1762"/>
                    </a:lnTo>
                    <a:lnTo>
                      <a:pt x="3275" y="1803"/>
                    </a:lnTo>
                    <a:lnTo>
                      <a:pt x="3314" y="1846"/>
                    </a:lnTo>
                    <a:lnTo>
                      <a:pt x="3352" y="1889"/>
                    </a:lnTo>
                    <a:lnTo>
                      <a:pt x="3391" y="1934"/>
                    </a:lnTo>
                    <a:lnTo>
                      <a:pt x="3428" y="1979"/>
                    </a:lnTo>
                    <a:lnTo>
                      <a:pt x="3465" y="2024"/>
                    </a:lnTo>
                    <a:lnTo>
                      <a:pt x="3506" y="2008"/>
                    </a:lnTo>
                    <a:lnTo>
                      <a:pt x="3548" y="1993"/>
                    </a:lnTo>
                    <a:lnTo>
                      <a:pt x="3589" y="1977"/>
                    </a:lnTo>
                    <a:lnTo>
                      <a:pt x="3631" y="1961"/>
                    </a:lnTo>
                    <a:lnTo>
                      <a:pt x="3672" y="1944"/>
                    </a:lnTo>
                    <a:lnTo>
                      <a:pt x="3713" y="1927"/>
                    </a:lnTo>
                    <a:lnTo>
                      <a:pt x="3755" y="1911"/>
                    </a:lnTo>
                    <a:lnTo>
                      <a:pt x="3796" y="1894"/>
                    </a:lnTo>
                    <a:lnTo>
                      <a:pt x="3768" y="1838"/>
                    </a:lnTo>
                    <a:lnTo>
                      <a:pt x="3737" y="1784"/>
                    </a:lnTo>
                    <a:lnTo>
                      <a:pt x="3704" y="1731"/>
                    </a:lnTo>
                    <a:lnTo>
                      <a:pt x="3668" y="1678"/>
                    </a:lnTo>
                    <a:lnTo>
                      <a:pt x="3630" y="1627"/>
                    </a:lnTo>
                    <a:lnTo>
                      <a:pt x="3591" y="1579"/>
                    </a:lnTo>
                    <a:lnTo>
                      <a:pt x="3549" y="1530"/>
                    </a:lnTo>
                    <a:lnTo>
                      <a:pt x="3504" y="1482"/>
                    </a:lnTo>
                    <a:lnTo>
                      <a:pt x="3459" y="1437"/>
                    </a:lnTo>
                    <a:lnTo>
                      <a:pt x="3413" y="1392"/>
                    </a:lnTo>
                    <a:lnTo>
                      <a:pt x="3364" y="1348"/>
                    </a:lnTo>
                    <a:lnTo>
                      <a:pt x="3314" y="1305"/>
                    </a:lnTo>
                    <a:lnTo>
                      <a:pt x="3263" y="1263"/>
                    </a:lnTo>
                    <a:lnTo>
                      <a:pt x="3210" y="1223"/>
                    </a:lnTo>
                    <a:lnTo>
                      <a:pt x="3156" y="1183"/>
                    </a:lnTo>
                    <a:lnTo>
                      <a:pt x="3102" y="1144"/>
                    </a:lnTo>
                    <a:lnTo>
                      <a:pt x="3046" y="1107"/>
                    </a:lnTo>
                    <a:lnTo>
                      <a:pt x="2991" y="1069"/>
                    </a:lnTo>
                    <a:lnTo>
                      <a:pt x="2934" y="1033"/>
                    </a:lnTo>
                    <a:lnTo>
                      <a:pt x="2877" y="998"/>
                    </a:lnTo>
                    <a:lnTo>
                      <a:pt x="2819" y="964"/>
                    </a:lnTo>
                    <a:lnTo>
                      <a:pt x="2762" y="930"/>
                    </a:lnTo>
                    <a:lnTo>
                      <a:pt x="2705" y="898"/>
                    </a:lnTo>
                    <a:lnTo>
                      <a:pt x="2647" y="866"/>
                    </a:lnTo>
                    <a:lnTo>
                      <a:pt x="2531" y="804"/>
                    </a:lnTo>
                    <a:lnTo>
                      <a:pt x="2418" y="745"/>
                    </a:lnTo>
                    <a:lnTo>
                      <a:pt x="2308" y="690"/>
                    </a:lnTo>
                    <a:lnTo>
                      <a:pt x="2200" y="636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淘宝店chenying0907 13"/>
              <p:cNvSpPr/>
              <p:nvPr/>
            </p:nvSpPr>
            <p:spPr bwMode="auto">
              <a:xfrm>
                <a:off x="3692526" y="2925763"/>
                <a:ext cx="712788" cy="284163"/>
              </a:xfrm>
              <a:custGeom>
                <a:avLst/>
                <a:gdLst>
                  <a:gd name="T0" fmla="*/ 2215 w 3592"/>
                  <a:gd name="T1" fmla="*/ 686 h 1434"/>
                  <a:gd name="T2" fmla="*/ 2402 w 3592"/>
                  <a:gd name="T3" fmla="*/ 768 h 1434"/>
                  <a:gd name="T4" fmla="*/ 2591 w 3592"/>
                  <a:gd name="T5" fmla="*/ 855 h 1434"/>
                  <a:gd name="T6" fmla="*/ 2779 w 3592"/>
                  <a:gd name="T7" fmla="*/ 947 h 1434"/>
                  <a:gd name="T8" fmla="*/ 2967 w 3592"/>
                  <a:gd name="T9" fmla="*/ 1045 h 1434"/>
                  <a:gd name="T10" fmla="*/ 3150 w 3592"/>
                  <a:gd name="T11" fmla="*/ 1148 h 1434"/>
                  <a:gd name="T12" fmla="*/ 3332 w 3592"/>
                  <a:gd name="T13" fmla="*/ 1257 h 1434"/>
                  <a:gd name="T14" fmla="*/ 3463 w 3592"/>
                  <a:gd name="T15" fmla="*/ 1343 h 1434"/>
                  <a:gd name="T16" fmla="*/ 3551 w 3592"/>
                  <a:gd name="T17" fmla="*/ 1403 h 1434"/>
                  <a:gd name="T18" fmla="*/ 3549 w 3592"/>
                  <a:gd name="T19" fmla="*/ 1397 h 1434"/>
                  <a:gd name="T20" fmla="*/ 3461 w 3592"/>
                  <a:gd name="T21" fmla="*/ 1326 h 1434"/>
                  <a:gd name="T22" fmla="*/ 3371 w 3592"/>
                  <a:gd name="T23" fmla="*/ 1257 h 1434"/>
                  <a:gd name="T24" fmla="*/ 3281 w 3592"/>
                  <a:gd name="T25" fmla="*/ 1189 h 1434"/>
                  <a:gd name="T26" fmla="*/ 3188 w 3592"/>
                  <a:gd name="T27" fmla="*/ 1123 h 1434"/>
                  <a:gd name="T28" fmla="*/ 3094 w 3592"/>
                  <a:gd name="T29" fmla="*/ 1058 h 1434"/>
                  <a:gd name="T30" fmla="*/ 2950 w 3592"/>
                  <a:gd name="T31" fmla="*/ 966 h 1434"/>
                  <a:gd name="T32" fmla="*/ 2776 w 3592"/>
                  <a:gd name="T33" fmla="*/ 868 h 1434"/>
                  <a:gd name="T34" fmla="*/ 2626 w 3592"/>
                  <a:gd name="T35" fmla="*/ 792 h 1434"/>
                  <a:gd name="T36" fmla="*/ 2476 w 3592"/>
                  <a:gd name="T37" fmla="*/ 718 h 1434"/>
                  <a:gd name="T38" fmla="*/ 2325 w 3592"/>
                  <a:gd name="T39" fmla="*/ 645 h 1434"/>
                  <a:gd name="T40" fmla="*/ 2194 w 3592"/>
                  <a:gd name="T41" fmla="*/ 583 h 1434"/>
                  <a:gd name="T42" fmla="*/ 2084 w 3592"/>
                  <a:gd name="T43" fmla="*/ 531 h 1434"/>
                  <a:gd name="T44" fmla="*/ 1974 w 3592"/>
                  <a:gd name="T45" fmla="*/ 480 h 1434"/>
                  <a:gd name="T46" fmla="*/ 1863 w 3592"/>
                  <a:gd name="T47" fmla="*/ 430 h 1434"/>
                  <a:gd name="T48" fmla="*/ 1723 w 3592"/>
                  <a:gd name="T49" fmla="*/ 372 h 1434"/>
                  <a:gd name="T50" fmla="*/ 1552 w 3592"/>
                  <a:gd name="T51" fmla="*/ 311 h 1434"/>
                  <a:gd name="T52" fmla="*/ 1380 w 3592"/>
                  <a:gd name="T53" fmla="*/ 253 h 1434"/>
                  <a:gd name="T54" fmla="*/ 1208 w 3592"/>
                  <a:gd name="T55" fmla="*/ 199 h 1434"/>
                  <a:gd name="T56" fmla="*/ 1034 w 3592"/>
                  <a:gd name="T57" fmla="*/ 149 h 1434"/>
                  <a:gd name="T58" fmla="*/ 861 w 3592"/>
                  <a:gd name="T59" fmla="*/ 101 h 1434"/>
                  <a:gd name="T60" fmla="*/ 686 w 3592"/>
                  <a:gd name="T61" fmla="*/ 58 h 1434"/>
                  <a:gd name="T62" fmla="*/ 513 w 3592"/>
                  <a:gd name="T63" fmla="*/ 18 h 1434"/>
                  <a:gd name="T64" fmla="*/ 371 w 3592"/>
                  <a:gd name="T65" fmla="*/ 8 h 1434"/>
                  <a:gd name="T66" fmla="*/ 262 w 3592"/>
                  <a:gd name="T67" fmla="*/ 25 h 1434"/>
                  <a:gd name="T68" fmla="*/ 155 w 3592"/>
                  <a:gd name="T69" fmla="*/ 42 h 1434"/>
                  <a:gd name="T70" fmla="*/ 52 w 3592"/>
                  <a:gd name="T71" fmla="*/ 59 h 1434"/>
                  <a:gd name="T72" fmla="*/ 136 w 3592"/>
                  <a:gd name="T73" fmla="*/ 95 h 1434"/>
                  <a:gd name="T74" fmla="*/ 406 w 3592"/>
                  <a:gd name="T75" fmla="*/ 150 h 1434"/>
                  <a:gd name="T76" fmla="*/ 675 w 3592"/>
                  <a:gd name="T77" fmla="*/ 208 h 1434"/>
                  <a:gd name="T78" fmla="*/ 943 w 3592"/>
                  <a:gd name="T79" fmla="*/ 271 h 1434"/>
                  <a:gd name="T80" fmla="*/ 1210 w 3592"/>
                  <a:gd name="T81" fmla="*/ 339 h 1434"/>
                  <a:gd name="T82" fmla="*/ 1408 w 3592"/>
                  <a:gd name="T83" fmla="*/ 396 h 1434"/>
                  <a:gd name="T84" fmla="*/ 1540 w 3592"/>
                  <a:gd name="T85" fmla="*/ 436 h 1434"/>
                  <a:gd name="T86" fmla="*/ 1670 w 3592"/>
                  <a:gd name="T87" fmla="*/ 478 h 1434"/>
                  <a:gd name="T88" fmla="*/ 1801 w 3592"/>
                  <a:gd name="T89" fmla="*/ 523 h 1434"/>
                  <a:gd name="T90" fmla="*/ 1930 w 3592"/>
                  <a:gd name="T91" fmla="*/ 571 h 1434"/>
                  <a:gd name="T92" fmla="*/ 2058 w 3592"/>
                  <a:gd name="T93" fmla="*/ 62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92" h="1434">
                    <a:moveTo>
                      <a:pt x="2122" y="647"/>
                    </a:moveTo>
                    <a:lnTo>
                      <a:pt x="2215" y="686"/>
                    </a:lnTo>
                    <a:lnTo>
                      <a:pt x="2309" y="727"/>
                    </a:lnTo>
                    <a:lnTo>
                      <a:pt x="2402" y="768"/>
                    </a:lnTo>
                    <a:lnTo>
                      <a:pt x="2496" y="811"/>
                    </a:lnTo>
                    <a:lnTo>
                      <a:pt x="2591" y="855"/>
                    </a:lnTo>
                    <a:lnTo>
                      <a:pt x="2685" y="901"/>
                    </a:lnTo>
                    <a:lnTo>
                      <a:pt x="2779" y="947"/>
                    </a:lnTo>
                    <a:lnTo>
                      <a:pt x="2872" y="995"/>
                    </a:lnTo>
                    <a:lnTo>
                      <a:pt x="2967" y="1045"/>
                    </a:lnTo>
                    <a:lnTo>
                      <a:pt x="3058" y="1094"/>
                    </a:lnTo>
                    <a:lnTo>
                      <a:pt x="3150" y="1148"/>
                    </a:lnTo>
                    <a:lnTo>
                      <a:pt x="3241" y="1201"/>
                    </a:lnTo>
                    <a:lnTo>
                      <a:pt x="3332" y="1257"/>
                    </a:lnTo>
                    <a:lnTo>
                      <a:pt x="3420" y="1314"/>
                    </a:lnTo>
                    <a:lnTo>
                      <a:pt x="3463" y="1343"/>
                    </a:lnTo>
                    <a:lnTo>
                      <a:pt x="3507" y="1373"/>
                    </a:lnTo>
                    <a:lnTo>
                      <a:pt x="3551" y="1403"/>
                    </a:lnTo>
                    <a:lnTo>
                      <a:pt x="3592" y="1434"/>
                    </a:lnTo>
                    <a:lnTo>
                      <a:pt x="3549" y="1397"/>
                    </a:lnTo>
                    <a:lnTo>
                      <a:pt x="3505" y="1361"/>
                    </a:lnTo>
                    <a:lnTo>
                      <a:pt x="3461" y="1326"/>
                    </a:lnTo>
                    <a:lnTo>
                      <a:pt x="3417" y="1291"/>
                    </a:lnTo>
                    <a:lnTo>
                      <a:pt x="3371" y="1257"/>
                    </a:lnTo>
                    <a:lnTo>
                      <a:pt x="3326" y="1223"/>
                    </a:lnTo>
                    <a:lnTo>
                      <a:pt x="3281" y="1189"/>
                    </a:lnTo>
                    <a:lnTo>
                      <a:pt x="3234" y="1156"/>
                    </a:lnTo>
                    <a:lnTo>
                      <a:pt x="3188" y="1123"/>
                    </a:lnTo>
                    <a:lnTo>
                      <a:pt x="3141" y="1090"/>
                    </a:lnTo>
                    <a:lnTo>
                      <a:pt x="3094" y="1058"/>
                    </a:lnTo>
                    <a:lnTo>
                      <a:pt x="3046" y="1028"/>
                    </a:lnTo>
                    <a:lnTo>
                      <a:pt x="2950" y="966"/>
                    </a:lnTo>
                    <a:lnTo>
                      <a:pt x="2851" y="906"/>
                    </a:lnTo>
                    <a:lnTo>
                      <a:pt x="2776" y="868"/>
                    </a:lnTo>
                    <a:lnTo>
                      <a:pt x="2701" y="829"/>
                    </a:lnTo>
                    <a:lnTo>
                      <a:pt x="2626" y="792"/>
                    </a:lnTo>
                    <a:lnTo>
                      <a:pt x="2551" y="754"/>
                    </a:lnTo>
                    <a:lnTo>
                      <a:pt x="2476" y="718"/>
                    </a:lnTo>
                    <a:lnTo>
                      <a:pt x="2401" y="682"/>
                    </a:lnTo>
                    <a:lnTo>
                      <a:pt x="2325" y="645"/>
                    </a:lnTo>
                    <a:lnTo>
                      <a:pt x="2250" y="609"/>
                    </a:lnTo>
                    <a:lnTo>
                      <a:pt x="2194" y="583"/>
                    </a:lnTo>
                    <a:lnTo>
                      <a:pt x="2139" y="557"/>
                    </a:lnTo>
                    <a:lnTo>
                      <a:pt x="2084" y="531"/>
                    </a:lnTo>
                    <a:lnTo>
                      <a:pt x="2029" y="505"/>
                    </a:lnTo>
                    <a:lnTo>
                      <a:pt x="1974" y="480"/>
                    </a:lnTo>
                    <a:lnTo>
                      <a:pt x="1919" y="455"/>
                    </a:lnTo>
                    <a:lnTo>
                      <a:pt x="1863" y="430"/>
                    </a:lnTo>
                    <a:lnTo>
                      <a:pt x="1808" y="405"/>
                    </a:lnTo>
                    <a:lnTo>
                      <a:pt x="1723" y="372"/>
                    </a:lnTo>
                    <a:lnTo>
                      <a:pt x="1637" y="341"/>
                    </a:lnTo>
                    <a:lnTo>
                      <a:pt x="1552" y="311"/>
                    </a:lnTo>
                    <a:lnTo>
                      <a:pt x="1466" y="281"/>
                    </a:lnTo>
                    <a:lnTo>
                      <a:pt x="1380" y="253"/>
                    </a:lnTo>
                    <a:lnTo>
                      <a:pt x="1294" y="226"/>
                    </a:lnTo>
                    <a:lnTo>
                      <a:pt x="1208" y="199"/>
                    </a:lnTo>
                    <a:lnTo>
                      <a:pt x="1120" y="174"/>
                    </a:lnTo>
                    <a:lnTo>
                      <a:pt x="1034" y="149"/>
                    </a:lnTo>
                    <a:lnTo>
                      <a:pt x="947" y="125"/>
                    </a:lnTo>
                    <a:lnTo>
                      <a:pt x="861" y="101"/>
                    </a:lnTo>
                    <a:lnTo>
                      <a:pt x="773" y="79"/>
                    </a:lnTo>
                    <a:lnTo>
                      <a:pt x="686" y="58"/>
                    </a:lnTo>
                    <a:lnTo>
                      <a:pt x="600" y="38"/>
                    </a:lnTo>
                    <a:lnTo>
                      <a:pt x="513" y="18"/>
                    </a:lnTo>
                    <a:lnTo>
                      <a:pt x="426" y="0"/>
                    </a:lnTo>
                    <a:lnTo>
                      <a:pt x="371" y="8"/>
                    </a:lnTo>
                    <a:lnTo>
                      <a:pt x="316" y="16"/>
                    </a:lnTo>
                    <a:lnTo>
                      <a:pt x="262" y="25"/>
                    </a:lnTo>
                    <a:lnTo>
                      <a:pt x="209" y="33"/>
                    </a:lnTo>
                    <a:lnTo>
                      <a:pt x="155" y="42"/>
                    </a:lnTo>
                    <a:lnTo>
                      <a:pt x="103" y="51"/>
                    </a:lnTo>
                    <a:lnTo>
                      <a:pt x="52" y="59"/>
                    </a:lnTo>
                    <a:lnTo>
                      <a:pt x="0" y="68"/>
                    </a:lnTo>
                    <a:lnTo>
                      <a:pt x="136" y="95"/>
                    </a:lnTo>
                    <a:lnTo>
                      <a:pt x="271" y="123"/>
                    </a:lnTo>
                    <a:lnTo>
                      <a:pt x="406" y="150"/>
                    </a:lnTo>
                    <a:lnTo>
                      <a:pt x="541" y="178"/>
                    </a:lnTo>
                    <a:lnTo>
                      <a:pt x="675" y="208"/>
                    </a:lnTo>
                    <a:lnTo>
                      <a:pt x="810" y="238"/>
                    </a:lnTo>
                    <a:lnTo>
                      <a:pt x="943" y="271"/>
                    </a:lnTo>
                    <a:lnTo>
                      <a:pt x="1076" y="304"/>
                    </a:lnTo>
                    <a:lnTo>
                      <a:pt x="1210" y="339"/>
                    </a:lnTo>
                    <a:lnTo>
                      <a:pt x="1342" y="377"/>
                    </a:lnTo>
                    <a:lnTo>
                      <a:pt x="1408" y="396"/>
                    </a:lnTo>
                    <a:lnTo>
                      <a:pt x="1474" y="415"/>
                    </a:lnTo>
                    <a:lnTo>
                      <a:pt x="1540" y="436"/>
                    </a:lnTo>
                    <a:lnTo>
                      <a:pt x="1605" y="457"/>
                    </a:lnTo>
                    <a:lnTo>
                      <a:pt x="1670" y="478"/>
                    </a:lnTo>
                    <a:lnTo>
                      <a:pt x="1735" y="500"/>
                    </a:lnTo>
                    <a:lnTo>
                      <a:pt x="1801" y="523"/>
                    </a:lnTo>
                    <a:lnTo>
                      <a:pt x="1865" y="547"/>
                    </a:lnTo>
                    <a:lnTo>
                      <a:pt x="1930" y="571"/>
                    </a:lnTo>
                    <a:lnTo>
                      <a:pt x="1994" y="595"/>
                    </a:lnTo>
                    <a:lnTo>
                      <a:pt x="2058" y="620"/>
                    </a:lnTo>
                    <a:lnTo>
                      <a:pt x="2122" y="647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淘宝店chenying0907 14"/>
              <p:cNvSpPr/>
              <p:nvPr/>
            </p:nvSpPr>
            <p:spPr bwMode="auto">
              <a:xfrm>
                <a:off x="2843213" y="3043238"/>
                <a:ext cx="860425" cy="585788"/>
              </a:xfrm>
              <a:custGeom>
                <a:avLst/>
                <a:gdLst>
                  <a:gd name="T0" fmla="*/ 1788 w 4333"/>
                  <a:gd name="T1" fmla="*/ 164 h 2950"/>
                  <a:gd name="T2" fmla="*/ 1959 w 4333"/>
                  <a:gd name="T3" fmla="*/ 394 h 2950"/>
                  <a:gd name="T4" fmla="*/ 2167 w 4333"/>
                  <a:gd name="T5" fmla="*/ 639 h 2950"/>
                  <a:gd name="T6" fmla="*/ 2409 w 4333"/>
                  <a:gd name="T7" fmla="*/ 892 h 2950"/>
                  <a:gd name="T8" fmla="*/ 2605 w 4333"/>
                  <a:gd name="T9" fmla="*/ 1079 h 2950"/>
                  <a:gd name="T10" fmla="*/ 2781 w 4333"/>
                  <a:gd name="T11" fmla="*/ 1227 h 2950"/>
                  <a:gd name="T12" fmla="*/ 2954 w 4333"/>
                  <a:gd name="T13" fmla="*/ 1358 h 2950"/>
                  <a:gd name="T14" fmla="*/ 3124 w 4333"/>
                  <a:gd name="T15" fmla="*/ 1474 h 2950"/>
                  <a:gd name="T16" fmla="*/ 3404 w 4333"/>
                  <a:gd name="T17" fmla="*/ 1640 h 2950"/>
                  <a:gd name="T18" fmla="*/ 3687 w 4333"/>
                  <a:gd name="T19" fmla="*/ 1780 h 2950"/>
                  <a:gd name="T20" fmla="*/ 3579 w 4333"/>
                  <a:gd name="T21" fmla="*/ 1775 h 2950"/>
                  <a:gd name="T22" fmla="*/ 3350 w 4333"/>
                  <a:gd name="T23" fmla="*/ 1726 h 2950"/>
                  <a:gd name="T24" fmla="*/ 3120 w 4333"/>
                  <a:gd name="T25" fmla="*/ 1670 h 2950"/>
                  <a:gd name="T26" fmla="*/ 2888 w 4333"/>
                  <a:gd name="T27" fmla="*/ 1607 h 2950"/>
                  <a:gd name="T28" fmla="*/ 3115 w 4333"/>
                  <a:gd name="T29" fmla="*/ 1692 h 2950"/>
                  <a:gd name="T30" fmla="*/ 3494 w 4333"/>
                  <a:gd name="T31" fmla="*/ 1808 h 2950"/>
                  <a:gd name="T32" fmla="*/ 3869 w 4333"/>
                  <a:gd name="T33" fmla="*/ 1904 h 2950"/>
                  <a:gd name="T34" fmla="*/ 4240 w 4333"/>
                  <a:gd name="T35" fmla="*/ 1981 h 2950"/>
                  <a:gd name="T36" fmla="*/ 4186 w 4333"/>
                  <a:gd name="T37" fmla="*/ 2119 h 2950"/>
                  <a:gd name="T38" fmla="*/ 3980 w 4333"/>
                  <a:gd name="T39" fmla="*/ 2271 h 2950"/>
                  <a:gd name="T40" fmla="*/ 3766 w 4333"/>
                  <a:gd name="T41" fmla="*/ 2411 h 2950"/>
                  <a:gd name="T42" fmla="*/ 3543 w 4333"/>
                  <a:gd name="T43" fmla="*/ 2536 h 2950"/>
                  <a:gd name="T44" fmla="*/ 3311 w 4333"/>
                  <a:gd name="T45" fmla="*/ 2646 h 2950"/>
                  <a:gd name="T46" fmla="*/ 3074 w 4333"/>
                  <a:gd name="T47" fmla="*/ 2740 h 2950"/>
                  <a:gd name="T48" fmla="*/ 2831 w 4333"/>
                  <a:gd name="T49" fmla="*/ 2817 h 2950"/>
                  <a:gd name="T50" fmla="*/ 2582 w 4333"/>
                  <a:gd name="T51" fmla="*/ 2876 h 2950"/>
                  <a:gd name="T52" fmla="*/ 2307 w 4333"/>
                  <a:gd name="T53" fmla="*/ 2920 h 2950"/>
                  <a:gd name="T54" fmla="*/ 2013 w 4333"/>
                  <a:gd name="T55" fmla="*/ 2946 h 2950"/>
                  <a:gd name="T56" fmla="*/ 1715 w 4333"/>
                  <a:gd name="T57" fmla="*/ 2946 h 2950"/>
                  <a:gd name="T58" fmla="*/ 1455 w 4333"/>
                  <a:gd name="T59" fmla="*/ 2921 h 2950"/>
                  <a:gd name="T60" fmla="*/ 1270 w 4333"/>
                  <a:gd name="T61" fmla="*/ 2857 h 2950"/>
                  <a:gd name="T62" fmla="*/ 983 w 4333"/>
                  <a:gd name="T63" fmla="*/ 2667 h 2950"/>
                  <a:gd name="T64" fmla="*/ 726 w 4333"/>
                  <a:gd name="T65" fmla="*/ 2456 h 2950"/>
                  <a:gd name="T66" fmla="*/ 502 w 4333"/>
                  <a:gd name="T67" fmla="*/ 2224 h 2950"/>
                  <a:gd name="T68" fmla="*/ 317 w 4333"/>
                  <a:gd name="T69" fmla="*/ 1970 h 2950"/>
                  <a:gd name="T70" fmla="*/ 173 w 4333"/>
                  <a:gd name="T71" fmla="*/ 1692 h 2950"/>
                  <a:gd name="T72" fmla="*/ 72 w 4333"/>
                  <a:gd name="T73" fmla="*/ 1390 h 2950"/>
                  <a:gd name="T74" fmla="*/ 21 w 4333"/>
                  <a:gd name="T75" fmla="*/ 1064 h 2950"/>
                  <a:gd name="T76" fmla="*/ 58 w 4333"/>
                  <a:gd name="T77" fmla="*/ 825 h 2950"/>
                  <a:gd name="T78" fmla="*/ 276 w 4333"/>
                  <a:gd name="T79" fmla="*/ 967 h 2950"/>
                  <a:gd name="T80" fmla="*/ 578 w 4333"/>
                  <a:gd name="T81" fmla="*/ 1183 h 2950"/>
                  <a:gd name="T82" fmla="*/ 694 w 4333"/>
                  <a:gd name="T83" fmla="*/ 1251 h 2950"/>
                  <a:gd name="T84" fmla="*/ 586 w 4333"/>
                  <a:gd name="T85" fmla="*/ 1143 h 2950"/>
                  <a:gd name="T86" fmla="*/ 338 w 4333"/>
                  <a:gd name="T87" fmla="*/ 922 h 2950"/>
                  <a:gd name="T88" fmla="*/ 191 w 4333"/>
                  <a:gd name="T89" fmla="*/ 776 h 2950"/>
                  <a:gd name="T90" fmla="*/ 72 w 4333"/>
                  <a:gd name="T91" fmla="*/ 626 h 2950"/>
                  <a:gd name="T92" fmla="*/ 5 w 4333"/>
                  <a:gd name="T93" fmla="*/ 484 h 2950"/>
                  <a:gd name="T94" fmla="*/ 17 w 4333"/>
                  <a:gd name="T95" fmla="*/ 357 h 2950"/>
                  <a:gd name="T96" fmla="*/ 129 w 4333"/>
                  <a:gd name="T97" fmla="*/ 254 h 2950"/>
                  <a:gd name="T98" fmla="*/ 290 w 4333"/>
                  <a:gd name="T99" fmla="*/ 172 h 2950"/>
                  <a:gd name="T100" fmla="*/ 467 w 4333"/>
                  <a:gd name="T101" fmla="*/ 108 h 2950"/>
                  <a:gd name="T102" fmla="*/ 659 w 4333"/>
                  <a:gd name="T103" fmla="*/ 60 h 2950"/>
                  <a:gd name="T104" fmla="*/ 862 w 4333"/>
                  <a:gd name="T105" fmla="*/ 28 h 2950"/>
                  <a:gd name="T106" fmla="*/ 1074 w 4333"/>
                  <a:gd name="T107" fmla="*/ 9 h 2950"/>
                  <a:gd name="T108" fmla="*/ 1350 w 4333"/>
                  <a:gd name="T109" fmla="*/ 0 h 2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33" h="2950">
                    <a:moveTo>
                      <a:pt x="1690" y="8"/>
                    </a:moveTo>
                    <a:lnTo>
                      <a:pt x="1719" y="59"/>
                    </a:lnTo>
                    <a:lnTo>
                      <a:pt x="1752" y="111"/>
                    </a:lnTo>
                    <a:lnTo>
                      <a:pt x="1788" y="164"/>
                    </a:lnTo>
                    <a:lnTo>
                      <a:pt x="1827" y="220"/>
                    </a:lnTo>
                    <a:lnTo>
                      <a:pt x="1868" y="277"/>
                    </a:lnTo>
                    <a:lnTo>
                      <a:pt x="1912" y="334"/>
                    </a:lnTo>
                    <a:lnTo>
                      <a:pt x="1959" y="394"/>
                    </a:lnTo>
                    <a:lnTo>
                      <a:pt x="2007" y="455"/>
                    </a:lnTo>
                    <a:lnTo>
                      <a:pt x="2058" y="516"/>
                    </a:lnTo>
                    <a:lnTo>
                      <a:pt x="2112" y="577"/>
                    </a:lnTo>
                    <a:lnTo>
                      <a:pt x="2167" y="639"/>
                    </a:lnTo>
                    <a:lnTo>
                      <a:pt x="2225" y="703"/>
                    </a:lnTo>
                    <a:lnTo>
                      <a:pt x="2284" y="765"/>
                    </a:lnTo>
                    <a:lnTo>
                      <a:pt x="2345" y="829"/>
                    </a:lnTo>
                    <a:lnTo>
                      <a:pt x="2409" y="892"/>
                    </a:lnTo>
                    <a:lnTo>
                      <a:pt x="2473" y="956"/>
                    </a:lnTo>
                    <a:lnTo>
                      <a:pt x="2516" y="998"/>
                    </a:lnTo>
                    <a:lnTo>
                      <a:pt x="2561" y="1040"/>
                    </a:lnTo>
                    <a:lnTo>
                      <a:pt x="2605" y="1079"/>
                    </a:lnTo>
                    <a:lnTo>
                      <a:pt x="2649" y="1118"/>
                    </a:lnTo>
                    <a:lnTo>
                      <a:pt x="2693" y="1155"/>
                    </a:lnTo>
                    <a:lnTo>
                      <a:pt x="2738" y="1192"/>
                    </a:lnTo>
                    <a:lnTo>
                      <a:pt x="2781" y="1227"/>
                    </a:lnTo>
                    <a:lnTo>
                      <a:pt x="2825" y="1262"/>
                    </a:lnTo>
                    <a:lnTo>
                      <a:pt x="2868" y="1295"/>
                    </a:lnTo>
                    <a:lnTo>
                      <a:pt x="2911" y="1327"/>
                    </a:lnTo>
                    <a:lnTo>
                      <a:pt x="2954" y="1358"/>
                    </a:lnTo>
                    <a:lnTo>
                      <a:pt x="2997" y="1389"/>
                    </a:lnTo>
                    <a:lnTo>
                      <a:pt x="3039" y="1417"/>
                    </a:lnTo>
                    <a:lnTo>
                      <a:pt x="3082" y="1446"/>
                    </a:lnTo>
                    <a:lnTo>
                      <a:pt x="3124" y="1474"/>
                    </a:lnTo>
                    <a:lnTo>
                      <a:pt x="3165" y="1500"/>
                    </a:lnTo>
                    <a:lnTo>
                      <a:pt x="3247" y="1550"/>
                    </a:lnTo>
                    <a:lnTo>
                      <a:pt x="3326" y="1597"/>
                    </a:lnTo>
                    <a:lnTo>
                      <a:pt x="3404" y="1640"/>
                    </a:lnTo>
                    <a:lnTo>
                      <a:pt x="3479" y="1679"/>
                    </a:lnTo>
                    <a:lnTo>
                      <a:pt x="3552" y="1716"/>
                    </a:lnTo>
                    <a:lnTo>
                      <a:pt x="3621" y="1750"/>
                    </a:lnTo>
                    <a:lnTo>
                      <a:pt x="3687" y="1780"/>
                    </a:lnTo>
                    <a:lnTo>
                      <a:pt x="3750" y="1808"/>
                    </a:lnTo>
                    <a:lnTo>
                      <a:pt x="3694" y="1797"/>
                    </a:lnTo>
                    <a:lnTo>
                      <a:pt x="3637" y="1786"/>
                    </a:lnTo>
                    <a:lnTo>
                      <a:pt x="3579" y="1775"/>
                    </a:lnTo>
                    <a:lnTo>
                      <a:pt x="3522" y="1763"/>
                    </a:lnTo>
                    <a:lnTo>
                      <a:pt x="3465" y="1751"/>
                    </a:lnTo>
                    <a:lnTo>
                      <a:pt x="3408" y="1738"/>
                    </a:lnTo>
                    <a:lnTo>
                      <a:pt x="3350" y="1726"/>
                    </a:lnTo>
                    <a:lnTo>
                      <a:pt x="3293" y="1712"/>
                    </a:lnTo>
                    <a:lnTo>
                      <a:pt x="3235" y="1699"/>
                    </a:lnTo>
                    <a:lnTo>
                      <a:pt x="3178" y="1684"/>
                    </a:lnTo>
                    <a:lnTo>
                      <a:pt x="3120" y="1670"/>
                    </a:lnTo>
                    <a:lnTo>
                      <a:pt x="3062" y="1654"/>
                    </a:lnTo>
                    <a:lnTo>
                      <a:pt x="3004" y="1640"/>
                    </a:lnTo>
                    <a:lnTo>
                      <a:pt x="2946" y="1624"/>
                    </a:lnTo>
                    <a:lnTo>
                      <a:pt x="2888" y="1607"/>
                    </a:lnTo>
                    <a:lnTo>
                      <a:pt x="2831" y="1591"/>
                    </a:lnTo>
                    <a:lnTo>
                      <a:pt x="2926" y="1625"/>
                    </a:lnTo>
                    <a:lnTo>
                      <a:pt x="3021" y="1659"/>
                    </a:lnTo>
                    <a:lnTo>
                      <a:pt x="3115" y="1692"/>
                    </a:lnTo>
                    <a:lnTo>
                      <a:pt x="3210" y="1722"/>
                    </a:lnTo>
                    <a:lnTo>
                      <a:pt x="3305" y="1752"/>
                    </a:lnTo>
                    <a:lnTo>
                      <a:pt x="3400" y="1780"/>
                    </a:lnTo>
                    <a:lnTo>
                      <a:pt x="3494" y="1808"/>
                    </a:lnTo>
                    <a:lnTo>
                      <a:pt x="3588" y="1834"/>
                    </a:lnTo>
                    <a:lnTo>
                      <a:pt x="3682" y="1859"/>
                    </a:lnTo>
                    <a:lnTo>
                      <a:pt x="3775" y="1881"/>
                    </a:lnTo>
                    <a:lnTo>
                      <a:pt x="3869" y="1904"/>
                    </a:lnTo>
                    <a:lnTo>
                      <a:pt x="3962" y="1924"/>
                    </a:lnTo>
                    <a:lnTo>
                      <a:pt x="4055" y="1945"/>
                    </a:lnTo>
                    <a:lnTo>
                      <a:pt x="4148" y="1963"/>
                    </a:lnTo>
                    <a:lnTo>
                      <a:pt x="4240" y="1981"/>
                    </a:lnTo>
                    <a:lnTo>
                      <a:pt x="4333" y="1997"/>
                    </a:lnTo>
                    <a:lnTo>
                      <a:pt x="4284" y="2038"/>
                    </a:lnTo>
                    <a:lnTo>
                      <a:pt x="4236" y="2079"/>
                    </a:lnTo>
                    <a:lnTo>
                      <a:pt x="4186" y="2119"/>
                    </a:lnTo>
                    <a:lnTo>
                      <a:pt x="4136" y="2158"/>
                    </a:lnTo>
                    <a:lnTo>
                      <a:pt x="4085" y="2197"/>
                    </a:lnTo>
                    <a:lnTo>
                      <a:pt x="4033" y="2234"/>
                    </a:lnTo>
                    <a:lnTo>
                      <a:pt x="3980" y="2271"/>
                    </a:lnTo>
                    <a:lnTo>
                      <a:pt x="3928" y="2308"/>
                    </a:lnTo>
                    <a:lnTo>
                      <a:pt x="3874" y="2343"/>
                    </a:lnTo>
                    <a:lnTo>
                      <a:pt x="3821" y="2377"/>
                    </a:lnTo>
                    <a:lnTo>
                      <a:pt x="3766" y="2411"/>
                    </a:lnTo>
                    <a:lnTo>
                      <a:pt x="3711" y="2443"/>
                    </a:lnTo>
                    <a:lnTo>
                      <a:pt x="3655" y="2474"/>
                    </a:lnTo>
                    <a:lnTo>
                      <a:pt x="3599" y="2506"/>
                    </a:lnTo>
                    <a:lnTo>
                      <a:pt x="3543" y="2536"/>
                    </a:lnTo>
                    <a:lnTo>
                      <a:pt x="3486" y="2564"/>
                    </a:lnTo>
                    <a:lnTo>
                      <a:pt x="3428" y="2592"/>
                    </a:lnTo>
                    <a:lnTo>
                      <a:pt x="3370" y="2620"/>
                    </a:lnTo>
                    <a:lnTo>
                      <a:pt x="3311" y="2646"/>
                    </a:lnTo>
                    <a:lnTo>
                      <a:pt x="3252" y="2671"/>
                    </a:lnTo>
                    <a:lnTo>
                      <a:pt x="3193" y="2694"/>
                    </a:lnTo>
                    <a:lnTo>
                      <a:pt x="3135" y="2717"/>
                    </a:lnTo>
                    <a:lnTo>
                      <a:pt x="3074" y="2740"/>
                    </a:lnTo>
                    <a:lnTo>
                      <a:pt x="3013" y="2760"/>
                    </a:lnTo>
                    <a:lnTo>
                      <a:pt x="2953" y="2781"/>
                    </a:lnTo>
                    <a:lnTo>
                      <a:pt x="2892" y="2799"/>
                    </a:lnTo>
                    <a:lnTo>
                      <a:pt x="2831" y="2817"/>
                    </a:lnTo>
                    <a:lnTo>
                      <a:pt x="2768" y="2833"/>
                    </a:lnTo>
                    <a:lnTo>
                      <a:pt x="2707" y="2849"/>
                    </a:lnTo>
                    <a:lnTo>
                      <a:pt x="2645" y="2862"/>
                    </a:lnTo>
                    <a:lnTo>
                      <a:pt x="2582" y="2876"/>
                    </a:lnTo>
                    <a:lnTo>
                      <a:pt x="2519" y="2887"/>
                    </a:lnTo>
                    <a:lnTo>
                      <a:pt x="2450" y="2900"/>
                    </a:lnTo>
                    <a:lnTo>
                      <a:pt x="2378" y="2911"/>
                    </a:lnTo>
                    <a:lnTo>
                      <a:pt x="2307" y="2920"/>
                    </a:lnTo>
                    <a:lnTo>
                      <a:pt x="2234" y="2929"/>
                    </a:lnTo>
                    <a:lnTo>
                      <a:pt x="2162" y="2936"/>
                    </a:lnTo>
                    <a:lnTo>
                      <a:pt x="2088" y="2942"/>
                    </a:lnTo>
                    <a:lnTo>
                      <a:pt x="2013" y="2946"/>
                    </a:lnTo>
                    <a:lnTo>
                      <a:pt x="1939" y="2948"/>
                    </a:lnTo>
                    <a:lnTo>
                      <a:pt x="1864" y="2950"/>
                    </a:lnTo>
                    <a:lnTo>
                      <a:pt x="1790" y="2948"/>
                    </a:lnTo>
                    <a:lnTo>
                      <a:pt x="1715" y="2946"/>
                    </a:lnTo>
                    <a:lnTo>
                      <a:pt x="1641" y="2942"/>
                    </a:lnTo>
                    <a:lnTo>
                      <a:pt x="1566" y="2935"/>
                    </a:lnTo>
                    <a:lnTo>
                      <a:pt x="1492" y="2926"/>
                    </a:lnTo>
                    <a:lnTo>
                      <a:pt x="1455" y="2921"/>
                    </a:lnTo>
                    <a:lnTo>
                      <a:pt x="1419" y="2914"/>
                    </a:lnTo>
                    <a:lnTo>
                      <a:pt x="1382" y="2909"/>
                    </a:lnTo>
                    <a:lnTo>
                      <a:pt x="1346" y="2902"/>
                    </a:lnTo>
                    <a:lnTo>
                      <a:pt x="1270" y="2857"/>
                    </a:lnTo>
                    <a:lnTo>
                      <a:pt x="1195" y="2811"/>
                    </a:lnTo>
                    <a:lnTo>
                      <a:pt x="1123" y="2765"/>
                    </a:lnTo>
                    <a:lnTo>
                      <a:pt x="1052" y="2716"/>
                    </a:lnTo>
                    <a:lnTo>
                      <a:pt x="983" y="2667"/>
                    </a:lnTo>
                    <a:lnTo>
                      <a:pt x="915" y="2616"/>
                    </a:lnTo>
                    <a:lnTo>
                      <a:pt x="851" y="2564"/>
                    </a:lnTo>
                    <a:lnTo>
                      <a:pt x="787" y="2511"/>
                    </a:lnTo>
                    <a:lnTo>
                      <a:pt x="726" y="2456"/>
                    </a:lnTo>
                    <a:lnTo>
                      <a:pt x="667" y="2401"/>
                    </a:lnTo>
                    <a:lnTo>
                      <a:pt x="610" y="2343"/>
                    </a:lnTo>
                    <a:lnTo>
                      <a:pt x="555" y="2284"/>
                    </a:lnTo>
                    <a:lnTo>
                      <a:pt x="502" y="2224"/>
                    </a:lnTo>
                    <a:lnTo>
                      <a:pt x="453" y="2162"/>
                    </a:lnTo>
                    <a:lnTo>
                      <a:pt x="405" y="2100"/>
                    </a:lnTo>
                    <a:lnTo>
                      <a:pt x="360" y="2035"/>
                    </a:lnTo>
                    <a:lnTo>
                      <a:pt x="317" y="1970"/>
                    </a:lnTo>
                    <a:lnTo>
                      <a:pt x="277" y="1902"/>
                    </a:lnTo>
                    <a:lnTo>
                      <a:pt x="239" y="1834"/>
                    </a:lnTo>
                    <a:lnTo>
                      <a:pt x="204" y="1763"/>
                    </a:lnTo>
                    <a:lnTo>
                      <a:pt x="173" y="1692"/>
                    </a:lnTo>
                    <a:lnTo>
                      <a:pt x="143" y="1618"/>
                    </a:lnTo>
                    <a:lnTo>
                      <a:pt x="116" y="1544"/>
                    </a:lnTo>
                    <a:lnTo>
                      <a:pt x="93" y="1467"/>
                    </a:lnTo>
                    <a:lnTo>
                      <a:pt x="72" y="1390"/>
                    </a:lnTo>
                    <a:lnTo>
                      <a:pt x="55" y="1311"/>
                    </a:lnTo>
                    <a:lnTo>
                      <a:pt x="40" y="1230"/>
                    </a:lnTo>
                    <a:lnTo>
                      <a:pt x="28" y="1147"/>
                    </a:lnTo>
                    <a:lnTo>
                      <a:pt x="21" y="1064"/>
                    </a:lnTo>
                    <a:lnTo>
                      <a:pt x="16" y="977"/>
                    </a:lnTo>
                    <a:lnTo>
                      <a:pt x="14" y="890"/>
                    </a:lnTo>
                    <a:lnTo>
                      <a:pt x="16" y="802"/>
                    </a:lnTo>
                    <a:lnTo>
                      <a:pt x="58" y="825"/>
                    </a:lnTo>
                    <a:lnTo>
                      <a:pt x="101" y="852"/>
                    </a:lnTo>
                    <a:lnTo>
                      <a:pt x="144" y="879"/>
                    </a:lnTo>
                    <a:lnTo>
                      <a:pt x="187" y="907"/>
                    </a:lnTo>
                    <a:lnTo>
                      <a:pt x="276" y="967"/>
                    </a:lnTo>
                    <a:lnTo>
                      <a:pt x="363" y="1028"/>
                    </a:lnTo>
                    <a:lnTo>
                      <a:pt x="450" y="1092"/>
                    </a:lnTo>
                    <a:lnTo>
                      <a:pt x="537" y="1153"/>
                    </a:lnTo>
                    <a:lnTo>
                      <a:pt x="578" y="1183"/>
                    </a:lnTo>
                    <a:lnTo>
                      <a:pt x="622" y="1212"/>
                    </a:lnTo>
                    <a:lnTo>
                      <a:pt x="662" y="1239"/>
                    </a:lnTo>
                    <a:lnTo>
                      <a:pt x="704" y="1265"/>
                    </a:lnTo>
                    <a:lnTo>
                      <a:pt x="694" y="1251"/>
                    </a:lnTo>
                    <a:lnTo>
                      <a:pt x="681" y="1234"/>
                    </a:lnTo>
                    <a:lnTo>
                      <a:pt x="661" y="1214"/>
                    </a:lnTo>
                    <a:lnTo>
                      <a:pt x="640" y="1193"/>
                    </a:lnTo>
                    <a:lnTo>
                      <a:pt x="586" y="1143"/>
                    </a:lnTo>
                    <a:lnTo>
                      <a:pt x="522" y="1086"/>
                    </a:lnTo>
                    <a:lnTo>
                      <a:pt x="450" y="1024"/>
                    </a:lnTo>
                    <a:lnTo>
                      <a:pt x="375" y="956"/>
                    </a:lnTo>
                    <a:lnTo>
                      <a:pt x="338" y="922"/>
                    </a:lnTo>
                    <a:lnTo>
                      <a:pt x="300" y="886"/>
                    </a:lnTo>
                    <a:lnTo>
                      <a:pt x="262" y="849"/>
                    </a:lnTo>
                    <a:lnTo>
                      <a:pt x="226" y="812"/>
                    </a:lnTo>
                    <a:lnTo>
                      <a:pt x="191" y="776"/>
                    </a:lnTo>
                    <a:lnTo>
                      <a:pt x="158" y="738"/>
                    </a:lnTo>
                    <a:lnTo>
                      <a:pt x="126" y="701"/>
                    </a:lnTo>
                    <a:lnTo>
                      <a:pt x="98" y="663"/>
                    </a:lnTo>
                    <a:lnTo>
                      <a:pt x="72" y="626"/>
                    </a:lnTo>
                    <a:lnTo>
                      <a:pt x="49" y="590"/>
                    </a:lnTo>
                    <a:lnTo>
                      <a:pt x="31" y="553"/>
                    </a:lnTo>
                    <a:lnTo>
                      <a:pt x="16" y="518"/>
                    </a:lnTo>
                    <a:lnTo>
                      <a:pt x="5" y="484"/>
                    </a:lnTo>
                    <a:lnTo>
                      <a:pt x="0" y="450"/>
                    </a:lnTo>
                    <a:lnTo>
                      <a:pt x="0" y="418"/>
                    </a:lnTo>
                    <a:lnTo>
                      <a:pt x="5" y="387"/>
                    </a:lnTo>
                    <a:lnTo>
                      <a:pt x="17" y="357"/>
                    </a:lnTo>
                    <a:lnTo>
                      <a:pt x="34" y="329"/>
                    </a:lnTo>
                    <a:lnTo>
                      <a:pt x="59" y="303"/>
                    </a:lnTo>
                    <a:lnTo>
                      <a:pt x="91" y="278"/>
                    </a:lnTo>
                    <a:lnTo>
                      <a:pt x="129" y="254"/>
                    </a:lnTo>
                    <a:lnTo>
                      <a:pt x="168" y="232"/>
                    </a:lnTo>
                    <a:lnTo>
                      <a:pt x="208" y="211"/>
                    </a:lnTo>
                    <a:lnTo>
                      <a:pt x="248" y="190"/>
                    </a:lnTo>
                    <a:lnTo>
                      <a:pt x="290" y="172"/>
                    </a:lnTo>
                    <a:lnTo>
                      <a:pt x="334" y="154"/>
                    </a:lnTo>
                    <a:lnTo>
                      <a:pt x="378" y="137"/>
                    </a:lnTo>
                    <a:lnTo>
                      <a:pt x="422" y="122"/>
                    </a:lnTo>
                    <a:lnTo>
                      <a:pt x="467" y="108"/>
                    </a:lnTo>
                    <a:lnTo>
                      <a:pt x="515" y="94"/>
                    </a:lnTo>
                    <a:lnTo>
                      <a:pt x="561" y="81"/>
                    </a:lnTo>
                    <a:lnTo>
                      <a:pt x="610" y="70"/>
                    </a:lnTo>
                    <a:lnTo>
                      <a:pt x="659" y="60"/>
                    </a:lnTo>
                    <a:lnTo>
                      <a:pt x="709" y="51"/>
                    </a:lnTo>
                    <a:lnTo>
                      <a:pt x="759" y="42"/>
                    </a:lnTo>
                    <a:lnTo>
                      <a:pt x="810" y="35"/>
                    </a:lnTo>
                    <a:lnTo>
                      <a:pt x="862" y="28"/>
                    </a:lnTo>
                    <a:lnTo>
                      <a:pt x="914" y="21"/>
                    </a:lnTo>
                    <a:lnTo>
                      <a:pt x="966" y="17"/>
                    </a:lnTo>
                    <a:lnTo>
                      <a:pt x="1020" y="12"/>
                    </a:lnTo>
                    <a:lnTo>
                      <a:pt x="1074" y="9"/>
                    </a:lnTo>
                    <a:lnTo>
                      <a:pt x="1127" y="5"/>
                    </a:lnTo>
                    <a:lnTo>
                      <a:pt x="1183" y="3"/>
                    </a:lnTo>
                    <a:lnTo>
                      <a:pt x="1237" y="2"/>
                    </a:lnTo>
                    <a:lnTo>
                      <a:pt x="1350" y="0"/>
                    </a:lnTo>
                    <a:lnTo>
                      <a:pt x="1462" y="1"/>
                    </a:lnTo>
                    <a:lnTo>
                      <a:pt x="1575" y="3"/>
                    </a:lnTo>
                    <a:lnTo>
                      <a:pt x="1690" y="8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淘宝店chenying0907 15"/>
              <p:cNvSpPr/>
              <p:nvPr/>
            </p:nvSpPr>
            <p:spPr bwMode="auto">
              <a:xfrm>
                <a:off x="3178176" y="2951163"/>
                <a:ext cx="1323975" cy="479425"/>
              </a:xfrm>
              <a:custGeom>
                <a:avLst/>
                <a:gdLst>
                  <a:gd name="T0" fmla="*/ 2725 w 6670"/>
                  <a:gd name="T1" fmla="*/ 85 h 2418"/>
                  <a:gd name="T2" fmla="*/ 3301 w 6670"/>
                  <a:gd name="T3" fmla="*/ 206 h 2418"/>
                  <a:gd name="T4" fmla="*/ 3801 w 6670"/>
                  <a:gd name="T5" fmla="*/ 331 h 2418"/>
                  <a:gd name="T6" fmla="*/ 4082 w 6670"/>
                  <a:gd name="T7" fmla="*/ 414 h 2418"/>
                  <a:gd name="T8" fmla="*/ 4362 w 6670"/>
                  <a:gd name="T9" fmla="*/ 508 h 2418"/>
                  <a:gd name="T10" fmla="*/ 4708 w 6670"/>
                  <a:gd name="T11" fmla="*/ 643 h 2418"/>
                  <a:gd name="T12" fmla="*/ 5063 w 6670"/>
                  <a:gd name="T13" fmla="*/ 796 h 2418"/>
                  <a:gd name="T14" fmla="*/ 5347 w 6670"/>
                  <a:gd name="T15" fmla="*/ 933 h 2418"/>
                  <a:gd name="T16" fmla="*/ 5628 w 6670"/>
                  <a:gd name="T17" fmla="*/ 1083 h 2418"/>
                  <a:gd name="T18" fmla="*/ 5899 w 6670"/>
                  <a:gd name="T19" fmla="*/ 1247 h 2418"/>
                  <a:gd name="T20" fmla="*/ 6159 w 6670"/>
                  <a:gd name="T21" fmla="*/ 1428 h 2418"/>
                  <a:gd name="T22" fmla="*/ 6400 w 6670"/>
                  <a:gd name="T23" fmla="*/ 1623 h 2418"/>
                  <a:gd name="T24" fmla="*/ 6619 w 6670"/>
                  <a:gd name="T25" fmla="*/ 1836 h 2418"/>
                  <a:gd name="T26" fmla="*/ 6275 w 6670"/>
                  <a:gd name="T27" fmla="*/ 2019 h 2418"/>
                  <a:gd name="T28" fmla="*/ 5736 w 6670"/>
                  <a:gd name="T29" fmla="*/ 2166 h 2418"/>
                  <a:gd name="T30" fmla="*/ 5182 w 6670"/>
                  <a:gd name="T31" fmla="*/ 2280 h 2418"/>
                  <a:gd name="T32" fmla="*/ 4614 w 6670"/>
                  <a:gd name="T33" fmla="*/ 2363 h 2418"/>
                  <a:gd name="T34" fmla="*/ 4035 w 6670"/>
                  <a:gd name="T35" fmla="*/ 2408 h 2418"/>
                  <a:gd name="T36" fmla="*/ 3440 w 6670"/>
                  <a:gd name="T37" fmla="*/ 2415 h 2418"/>
                  <a:gd name="T38" fmla="*/ 2835 w 6670"/>
                  <a:gd name="T39" fmla="*/ 2381 h 2418"/>
                  <a:gd name="T40" fmla="*/ 2217 w 6670"/>
                  <a:gd name="T41" fmla="*/ 2302 h 2418"/>
                  <a:gd name="T42" fmla="*/ 1930 w 6670"/>
                  <a:gd name="T43" fmla="*/ 2216 h 2418"/>
                  <a:gd name="T44" fmla="*/ 1636 w 6670"/>
                  <a:gd name="T45" fmla="*/ 2063 h 2418"/>
                  <a:gd name="T46" fmla="*/ 1391 w 6670"/>
                  <a:gd name="T47" fmla="*/ 1912 h 2418"/>
                  <a:gd name="T48" fmla="*/ 1221 w 6670"/>
                  <a:gd name="T49" fmla="*/ 1793 h 2418"/>
                  <a:gd name="T50" fmla="*/ 1046 w 6670"/>
                  <a:gd name="T51" fmla="*/ 1658 h 2418"/>
                  <a:gd name="T52" fmla="*/ 871 w 6670"/>
                  <a:gd name="T53" fmla="*/ 1506 h 2418"/>
                  <a:gd name="T54" fmla="*/ 655 w 6670"/>
                  <a:gd name="T55" fmla="*/ 1295 h 2418"/>
                  <a:gd name="T56" fmla="*/ 422 w 6670"/>
                  <a:gd name="T57" fmla="*/ 1043 h 2418"/>
                  <a:gd name="T58" fmla="*/ 221 w 6670"/>
                  <a:gd name="T59" fmla="*/ 801 h 2418"/>
                  <a:gd name="T60" fmla="*/ 62 w 6670"/>
                  <a:gd name="T61" fmla="*/ 577 h 2418"/>
                  <a:gd name="T62" fmla="*/ 171 w 6670"/>
                  <a:gd name="T63" fmla="*/ 483 h 2418"/>
                  <a:gd name="T64" fmla="*/ 684 w 6670"/>
                  <a:gd name="T65" fmla="*/ 523 h 2418"/>
                  <a:gd name="T66" fmla="*/ 1332 w 6670"/>
                  <a:gd name="T67" fmla="*/ 576 h 2418"/>
                  <a:gd name="T68" fmla="*/ 1625 w 6670"/>
                  <a:gd name="T69" fmla="*/ 588 h 2418"/>
                  <a:gd name="T70" fmla="*/ 1888 w 6670"/>
                  <a:gd name="T71" fmla="*/ 584 h 2418"/>
                  <a:gd name="T72" fmla="*/ 2115 w 6670"/>
                  <a:gd name="T73" fmla="*/ 554 h 2418"/>
                  <a:gd name="T74" fmla="*/ 2298 w 6670"/>
                  <a:gd name="T75" fmla="*/ 496 h 2418"/>
                  <a:gd name="T76" fmla="*/ 2152 w 6670"/>
                  <a:gd name="T77" fmla="*/ 519 h 2418"/>
                  <a:gd name="T78" fmla="*/ 2018 w 6670"/>
                  <a:gd name="T79" fmla="*/ 526 h 2418"/>
                  <a:gd name="T80" fmla="*/ 1763 w 6670"/>
                  <a:gd name="T81" fmla="*/ 509 h 2418"/>
                  <a:gd name="T82" fmla="*/ 1485 w 6670"/>
                  <a:gd name="T83" fmla="*/ 490 h 2418"/>
                  <a:gd name="T84" fmla="*/ 1324 w 6670"/>
                  <a:gd name="T85" fmla="*/ 492 h 2418"/>
                  <a:gd name="T86" fmla="*/ 1139 w 6670"/>
                  <a:gd name="T87" fmla="*/ 509 h 2418"/>
                  <a:gd name="T88" fmla="*/ 1147 w 6670"/>
                  <a:gd name="T89" fmla="*/ 435 h 2418"/>
                  <a:gd name="T90" fmla="*/ 1200 w 6670"/>
                  <a:gd name="T91" fmla="*/ 364 h 2418"/>
                  <a:gd name="T92" fmla="*/ 1294 w 6670"/>
                  <a:gd name="T93" fmla="*/ 297 h 2418"/>
                  <a:gd name="T94" fmla="*/ 1426 w 6670"/>
                  <a:gd name="T95" fmla="*/ 232 h 2418"/>
                  <a:gd name="T96" fmla="*/ 1595 w 6670"/>
                  <a:gd name="T97" fmla="*/ 170 h 2418"/>
                  <a:gd name="T98" fmla="*/ 1798 w 6670"/>
                  <a:gd name="T99" fmla="*/ 111 h 2418"/>
                  <a:gd name="T100" fmla="*/ 2031 w 6670"/>
                  <a:gd name="T101" fmla="*/ 54 h 2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670" h="2418">
                    <a:moveTo>
                      <a:pt x="2290" y="0"/>
                    </a:moveTo>
                    <a:lnTo>
                      <a:pt x="2436" y="28"/>
                    </a:lnTo>
                    <a:lnTo>
                      <a:pt x="2580" y="56"/>
                    </a:lnTo>
                    <a:lnTo>
                      <a:pt x="2725" y="85"/>
                    </a:lnTo>
                    <a:lnTo>
                      <a:pt x="2869" y="114"/>
                    </a:lnTo>
                    <a:lnTo>
                      <a:pt x="3013" y="144"/>
                    </a:lnTo>
                    <a:lnTo>
                      <a:pt x="3157" y="174"/>
                    </a:lnTo>
                    <a:lnTo>
                      <a:pt x="3301" y="206"/>
                    </a:lnTo>
                    <a:lnTo>
                      <a:pt x="3444" y="240"/>
                    </a:lnTo>
                    <a:lnTo>
                      <a:pt x="3587" y="275"/>
                    </a:lnTo>
                    <a:lnTo>
                      <a:pt x="3730" y="312"/>
                    </a:lnTo>
                    <a:lnTo>
                      <a:pt x="3801" y="331"/>
                    </a:lnTo>
                    <a:lnTo>
                      <a:pt x="3871" y="351"/>
                    </a:lnTo>
                    <a:lnTo>
                      <a:pt x="3942" y="372"/>
                    </a:lnTo>
                    <a:lnTo>
                      <a:pt x="4012" y="392"/>
                    </a:lnTo>
                    <a:lnTo>
                      <a:pt x="4082" y="414"/>
                    </a:lnTo>
                    <a:lnTo>
                      <a:pt x="4153" y="436"/>
                    </a:lnTo>
                    <a:lnTo>
                      <a:pt x="4223" y="459"/>
                    </a:lnTo>
                    <a:lnTo>
                      <a:pt x="4292" y="483"/>
                    </a:lnTo>
                    <a:lnTo>
                      <a:pt x="4362" y="508"/>
                    </a:lnTo>
                    <a:lnTo>
                      <a:pt x="4431" y="533"/>
                    </a:lnTo>
                    <a:lnTo>
                      <a:pt x="4500" y="559"/>
                    </a:lnTo>
                    <a:lnTo>
                      <a:pt x="4569" y="586"/>
                    </a:lnTo>
                    <a:lnTo>
                      <a:pt x="4708" y="643"/>
                    </a:lnTo>
                    <a:lnTo>
                      <a:pt x="4850" y="702"/>
                    </a:lnTo>
                    <a:lnTo>
                      <a:pt x="4920" y="732"/>
                    </a:lnTo>
                    <a:lnTo>
                      <a:pt x="4992" y="764"/>
                    </a:lnTo>
                    <a:lnTo>
                      <a:pt x="5063" y="796"/>
                    </a:lnTo>
                    <a:lnTo>
                      <a:pt x="5135" y="829"/>
                    </a:lnTo>
                    <a:lnTo>
                      <a:pt x="5205" y="863"/>
                    </a:lnTo>
                    <a:lnTo>
                      <a:pt x="5276" y="898"/>
                    </a:lnTo>
                    <a:lnTo>
                      <a:pt x="5347" y="933"/>
                    </a:lnTo>
                    <a:lnTo>
                      <a:pt x="5418" y="969"/>
                    </a:lnTo>
                    <a:lnTo>
                      <a:pt x="5488" y="1007"/>
                    </a:lnTo>
                    <a:lnTo>
                      <a:pt x="5558" y="1044"/>
                    </a:lnTo>
                    <a:lnTo>
                      <a:pt x="5628" y="1083"/>
                    </a:lnTo>
                    <a:lnTo>
                      <a:pt x="5696" y="1122"/>
                    </a:lnTo>
                    <a:lnTo>
                      <a:pt x="5765" y="1163"/>
                    </a:lnTo>
                    <a:lnTo>
                      <a:pt x="5832" y="1205"/>
                    </a:lnTo>
                    <a:lnTo>
                      <a:pt x="5899" y="1247"/>
                    </a:lnTo>
                    <a:lnTo>
                      <a:pt x="5966" y="1291"/>
                    </a:lnTo>
                    <a:lnTo>
                      <a:pt x="6030" y="1336"/>
                    </a:lnTo>
                    <a:lnTo>
                      <a:pt x="6095" y="1381"/>
                    </a:lnTo>
                    <a:lnTo>
                      <a:pt x="6159" y="1428"/>
                    </a:lnTo>
                    <a:lnTo>
                      <a:pt x="6220" y="1475"/>
                    </a:lnTo>
                    <a:lnTo>
                      <a:pt x="6281" y="1523"/>
                    </a:lnTo>
                    <a:lnTo>
                      <a:pt x="6341" y="1573"/>
                    </a:lnTo>
                    <a:lnTo>
                      <a:pt x="6400" y="1623"/>
                    </a:lnTo>
                    <a:lnTo>
                      <a:pt x="6457" y="1675"/>
                    </a:lnTo>
                    <a:lnTo>
                      <a:pt x="6512" y="1727"/>
                    </a:lnTo>
                    <a:lnTo>
                      <a:pt x="6567" y="1781"/>
                    </a:lnTo>
                    <a:lnTo>
                      <a:pt x="6619" y="1836"/>
                    </a:lnTo>
                    <a:lnTo>
                      <a:pt x="6670" y="1892"/>
                    </a:lnTo>
                    <a:lnTo>
                      <a:pt x="6540" y="1937"/>
                    </a:lnTo>
                    <a:lnTo>
                      <a:pt x="6408" y="1979"/>
                    </a:lnTo>
                    <a:lnTo>
                      <a:pt x="6275" y="2019"/>
                    </a:lnTo>
                    <a:lnTo>
                      <a:pt x="6142" y="2059"/>
                    </a:lnTo>
                    <a:lnTo>
                      <a:pt x="6007" y="2097"/>
                    </a:lnTo>
                    <a:lnTo>
                      <a:pt x="5872" y="2132"/>
                    </a:lnTo>
                    <a:lnTo>
                      <a:pt x="5736" y="2166"/>
                    </a:lnTo>
                    <a:lnTo>
                      <a:pt x="5598" y="2198"/>
                    </a:lnTo>
                    <a:lnTo>
                      <a:pt x="5460" y="2227"/>
                    </a:lnTo>
                    <a:lnTo>
                      <a:pt x="5322" y="2255"/>
                    </a:lnTo>
                    <a:lnTo>
                      <a:pt x="5182" y="2280"/>
                    </a:lnTo>
                    <a:lnTo>
                      <a:pt x="5042" y="2304"/>
                    </a:lnTo>
                    <a:lnTo>
                      <a:pt x="4900" y="2326"/>
                    </a:lnTo>
                    <a:lnTo>
                      <a:pt x="4758" y="2345"/>
                    </a:lnTo>
                    <a:lnTo>
                      <a:pt x="4614" y="2363"/>
                    </a:lnTo>
                    <a:lnTo>
                      <a:pt x="4471" y="2378"/>
                    </a:lnTo>
                    <a:lnTo>
                      <a:pt x="4326" y="2390"/>
                    </a:lnTo>
                    <a:lnTo>
                      <a:pt x="4181" y="2401"/>
                    </a:lnTo>
                    <a:lnTo>
                      <a:pt x="4035" y="2408"/>
                    </a:lnTo>
                    <a:lnTo>
                      <a:pt x="3887" y="2414"/>
                    </a:lnTo>
                    <a:lnTo>
                      <a:pt x="3739" y="2418"/>
                    </a:lnTo>
                    <a:lnTo>
                      <a:pt x="3590" y="2418"/>
                    </a:lnTo>
                    <a:lnTo>
                      <a:pt x="3440" y="2415"/>
                    </a:lnTo>
                    <a:lnTo>
                      <a:pt x="3291" y="2411"/>
                    </a:lnTo>
                    <a:lnTo>
                      <a:pt x="3139" y="2404"/>
                    </a:lnTo>
                    <a:lnTo>
                      <a:pt x="2988" y="2394"/>
                    </a:lnTo>
                    <a:lnTo>
                      <a:pt x="2835" y="2381"/>
                    </a:lnTo>
                    <a:lnTo>
                      <a:pt x="2682" y="2365"/>
                    </a:lnTo>
                    <a:lnTo>
                      <a:pt x="2527" y="2347"/>
                    </a:lnTo>
                    <a:lnTo>
                      <a:pt x="2372" y="2326"/>
                    </a:lnTo>
                    <a:lnTo>
                      <a:pt x="2217" y="2302"/>
                    </a:lnTo>
                    <a:lnTo>
                      <a:pt x="2060" y="2275"/>
                    </a:lnTo>
                    <a:lnTo>
                      <a:pt x="2059" y="2274"/>
                    </a:lnTo>
                    <a:lnTo>
                      <a:pt x="1997" y="2246"/>
                    </a:lnTo>
                    <a:lnTo>
                      <a:pt x="1930" y="2216"/>
                    </a:lnTo>
                    <a:lnTo>
                      <a:pt x="1861" y="2182"/>
                    </a:lnTo>
                    <a:lnTo>
                      <a:pt x="1788" y="2145"/>
                    </a:lnTo>
                    <a:lnTo>
                      <a:pt x="1713" y="2106"/>
                    </a:lnTo>
                    <a:lnTo>
                      <a:pt x="1636" y="2063"/>
                    </a:lnTo>
                    <a:lnTo>
                      <a:pt x="1557" y="2016"/>
                    </a:lnTo>
                    <a:lnTo>
                      <a:pt x="1475" y="1966"/>
                    </a:lnTo>
                    <a:lnTo>
                      <a:pt x="1433" y="1940"/>
                    </a:lnTo>
                    <a:lnTo>
                      <a:pt x="1391" y="1912"/>
                    </a:lnTo>
                    <a:lnTo>
                      <a:pt x="1349" y="1885"/>
                    </a:lnTo>
                    <a:lnTo>
                      <a:pt x="1307" y="1855"/>
                    </a:lnTo>
                    <a:lnTo>
                      <a:pt x="1264" y="1824"/>
                    </a:lnTo>
                    <a:lnTo>
                      <a:pt x="1221" y="1793"/>
                    </a:lnTo>
                    <a:lnTo>
                      <a:pt x="1178" y="1761"/>
                    </a:lnTo>
                    <a:lnTo>
                      <a:pt x="1134" y="1728"/>
                    </a:lnTo>
                    <a:lnTo>
                      <a:pt x="1091" y="1693"/>
                    </a:lnTo>
                    <a:lnTo>
                      <a:pt x="1046" y="1658"/>
                    </a:lnTo>
                    <a:lnTo>
                      <a:pt x="1002" y="1621"/>
                    </a:lnTo>
                    <a:lnTo>
                      <a:pt x="959" y="1584"/>
                    </a:lnTo>
                    <a:lnTo>
                      <a:pt x="915" y="1545"/>
                    </a:lnTo>
                    <a:lnTo>
                      <a:pt x="871" y="1506"/>
                    </a:lnTo>
                    <a:lnTo>
                      <a:pt x="826" y="1465"/>
                    </a:lnTo>
                    <a:lnTo>
                      <a:pt x="782" y="1422"/>
                    </a:lnTo>
                    <a:lnTo>
                      <a:pt x="718" y="1358"/>
                    </a:lnTo>
                    <a:lnTo>
                      <a:pt x="655" y="1295"/>
                    </a:lnTo>
                    <a:lnTo>
                      <a:pt x="594" y="1231"/>
                    </a:lnTo>
                    <a:lnTo>
                      <a:pt x="534" y="1169"/>
                    </a:lnTo>
                    <a:lnTo>
                      <a:pt x="477" y="1105"/>
                    </a:lnTo>
                    <a:lnTo>
                      <a:pt x="422" y="1043"/>
                    </a:lnTo>
                    <a:lnTo>
                      <a:pt x="368" y="982"/>
                    </a:lnTo>
                    <a:lnTo>
                      <a:pt x="316" y="921"/>
                    </a:lnTo>
                    <a:lnTo>
                      <a:pt x="267" y="860"/>
                    </a:lnTo>
                    <a:lnTo>
                      <a:pt x="221" y="801"/>
                    </a:lnTo>
                    <a:lnTo>
                      <a:pt x="178" y="743"/>
                    </a:lnTo>
                    <a:lnTo>
                      <a:pt x="136" y="686"/>
                    </a:lnTo>
                    <a:lnTo>
                      <a:pt x="97" y="630"/>
                    </a:lnTo>
                    <a:lnTo>
                      <a:pt x="62" y="577"/>
                    </a:lnTo>
                    <a:lnTo>
                      <a:pt x="29" y="525"/>
                    </a:lnTo>
                    <a:lnTo>
                      <a:pt x="0" y="474"/>
                    </a:lnTo>
                    <a:lnTo>
                      <a:pt x="85" y="478"/>
                    </a:lnTo>
                    <a:lnTo>
                      <a:pt x="171" y="483"/>
                    </a:lnTo>
                    <a:lnTo>
                      <a:pt x="257" y="488"/>
                    </a:lnTo>
                    <a:lnTo>
                      <a:pt x="343" y="494"/>
                    </a:lnTo>
                    <a:lnTo>
                      <a:pt x="515" y="508"/>
                    </a:lnTo>
                    <a:lnTo>
                      <a:pt x="684" y="523"/>
                    </a:lnTo>
                    <a:lnTo>
                      <a:pt x="851" y="537"/>
                    </a:lnTo>
                    <a:lnTo>
                      <a:pt x="1016" y="551"/>
                    </a:lnTo>
                    <a:lnTo>
                      <a:pt x="1176" y="564"/>
                    </a:lnTo>
                    <a:lnTo>
                      <a:pt x="1332" y="576"/>
                    </a:lnTo>
                    <a:lnTo>
                      <a:pt x="1407" y="579"/>
                    </a:lnTo>
                    <a:lnTo>
                      <a:pt x="1482" y="584"/>
                    </a:lnTo>
                    <a:lnTo>
                      <a:pt x="1553" y="586"/>
                    </a:lnTo>
                    <a:lnTo>
                      <a:pt x="1625" y="588"/>
                    </a:lnTo>
                    <a:lnTo>
                      <a:pt x="1694" y="588"/>
                    </a:lnTo>
                    <a:lnTo>
                      <a:pt x="1761" y="588"/>
                    </a:lnTo>
                    <a:lnTo>
                      <a:pt x="1826" y="586"/>
                    </a:lnTo>
                    <a:lnTo>
                      <a:pt x="1888" y="584"/>
                    </a:lnTo>
                    <a:lnTo>
                      <a:pt x="1948" y="578"/>
                    </a:lnTo>
                    <a:lnTo>
                      <a:pt x="2006" y="572"/>
                    </a:lnTo>
                    <a:lnTo>
                      <a:pt x="2061" y="564"/>
                    </a:lnTo>
                    <a:lnTo>
                      <a:pt x="2115" y="554"/>
                    </a:lnTo>
                    <a:lnTo>
                      <a:pt x="2165" y="543"/>
                    </a:lnTo>
                    <a:lnTo>
                      <a:pt x="2212" y="529"/>
                    </a:lnTo>
                    <a:lnTo>
                      <a:pt x="2256" y="515"/>
                    </a:lnTo>
                    <a:lnTo>
                      <a:pt x="2298" y="496"/>
                    </a:lnTo>
                    <a:lnTo>
                      <a:pt x="2260" y="504"/>
                    </a:lnTo>
                    <a:lnTo>
                      <a:pt x="2222" y="510"/>
                    </a:lnTo>
                    <a:lnTo>
                      <a:pt x="2187" y="516"/>
                    </a:lnTo>
                    <a:lnTo>
                      <a:pt x="2152" y="519"/>
                    </a:lnTo>
                    <a:lnTo>
                      <a:pt x="2117" y="523"/>
                    </a:lnTo>
                    <a:lnTo>
                      <a:pt x="2084" y="524"/>
                    </a:lnTo>
                    <a:lnTo>
                      <a:pt x="2050" y="525"/>
                    </a:lnTo>
                    <a:lnTo>
                      <a:pt x="2018" y="526"/>
                    </a:lnTo>
                    <a:lnTo>
                      <a:pt x="1954" y="524"/>
                    </a:lnTo>
                    <a:lnTo>
                      <a:pt x="1890" y="520"/>
                    </a:lnTo>
                    <a:lnTo>
                      <a:pt x="1827" y="516"/>
                    </a:lnTo>
                    <a:lnTo>
                      <a:pt x="1763" y="509"/>
                    </a:lnTo>
                    <a:lnTo>
                      <a:pt x="1697" y="503"/>
                    </a:lnTo>
                    <a:lnTo>
                      <a:pt x="1630" y="498"/>
                    </a:lnTo>
                    <a:lnTo>
                      <a:pt x="1560" y="493"/>
                    </a:lnTo>
                    <a:lnTo>
                      <a:pt x="1485" y="490"/>
                    </a:lnTo>
                    <a:lnTo>
                      <a:pt x="1447" y="490"/>
                    </a:lnTo>
                    <a:lnTo>
                      <a:pt x="1407" y="490"/>
                    </a:lnTo>
                    <a:lnTo>
                      <a:pt x="1366" y="490"/>
                    </a:lnTo>
                    <a:lnTo>
                      <a:pt x="1324" y="492"/>
                    </a:lnTo>
                    <a:lnTo>
                      <a:pt x="1280" y="494"/>
                    </a:lnTo>
                    <a:lnTo>
                      <a:pt x="1235" y="498"/>
                    </a:lnTo>
                    <a:lnTo>
                      <a:pt x="1188" y="502"/>
                    </a:lnTo>
                    <a:lnTo>
                      <a:pt x="1139" y="509"/>
                    </a:lnTo>
                    <a:lnTo>
                      <a:pt x="1137" y="490"/>
                    </a:lnTo>
                    <a:lnTo>
                      <a:pt x="1137" y="471"/>
                    </a:lnTo>
                    <a:lnTo>
                      <a:pt x="1141" y="453"/>
                    </a:lnTo>
                    <a:lnTo>
                      <a:pt x="1147" y="435"/>
                    </a:lnTo>
                    <a:lnTo>
                      <a:pt x="1156" y="417"/>
                    </a:lnTo>
                    <a:lnTo>
                      <a:pt x="1168" y="399"/>
                    </a:lnTo>
                    <a:lnTo>
                      <a:pt x="1183" y="382"/>
                    </a:lnTo>
                    <a:lnTo>
                      <a:pt x="1200" y="364"/>
                    </a:lnTo>
                    <a:lnTo>
                      <a:pt x="1220" y="347"/>
                    </a:lnTo>
                    <a:lnTo>
                      <a:pt x="1242" y="330"/>
                    </a:lnTo>
                    <a:lnTo>
                      <a:pt x="1266" y="314"/>
                    </a:lnTo>
                    <a:lnTo>
                      <a:pt x="1294" y="297"/>
                    </a:lnTo>
                    <a:lnTo>
                      <a:pt x="1323" y="280"/>
                    </a:lnTo>
                    <a:lnTo>
                      <a:pt x="1356" y="264"/>
                    </a:lnTo>
                    <a:lnTo>
                      <a:pt x="1390" y="248"/>
                    </a:lnTo>
                    <a:lnTo>
                      <a:pt x="1426" y="232"/>
                    </a:lnTo>
                    <a:lnTo>
                      <a:pt x="1466" y="216"/>
                    </a:lnTo>
                    <a:lnTo>
                      <a:pt x="1507" y="200"/>
                    </a:lnTo>
                    <a:lnTo>
                      <a:pt x="1550" y="186"/>
                    </a:lnTo>
                    <a:lnTo>
                      <a:pt x="1595" y="170"/>
                    </a:lnTo>
                    <a:lnTo>
                      <a:pt x="1643" y="155"/>
                    </a:lnTo>
                    <a:lnTo>
                      <a:pt x="1693" y="140"/>
                    </a:lnTo>
                    <a:lnTo>
                      <a:pt x="1745" y="126"/>
                    </a:lnTo>
                    <a:lnTo>
                      <a:pt x="1798" y="111"/>
                    </a:lnTo>
                    <a:lnTo>
                      <a:pt x="1854" y="96"/>
                    </a:lnTo>
                    <a:lnTo>
                      <a:pt x="1911" y="82"/>
                    </a:lnTo>
                    <a:lnTo>
                      <a:pt x="1970" y="68"/>
                    </a:lnTo>
                    <a:lnTo>
                      <a:pt x="2031" y="54"/>
                    </a:lnTo>
                    <a:lnTo>
                      <a:pt x="2158" y="27"/>
                    </a:lnTo>
                    <a:lnTo>
                      <a:pt x="2290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淘宝店chenying0907 16"/>
              <p:cNvSpPr/>
              <p:nvPr/>
            </p:nvSpPr>
            <p:spPr bwMode="auto">
              <a:xfrm>
                <a:off x="4095751" y="3622675"/>
                <a:ext cx="177800" cy="179388"/>
              </a:xfrm>
              <a:custGeom>
                <a:avLst/>
                <a:gdLst>
                  <a:gd name="T0" fmla="*/ 898 w 898"/>
                  <a:gd name="T1" fmla="*/ 0 h 905"/>
                  <a:gd name="T2" fmla="*/ 847 w 898"/>
                  <a:gd name="T3" fmla="*/ 61 h 905"/>
                  <a:gd name="T4" fmla="*/ 794 w 898"/>
                  <a:gd name="T5" fmla="*/ 121 h 905"/>
                  <a:gd name="T6" fmla="*/ 740 w 898"/>
                  <a:gd name="T7" fmla="*/ 181 h 905"/>
                  <a:gd name="T8" fmla="*/ 687 w 898"/>
                  <a:gd name="T9" fmla="*/ 240 h 905"/>
                  <a:gd name="T10" fmla="*/ 633 w 898"/>
                  <a:gd name="T11" fmla="*/ 299 h 905"/>
                  <a:gd name="T12" fmla="*/ 578 w 898"/>
                  <a:gd name="T13" fmla="*/ 357 h 905"/>
                  <a:gd name="T14" fmla="*/ 524 w 898"/>
                  <a:gd name="T15" fmla="*/ 415 h 905"/>
                  <a:gd name="T16" fmla="*/ 468 w 898"/>
                  <a:gd name="T17" fmla="*/ 472 h 905"/>
                  <a:gd name="T18" fmla="*/ 412 w 898"/>
                  <a:gd name="T19" fmla="*/ 528 h 905"/>
                  <a:gd name="T20" fmla="*/ 355 w 898"/>
                  <a:gd name="T21" fmla="*/ 584 h 905"/>
                  <a:gd name="T22" fmla="*/ 297 w 898"/>
                  <a:gd name="T23" fmla="*/ 638 h 905"/>
                  <a:gd name="T24" fmla="*/ 239 w 898"/>
                  <a:gd name="T25" fmla="*/ 694 h 905"/>
                  <a:gd name="T26" fmla="*/ 180 w 898"/>
                  <a:gd name="T27" fmla="*/ 747 h 905"/>
                  <a:gd name="T28" fmla="*/ 121 w 898"/>
                  <a:gd name="T29" fmla="*/ 801 h 905"/>
                  <a:gd name="T30" fmla="*/ 61 w 898"/>
                  <a:gd name="T31" fmla="*/ 853 h 905"/>
                  <a:gd name="T32" fmla="*/ 0 w 898"/>
                  <a:gd name="T33" fmla="*/ 905 h 905"/>
                  <a:gd name="T34" fmla="*/ 26 w 898"/>
                  <a:gd name="T35" fmla="*/ 904 h 905"/>
                  <a:gd name="T36" fmla="*/ 51 w 898"/>
                  <a:gd name="T37" fmla="*/ 903 h 905"/>
                  <a:gd name="T38" fmla="*/ 76 w 898"/>
                  <a:gd name="T39" fmla="*/ 902 h 905"/>
                  <a:gd name="T40" fmla="*/ 100 w 898"/>
                  <a:gd name="T41" fmla="*/ 900 h 905"/>
                  <a:gd name="T42" fmla="*/ 125 w 898"/>
                  <a:gd name="T43" fmla="*/ 899 h 905"/>
                  <a:gd name="T44" fmla="*/ 150 w 898"/>
                  <a:gd name="T45" fmla="*/ 898 h 905"/>
                  <a:gd name="T46" fmla="*/ 173 w 898"/>
                  <a:gd name="T47" fmla="*/ 897 h 905"/>
                  <a:gd name="T48" fmla="*/ 197 w 898"/>
                  <a:gd name="T49" fmla="*/ 896 h 905"/>
                  <a:gd name="T50" fmla="*/ 249 w 898"/>
                  <a:gd name="T51" fmla="*/ 845 h 905"/>
                  <a:gd name="T52" fmla="*/ 302 w 898"/>
                  <a:gd name="T53" fmla="*/ 793 h 905"/>
                  <a:gd name="T54" fmla="*/ 350 w 898"/>
                  <a:gd name="T55" fmla="*/ 740 h 905"/>
                  <a:gd name="T56" fmla="*/ 399 w 898"/>
                  <a:gd name="T57" fmla="*/ 687 h 905"/>
                  <a:gd name="T58" fmla="*/ 447 w 898"/>
                  <a:gd name="T59" fmla="*/ 633 h 905"/>
                  <a:gd name="T60" fmla="*/ 493 w 898"/>
                  <a:gd name="T61" fmla="*/ 578 h 905"/>
                  <a:gd name="T62" fmla="*/ 539 w 898"/>
                  <a:gd name="T63" fmla="*/ 524 h 905"/>
                  <a:gd name="T64" fmla="*/ 582 w 898"/>
                  <a:gd name="T65" fmla="*/ 468 h 905"/>
                  <a:gd name="T66" fmla="*/ 625 w 898"/>
                  <a:gd name="T67" fmla="*/ 412 h 905"/>
                  <a:gd name="T68" fmla="*/ 667 w 898"/>
                  <a:gd name="T69" fmla="*/ 355 h 905"/>
                  <a:gd name="T70" fmla="*/ 708 w 898"/>
                  <a:gd name="T71" fmla="*/ 298 h 905"/>
                  <a:gd name="T72" fmla="*/ 747 w 898"/>
                  <a:gd name="T73" fmla="*/ 239 h 905"/>
                  <a:gd name="T74" fmla="*/ 787 w 898"/>
                  <a:gd name="T75" fmla="*/ 181 h 905"/>
                  <a:gd name="T76" fmla="*/ 824 w 898"/>
                  <a:gd name="T77" fmla="*/ 121 h 905"/>
                  <a:gd name="T78" fmla="*/ 862 w 898"/>
                  <a:gd name="T79" fmla="*/ 61 h 905"/>
                  <a:gd name="T80" fmla="*/ 898 w 898"/>
                  <a:gd name="T8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98" h="905">
                    <a:moveTo>
                      <a:pt x="898" y="0"/>
                    </a:moveTo>
                    <a:lnTo>
                      <a:pt x="847" y="61"/>
                    </a:lnTo>
                    <a:lnTo>
                      <a:pt x="794" y="121"/>
                    </a:lnTo>
                    <a:lnTo>
                      <a:pt x="740" y="181"/>
                    </a:lnTo>
                    <a:lnTo>
                      <a:pt x="687" y="240"/>
                    </a:lnTo>
                    <a:lnTo>
                      <a:pt x="633" y="299"/>
                    </a:lnTo>
                    <a:lnTo>
                      <a:pt x="578" y="357"/>
                    </a:lnTo>
                    <a:lnTo>
                      <a:pt x="524" y="415"/>
                    </a:lnTo>
                    <a:lnTo>
                      <a:pt x="468" y="472"/>
                    </a:lnTo>
                    <a:lnTo>
                      <a:pt x="412" y="528"/>
                    </a:lnTo>
                    <a:lnTo>
                      <a:pt x="355" y="584"/>
                    </a:lnTo>
                    <a:lnTo>
                      <a:pt x="297" y="638"/>
                    </a:lnTo>
                    <a:lnTo>
                      <a:pt x="239" y="694"/>
                    </a:lnTo>
                    <a:lnTo>
                      <a:pt x="180" y="747"/>
                    </a:lnTo>
                    <a:lnTo>
                      <a:pt x="121" y="801"/>
                    </a:lnTo>
                    <a:lnTo>
                      <a:pt x="61" y="853"/>
                    </a:lnTo>
                    <a:lnTo>
                      <a:pt x="0" y="905"/>
                    </a:lnTo>
                    <a:lnTo>
                      <a:pt x="26" y="904"/>
                    </a:lnTo>
                    <a:lnTo>
                      <a:pt x="51" y="903"/>
                    </a:lnTo>
                    <a:lnTo>
                      <a:pt x="76" y="902"/>
                    </a:lnTo>
                    <a:lnTo>
                      <a:pt x="100" y="900"/>
                    </a:lnTo>
                    <a:lnTo>
                      <a:pt x="125" y="899"/>
                    </a:lnTo>
                    <a:lnTo>
                      <a:pt x="150" y="898"/>
                    </a:lnTo>
                    <a:lnTo>
                      <a:pt x="173" y="897"/>
                    </a:lnTo>
                    <a:lnTo>
                      <a:pt x="197" y="896"/>
                    </a:lnTo>
                    <a:lnTo>
                      <a:pt x="249" y="845"/>
                    </a:lnTo>
                    <a:lnTo>
                      <a:pt x="302" y="793"/>
                    </a:lnTo>
                    <a:lnTo>
                      <a:pt x="350" y="740"/>
                    </a:lnTo>
                    <a:lnTo>
                      <a:pt x="399" y="687"/>
                    </a:lnTo>
                    <a:lnTo>
                      <a:pt x="447" y="633"/>
                    </a:lnTo>
                    <a:lnTo>
                      <a:pt x="493" y="578"/>
                    </a:lnTo>
                    <a:lnTo>
                      <a:pt x="539" y="524"/>
                    </a:lnTo>
                    <a:lnTo>
                      <a:pt x="582" y="468"/>
                    </a:lnTo>
                    <a:lnTo>
                      <a:pt x="625" y="412"/>
                    </a:lnTo>
                    <a:lnTo>
                      <a:pt x="667" y="355"/>
                    </a:lnTo>
                    <a:lnTo>
                      <a:pt x="708" y="298"/>
                    </a:lnTo>
                    <a:lnTo>
                      <a:pt x="747" y="239"/>
                    </a:lnTo>
                    <a:lnTo>
                      <a:pt x="787" y="181"/>
                    </a:lnTo>
                    <a:lnTo>
                      <a:pt x="824" y="121"/>
                    </a:lnTo>
                    <a:lnTo>
                      <a:pt x="862" y="61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淘宝店chenying0907 17"/>
              <p:cNvSpPr/>
              <p:nvPr/>
            </p:nvSpPr>
            <p:spPr bwMode="auto">
              <a:xfrm>
                <a:off x="4903788" y="3160713"/>
                <a:ext cx="136525" cy="434975"/>
              </a:xfrm>
              <a:custGeom>
                <a:avLst/>
                <a:gdLst>
                  <a:gd name="T0" fmla="*/ 368 w 690"/>
                  <a:gd name="T1" fmla="*/ 1986 h 2195"/>
                  <a:gd name="T2" fmla="*/ 401 w 690"/>
                  <a:gd name="T3" fmla="*/ 1885 h 2195"/>
                  <a:gd name="T4" fmla="*/ 432 w 690"/>
                  <a:gd name="T5" fmla="*/ 1785 h 2195"/>
                  <a:gd name="T6" fmla="*/ 459 w 690"/>
                  <a:gd name="T7" fmla="*/ 1683 h 2195"/>
                  <a:gd name="T8" fmla="*/ 485 w 690"/>
                  <a:gd name="T9" fmla="*/ 1581 h 2195"/>
                  <a:gd name="T10" fmla="*/ 509 w 690"/>
                  <a:gd name="T11" fmla="*/ 1479 h 2195"/>
                  <a:gd name="T12" fmla="*/ 531 w 690"/>
                  <a:gd name="T13" fmla="*/ 1376 h 2195"/>
                  <a:gd name="T14" fmla="*/ 551 w 690"/>
                  <a:gd name="T15" fmla="*/ 1271 h 2195"/>
                  <a:gd name="T16" fmla="*/ 573 w 690"/>
                  <a:gd name="T17" fmla="*/ 1147 h 2195"/>
                  <a:gd name="T18" fmla="*/ 601 w 690"/>
                  <a:gd name="T19" fmla="*/ 998 h 2195"/>
                  <a:gd name="T20" fmla="*/ 629 w 690"/>
                  <a:gd name="T21" fmla="*/ 846 h 2195"/>
                  <a:gd name="T22" fmla="*/ 654 w 690"/>
                  <a:gd name="T23" fmla="*/ 692 h 2195"/>
                  <a:gd name="T24" fmla="*/ 674 w 690"/>
                  <a:gd name="T25" fmla="*/ 536 h 2195"/>
                  <a:gd name="T26" fmla="*/ 685 w 690"/>
                  <a:gd name="T27" fmla="*/ 421 h 2195"/>
                  <a:gd name="T28" fmla="*/ 689 w 690"/>
                  <a:gd name="T29" fmla="*/ 343 h 2195"/>
                  <a:gd name="T30" fmla="*/ 690 w 690"/>
                  <a:gd name="T31" fmla="*/ 265 h 2195"/>
                  <a:gd name="T32" fmla="*/ 689 w 690"/>
                  <a:gd name="T33" fmla="*/ 189 h 2195"/>
                  <a:gd name="T34" fmla="*/ 685 w 690"/>
                  <a:gd name="T35" fmla="*/ 112 h 2195"/>
                  <a:gd name="T36" fmla="*/ 677 w 690"/>
                  <a:gd name="T37" fmla="*/ 37 h 2195"/>
                  <a:gd name="T38" fmla="*/ 670 w 690"/>
                  <a:gd name="T39" fmla="*/ 43 h 2195"/>
                  <a:gd name="T40" fmla="*/ 662 w 690"/>
                  <a:gd name="T41" fmla="*/ 132 h 2195"/>
                  <a:gd name="T42" fmla="*/ 651 w 690"/>
                  <a:gd name="T43" fmla="*/ 219 h 2195"/>
                  <a:gd name="T44" fmla="*/ 636 w 690"/>
                  <a:gd name="T45" fmla="*/ 305 h 2195"/>
                  <a:gd name="T46" fmla="*/ 609 w 690"/>
                  <a:gd name="T47" fmla="*/ 436 h 2195"/>
                  <a:gd name="T48" fmla="*/ 567 w 690"/>
                  <a:gd name="T49" fmla="*/ 608 h 2195"/>
                  <a:gd name="T50" fmla="*/ 525 w 690"/>
                  <a:gd name="T51" fmla="*/ 760 h 2195"/>
                  <a:gd name="T52" fmla="*/ 486 w 690"/>
                  <a:gd name="T53" fmla="*/ 894 h 2195"/>
                  <a:gd name="T54" fmla="*/ 446 w 690"/>
                  <a:gd name="T55" fmla="*/ 1029 h 2195"/>
                  <a:gd name="T56" fmla="*/ 406 w 690"/>
                  <a:gd name="T57" fmla="*/ 1161 h 2195"/>
                  <a:gd name="T58" fmla="*/ 364 w 690"/>
                  <a:gd name="T59" fmla="*/ 1295 h 2195"/>
                  <a:gd name="T60" fmla="*/ 319 w 690"/>
                  <a:gd name="T61" fmla="*/ 1428 h 2195"/>
                  <a:gd name="T62" fmla="*/ 273 w 690"/>
                  <a:gd name="T63" fmla="*/ 1559 h 2195"/>
                  <a:gd name="T64" fmla="*/ 224 w 690"/>
                  <a:gd name="T65" fmla="*/ 1690 h 2195"/>
                  <a:gd name="T66" fmla="*/ 175 w 690"/>
                  <a:gd name="T67" fmla="*/ 1810 h 2195"/>
                  <a:gd name="T68" fmla="*/ 128 w 690"/>
                  <a:gd name="T69" fmla="*/ 1921 h 2195"/>
                  <a:gd name="T70" fmla="*/ 78 w 690"/>
                  <a:gd name="T71" fmla="*/ 2031 h 2195"/>
                  <a:gd name="T72" fmla="*/ 26 w 690"/>
                  <a:gd name="T73" fmla="*/ 2140 h 2195"/>
                  <a:gd name="T74" fmla="*/ 44 w 690"/>
                  <a:gd name="T75" fmla="*/ 2175 h 2195"/>
                  <a:gd name="T76" fmla="*/ 133 w 690"/>
                  <a:gd name="T77" fmla="*/ 2136 h 2195"/>
                  <a:gd name="T78" fmla="*/ 221 w 690"/>
                  <a:gd name="T79" fmla="*/ 2096 h 2195"/>
                  <a:gd name="T80" fmla="*/ 308 w 690"/>
                  <a:gd name="T81" fmla="*/ 2055 h 2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2195">
                    <a:moveTo>
                      <a:pt x="351" y="2035"/>
                    </a:moveTo>
                    <a:lnTo>
                      <a:pt x="368" y="1986"/>
                    </a:lnTo>
                    <a:lnTo>
                      <a:pt x="385" y="1936"/>
                    </a:lnTo>
                    <a:lnTo>
                      <a:pt x="401" y="1885"/>
                    </a:lnTo>
                    <a:lnTo>
                      <a:pt x="417" y="1835"/>
                    </a:lnTo>
                    <a:lnTo>
                      <a:pt x="432" y="1785"/>
                    </a:lnTo>
                    <a:lnTo>
                      <a:pt x="445" y="1734"/>
                    </a:lnTo>
                    <a:lnTo>
                      <a:pt x="459" y="1683"/>
                    </a:lnTo>
                    <a:lnTo>
                      <a:pt x="473" y="1632"/>
                    </a:lnTo>
                    <a:lnTo>
                      <a:pt x="485" y="1581"/>
                    </a:lnTo>
                    <a:lnTo>
                      <a:pt x="497" y="1530"/>
                    </a:lnTo>
                    <a:lnTo>
                      <a:pt x="509" y="1479"/>
                    </a:lnTo>
                    <a:lnTo>
                      <a:pt x="520" y="1427"/>
                    </a:lnTo>
                    <a:lnTo>
                      <a:pt x="531" y="1376"/>
                    </a:lnTo>
                    <a:lnTo>
                      <a:pt x="542" y="1324"/>
                    </a:lnTo>
                    <a:lnTo>
                      <a:pt x="551" y="1271"/>
                    </a:lnTo>
                    <a:lnTo>
                      <a:pt x="560" y="1220"/>
                    </a:lnTo>
                    <a:lnTo>
                      <a:pt x="573" y="1147"/>
                    </a:lnTo>
                    <a:lnTo>
                      <a:pt x="587" y="1073"/>
                    </a:lnTo>
                    <a:lnTo>
                      <a:pt x="601" y="998"/>
                    </a:lnTo>
                    <a:lnTo>
                      <a:pt x="615" y="922"/>
                    </a:lnTo>
                    <a:lnTo>
                      <a:pt x="629" y="846"/>
                    </a:lnTo>
                    <a:lnTo>
                      <a:pt x="641" y="769"/>
                    </a:lnTo>
                    <a:lnTo>
                      <a:pt x="654" y="692"/>
                    </a:lnTo>
                    <a:lnTo>
                      <a:pt x="664" y="615"/>
                    </a:lnTo>
                    <a:lnTo>
                      <a:pt x="674" y="536"/>
                    </a:lnTo>
                    <a:lnTo>
                      <a:pt x="681" y="459"/>
                    </a:lnTo>
                    <a:lnTo>
                      <a:pt x="685" y="421"/>
                    </a:lnTo>
                    <a:lnTo>
                      <a:pt x="687" y="382"/>
                    </a:lnTo>
                    <a:lnTo>
                      <a:pt x="689" y="343"/>
                    </a:lnTo>
                    <a:lnTo>
                      <a:pt x="690" y="304"/>
                    </a:lnTo>
                    <a:lnTo>
                      <a:pt x="690" y="265"/>
                    </a:lnTo>
                    <a:lnTo>
                      <a:pt x="690" y="228"/>
                    </a:lnTo>
                    <a:lnTo>
                      <a:pt x="689" y="189"/>
                    </a:lnTo>
                    <a:lnTo>
                      <a:pt x="688" y="151"/>
                    </a:lnTo>
                    <a:lnTo>
                      <a:pt x="685" y="112"/>
                    </a:lnTo>
                    <a:lnTo>
                      <a:pt x="681" y="75"/>
                    </a:lnTo>
                    <a:lnTo>
                      <a:pt x="677" y="37"/>
                    </a:lnTo>
                    <a:lnTo>
                      <a:pt x="672" y="0"/>
                    </a:lnTo>
                    <a:lnTo>
                      <a:pt x="670" y="43"/>
                    </a:lnTo>
                    <a:lnTo>
                      <a:pt x="666" y="87"/>
                    </a:lnTo>
                    <a:lnTo>
                      <a:pt x="662" y="132"/>
                    </a:lnTo>
                    <a:lnTo>
                      <a:pt x="656" y="175"/>
                    </a:lnTo>
                    <a:lnTo>
                      <a:pt x="651" y="219"/>
                    </a:lnTo>
                    <a:lnTo>
                      <a:pt x="644" y="262"/>
                    </a:lnTo>
                    <a:lnTo>
                      <a:pt x="636" y="305"/>
                    </a:lnTo>
                    <a:lnTo>
                      <a:pt x="628" y="349"/>
                    </a:lnTo>
                    <a:lnTo>
                      <a:pt x="609" y="436"/>
                    </a:lnTo>
                    <a:lnTo>
                      <a:pt x="588" y="522"/>
                    </a:lnTo>
                    <a:lnTo>
                      <a:pt x="567" y="608"/>
                    </a:lnTo>
                    <a:lnTo>
                      <a:pt x="543" y="693"/>
                    </a:lnTo>
                    <a:lnTo>
                      <a:pt x="525" y="760"/>
                    </a:lnTo>
                    <a:lnTo>
                      <a:pt x="505" y="827"/>
                    </a:lnTo>
                    <a:lnTo>
                      <a:pt x="486" y="894"/>
                    </a:lnTo>
                    <a:lnTo>
                      <a:pt x="467" y="961"/>
                    </a:lnTo>
                    <a:lnTo>
                      <a:pt x="446" y="1029"/>
                    </a:lnTo>
                    <a:lnTo>
                      <a:pt x="426" y="1096"/>
                    </a:lnTo>
                    <a:lnTo>
                      <a:pt x="406" y="1161"/>
                    </a:lnTo>
                    <a:lnTo>
                      <a:pt x="385" y="1228"/>
                    </a:lnTo>
                    <a:lnTo>
                      <a:pt x="364" y="1295"/>
                    </a:lnTo>
                    <a:lnTo>
                      <a:pt x="342" y="1361"/>
                    </a:lnTo>
                    <a:lnTo>
                      <a:pt x="319" y="1428"/>
                    </a:lnTo>
                    <a:lnTo>
                      <a:pt x="297" y="1494"/>
                    </a:lnTo>
                    <a:lnTo>
                      <a:pt x="273" y="1559"/>
                    </a:lnTo>
                    <a:lnTo>
                      <a:pt x="249" y="1624"/>
                    </a:lnTo>
                    <a:lnTo>
                      <a:pt x="224" y="1690"/>
                    </a:lnTo>
                    <a:lnTo>
                      <a:pt x="198" y="1754"/>
                    </a:lnTo>
                    <a:lnTo>
                      <a:pt x="175" y="1810"/>
                    </a:lnTo>
                    <a:lnTo>
                      <a:pt x="152" y="1866"/>
                    </a:lnTo>
                    <a:lnTo>
                      <a:pt x="128" y="1921"/>
                    </a:lnTo>
                    <a:lnTo>
                      <a:pt x="103" y="1976"/>
                    </a:lnTo>
                    <a:lnTo>
                      <a:pt x="78" y="2031"/>
                    </a:lnTo>
                    <a:lnTo>
                      <a:pt x="52" y="2086"/>
                    </a:lnTo>
                    <a:lnTo>
                      <a:pt x="26" y="2140"/>
                    </a:lnTo>
                    <a:lnTo>
                      <a:pt x="0" y="2195"/>
                    </a:lnTo>
                    <a:lnTo>
                      <a:pt x="44" y="2175"/>
                    </a:lnTo>
                    <a:lnTo>
                      <a:pt x="89" y="2155"/>
                    </a:lnTo>
                    <a:lnTo>
                      <a:pt x="133" y="2136"/>
                    </a:lnTo>
                    <a:lnTo>
                      <a:pt x="177" y="2115"/>
                    </a:lnTo>
                    <a:lnTo>
                      <a:pt x="221" y="2096"/>
                    </a:lnTo>
                    <a:lnTo>
                      <a:pt x="265" y="2075"/>
                    </a:lnTo>
                    <a:lnTo>
                      <a:pt x="308" y="2055"/>
                    </a:lnTo>
                    <a:lnTo>
                      <a:pt x="351" y="2035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淘宝店chenying0907 18"/>
              <p:cNvSpPr/>
              <p:nvPr/>
            </p:nvSpPr>
            <p:spPr bwMode="auto">
              <a:xfrm>
                <a:off x="5002213" y="2708275"/>
                <a:ext cx="571500" cy="842963"/>
              </a:xfrm>
              <a:custGeom>
                <a:avLst/>
                <a:gdLst>
                  <a:gd name="T0" fmla="*/ 2205 w 2886"/>
                  <a:gd name="T1" fmla="*/ 1303 h 4246"/>
                  <a:gd name="T2" fmla="*/ 2224 w 2886"/>
                  <a:gd name="T3" fmla="*/ 1283 h 4246"/>
                  <a:gd name="T4" fmla="*/ 2249 w 2886"/>
                  <a:gd name="T5" fmla="*/ 1273 h 4246"/>
                  <a:gd name="T6" fmla="*/ 2275 w 2886"/>
                  <a:gd name="T7" fmla="*/ 1275 h 4246"/>
                  <a:gd name="T8" fmla="*/ 2297 w 2886"/>
                  <a:gd name="T9" fmla="*/ 1290 h 4246"/>
                  <a:gd name="T10" fmla="*/ 2318 w 2886"/>
                  <a:gd name="T11" fmla="*/ 1355 h 4246"/>
                  <a:gd name="T12" fmla="*/ 2349 w 2886"/>
                  <a:gd name="T13" fmla="*/ 1492 h 4246"/>
                  <a:gd name="T14" fmla="*/ 2368 w 2886"/>
                  <a:gd name="T15" fmla="*/ 1628 h 4246"/>
                  <a:gd name="T16" fmla="*/ 2377 w 2886"/>
                  <a:gd name="T17" fmla="*/ 1762 h 4246"/>
                  <a:gd name="T18" fmla="*/ 2378 w 2886"/>
                  <a:gd name="T19" fmla="*/ 1895 h 4246"/>
                  <a:gd name="T20" fmla="*/ 2369 w 2886"/>
                  <a:gd name="T21" fmla="*/ 2026 h 4246"/>
                  <a:gd name="T22" fmla="*/ 2353 w 2886"/>
                  <a:gd name="T23" fmla="*/ 2157 h 4246"/>
                  <a:gd name="T24" fmla="*/ 2329 w 2886"/>
                  <a:gd name="T25" fmla="*/ 2286 h 4246"/>
                  <a:gd name="T26" fmla="*/ 2300 w 2886"/>
                  <a:gd name="T27" fmla="*/ 2414 h 4246"/>
                  <a:gd name="T28" fmla="*/ 2265 w 2886"/>
                  <a:gd name="T29" fmla="*/ 2542 h 4246"/>
                  <a:gd name="T30" fmla="*/ 2260 w 2886"/>
                  <a:gd name="T31" fmla="*/ 2636 h 4246"/>
                  <a:gd name="T32" fmla="*/ 2403 w 2886"/>
                  <a:gd name="T33" fmla="*/ 2403 h 4246"/>
                  <a:gd name="T34" fmla="*/ 2534 w 2886"/>
                  <a:gd name="T35" fmla="*/ 2157 h 4246"/>
                  <a:gd name="T36" fmla="*/ 2647 w 2886"/>
                  <a:gd name="T37" fmla="*/ 1901 h 4246"/>
                  <a:gd name="T38" fmla="*/ 2741 w 2886"/>
                  <a:gd name="T39" fmla="*/ 1641 h 4246"/>
                  <a:gd name="T40" fmla="*/ 2814 w 2886"/>
                  <a:gd name="T41" fmla="*/ 1375 h 4246"/>
                  <a:gd name="T42" fmla="*/ 2864 w 2886"/>
                  <a:gd name="T43" fmla="*/ 1109 h 4246"/>
                  <a:gd name="T44" fmla="*/ 2885 w 2886"/>
                  <a:gd name="T45" fmla="*/ 843 h 4246"/>
                  <a:gd name="T46" fmla="*/ 2878 w 2886"/>
                  <a:gd name="T47" fmla="*/ 582 h 4246"/>
                  <a:gd name="T48" fmla="*/ 2839 w 2886"/>
                  <a:gd name="T49" fmla="*/ 326 h 4246"/>
                  <a:gd name="T50" fmla="*/ 2765 w 2886"/>
                  <a:gd name="T51" fmla="*/ 79 h 4246"/>
                  <a:gd name="T52" fmla="*/ 2453 w 2886"/>
                  <a:gd name="T53" fmla="*/ 248 h 4246"/>
                  <a:gd name="T54" fmla="*/ 2014 w 2886"/>
                  <a:gd name="T55" fmla="*/ 626 h 4246"/>
                  <a:gd name="T56" fmla="*/ 1553 w 2886"/>
                  <a:gd name="T57" fmla="*/ 1002 h 4246"/>
                  <a:gd name="T58" fmla="*/ 1150 w 2886"/>
                  <a:gd name="T59" fmla="*/ 1313 h 4246"/>
                  <a:gd name="T60" fmla="*/ 902 w 2886"/>
                  <a:gd name="T61" fmla="*/ 1497 h 4246"/>
                  <a:gd name="T62" fmla="*/ 647 w 2886"/>
                  <a:gd name="T63" fmla="*/ 1678 h 4246"/>
                  <a:gd name="T64" fmla="*/ 387 w 2886"/>
                  <a:gd name="T65" fmla="*/ 1856 h 4246"/>
                  <a:gd name="T66" fmla="*/ 228 w 2886"/>
                  <a:gd name="T67" fmla="*/ 2018 h 4246"/>
                  <a:gd name="T68" fmla="*/ 268 w 2886"/>
                  <a:gd name="T69" fmla="*/ 2158 h 4246"/>
                  <a:gd name="T70" fmla="*/ 294 w 2886"/>
                  <a:gd name="T71" fmla="*/ 2301 h 4246"/>
                  <a:gd name="T72" fmla="*/ 305 w 2886"/>
                  <a:gd name="T73" fmla="*/ 2446 h 4246"/>
                  <a:gd name="T74" fmla="*/ 306 w 2886"/>
                  <a:gd name="T75" fmla="*/ 2593 h 4246"/>
                  <a:gd name="T76" fmla="*/ 298 w 2886"/>
                  <a:gd name="T77" fmla="*/ 2741 h 4246"/>
                  <a:gd name="T78" fmla="*/ 283 w 2886"/>
                  <a:gd name="T79" fmla="*/ 2889 h 4246"/>
                  <a:gd name="T80" fmla="*/ 245 w 2886"/>
                  <a:gd name="T81" fmla="*/ 3134 h 4246"/>
                  <a:gd name="T82" fmla="*/ 193 w 2886"/>
                  <a:gd name="T83" fmla="*/ 3423 h 4246"/>
                  <a:gd name="T84" fmla="*/ 142 w 2886"/>
                  <a:gd name="T85" fmla="*/ 3701 h 4246"/>
                  <a:gd name="T86" fmla="*/ 78 w 2886"/>
                  <a:gd name="T87" fmla="*/ 3976 h 4246"/>
                  <a:gd name="T88" fmla="*/ 0 w 2886"/>
                  <a:gd name="T89" fmla="*/ 4246 h 4246"/>
                  <a:gd name="T90" fmla="*/ 306 w 2886"/>
                  <a:gd name="T91" fmla="*/ 4089 h 4246"/>
                  <a:gd name="T92" fmla="*/ 598 w 2886"/>
                  <a:gd name="T93" fmla="*/ 3927 h 4246"/>
                  <a:gd name="T94" fmla="*/ 872 w 2886"/>
                  <a:gd name="T95" fmla="*/ 3757 h 4246"/>
                  <a:gd name="T96" fmla="*/ 1126 w 2886"/>
                  <a:gd name="T97" fmla="*/ 3582 h 4246"/>
                  <a:gd name="T98" fmla="*/ 1361 w 2886"/>
                  <a:gd name="T99" fmla="*/ 3402 h 4246"/>
                  <a:gd name="T100" fmla="*/ 1497 w 2886"/>
                  <a:gd name="T101" fmla="*/ 3257 h 4246"/>
                  <a:gd name="T102" fmla="*/ 1587 w 2886"/>
                  <a:gd name="T103" fmla="*/ 3128 h 4246"/>
                  <a:gd name="T104" fmla="*/ 1669 w 2886"/>
                  <a:gd name="T105" fmla="*/ 2995 h 4246"/>
                  <a:gd name="T106" fmla="*/ 1706 w 2886"/>
                  <a:gd name="T107" fmla="*/ 2923 h 4246"/>
                  <a:gd name="T108" fmla="*/ 1758 w 2886"/>
                  <a:gd name="T109" fmla="*/ 2808 h 4246"/>
                  <a:gd name="T110" fmla="*/ 1817 w 2886"/>
                  <a:gd name="T111" fmla="*/ 2670 h 4246"/>
                  <a:gd name="T112" fmla="*/ 1878 w 2886"/>
                  <a:gd name="T113" fmla="*/ 2534 h 4246"/>
                  <a:gd name="T114" fmla="*/ 1952 w 2886"/>
                  <a:gd name="T115" fmla="*/ 2311 h 4246"/>
                  <a:gd name="T116" fmla="*/ 2014 w 2886"/>
                  <a:gd name="T117" fmla="*/ 2085 h 4246"/>
                  <a:gd name="T118" fmla="*/ 2070 w 2886"/>
                  <a:gd name="T119" fmla="*/ 1856 h 4246"/>
                  <a:gd name="T120" fmla="*/ 2123 w 2886"/>
                  <a:gd name="T121" fmla="*/ 1626 h 4246"/>
                  <a:gd name="T122" fmla="*/ 2177 w 2886"/>
                  <a:gd name="T123" fmla="*/ 1397 h 4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86" h="4246">
                    <a:moveTo>
                      <a:pt x="2197" y="1320"/>
                    </a:moveTo>
                    <a:lnTo>
                      <a:pt x="2200" y="1311"/>
                    </a:lnTo>
                    <a:lnTo>
                      <a:pt x="2205" y="1303"/>
                    </a:lnTo>
                    <a:lnTo>
                      <a:pt x="2209" y="1296"/>
                    </a:lnTo>
                    <a:lnTo>
                      <a:pt x="2216" y="1289"/>
                    </a:lnTo>
                    <a:lnTo>
                      <a:pt x="2224" y="1283"/>
                    </a:lnTo>
                    <a:lnTo>
                      <a:pt x="2232" y="1279"/>
                    </a:lnTo>
                    <a:lnTo>
                      <a:pt x="2240" y="1275"/>
                    </a:lnTo>
                    <a:lnTo>
                      <a:pt x="2249" y="1273"/>
                    </a:lnTo>
                    <a:lnTo>
                      <a:pt x="2258" y="1273"/>
                    </a:lnTo>
                    <a:lnTo>
                      <a:pt x="2267" y="1273"/>
                    </a:lnTo>
                    <a:lnTo>
                      <a:pt x="2275" y="1275"/>
                    </a:lnTo>
                    <a:lnTo>
                      <a:pt x="2283" y="1279"/>
                    </a:lnTo>
                    <a:lnTo>
                      <a:pt x="2290" y="1283"/>
                    </a:lnTo>
                    <a:lnTo>
                      <a:pt x="2297" y="1290"/>
                    </a:lnTo>
                    <a:lnTo>
                      <a:pt x="2301" y="1298"/>
                    </a:lnTo>
                    <a:lnTo>
                      <a:pt x="2306" y="1308"/>
                    </a:lnTo>
                    <a:lnTo>
                      <a:pt x="2318" y="1355"/>
                    </a:lnTo>
                    <a:lnTo>
                      <a:pt x="2329" y="1401"/>
                    </a:lnTo>
                    <a:lnTo>
                      <a:pt x="2340" y="1447"/>
                    </a:lnTo>
                    <a:lnTo>
                      <a:pt x="2349" y="1492"/>
                    </a:lnTo>
                    <a:lnTo>
                      <a:pt x="2356" y="1537"/>
                    </a:lnTo>
                    <a:lnTo>
                      <a:pt x="2362" y="1583"/>
                    </a:lnTo>
                    <a:lnTo>
                      <a:pt x="2368" y="1628"/>
                    </a:lnTo>
                    <a:lnTo>
                      <a:pt x="2373" y="1673"/>
                    </a:lnTo>
                    <a:lnTo>
                      <a:pt x="2375" y="1718"/>
                    </a:lnTo>
                    <a:lnTo>
                      <a:pt x="2377" y="1762"/>
                    </a:lnTo>
                    <a:lnTo>
                      <a:pt x="2378" y="1806"/>
                    </a:lnTo>
                    <a:lnTo>
                      <a:pt x="2378" y="1850"/>
                    </a:lnTo>
                    <a:lnTo>
                      <a:pt x="2378" y="1895"/>
                    </a:lnTo>
                    <a:lnTo>
                      <a:pt x="2376" y="1939"/>
                    </a:lnTo>
                    <a:lnTo>
                      <a:pt x="2373" y="1982"/>
                    </a:lnTo>
                    <a:lnTo>
                      <a:pt x="2369" y="2026"/>
                    </a:lnTo>
                    <a:lnTo>
                      <a:pt x="2365" y="2069"/>
                    </a:lnTo>
                    <a:lnTo>
                      <a:pt x="2359" y="2113"/>
                    </a:lnTo>
                    <a:lnTo>
                      <a:pt x="2353" y="2157"/>
                    </a:lnTo>
                    <a:lnTo>
                      <a:pt x="2346" y="2200"/>
                    </a:lnTo>
                    <a:lnTo>
                      <a:pt x="2339" y="2243"/>
                    </a:lnTo>
                    <a:lnTo>
                      <a:pt x="2329" y="2286"/>
                    </a:lnTo>
                    <a:lnTo>
                      <a:pt x="2320" y="2329"/>
                    </a:lnTo>
                    <a:lnTo>
                      <a:pt x="2311" y="2371"/>
                    </a:lnTo>
                    <a:lnTo>
                      <a:pt x="2300" y="2414"/>
                    </a:lnTo>
                    <a:lnTo>
                      <a:pt x="2289" y="2457"/>
                    </a:lnTo>
                    <a:lnTo>
                      <a:pt x="2277" y="2499"/>
                    </a:lnTo>
                    <a:lnTo>
                      <a:pt x="2265" y="2542"/>
                    </a:lnTo>
                    <a:lnTo>
                      <a:pt x="2239" y="2627"/>
                    </a:lnTo>
                    <a:lnTo>
                      <a:pt x="2210" y="2712"/>
                    </a:lnTo>
                    <a:lnTo>
                      <a:pt x="2260" y="2636"/>
                    </a:lnTo>
                    <a:lnTo>
                      <a:pt x="2310" y="2560"/>
                    </a:lnTo>
                    <a:lnTo>
                      <a:pt x="2358" y="2482"/>
                    </a:lnTo>
                    <a:lnTo>
                      <a:pt x="2403" y="2403"/>
                    </a:lnTo>
                    <a:lnTo>
                      <a:pt x="2449" y="2321"/>
                    </a:lnTo>
                    <a:lnTo>
                      <a:pt x="2492" y="2239"/>
                    </a:lnTo>
                    <a:lnTo>
                      <a:pt x="2534" y="2157"/>
                    </a:lnTo>
                    <a:lnTo>
                      <a:pt x="2573" y="2073"/>
                    </a:lnTo>
                    <a:lnTo>
                      <a:pt x="2611" y="1988"/>
                    </a:lnTo>
                    <a:lnTo>
                      <a:pt x="2647" y="1901"/>
                    </a:lnTo>
                    <a:lnTo>
                      <a:pt x="2680" y="1815"/>
                    </a:lnTo>
                    <a:lnTo>
                      <a:pt x="2712" y="1728"/>
                    </a:lnTo>
                    <a:lnTo>
                      <a:pt x="2741" y="1641"/>
                    </a:lnTo>
                    <a:lnTo>
                      <a:pt x="2768" y="1553"/>
                    </a:lnTo>
                    <a:lnTo>
                      <a:pt x="2792" y="1465"/>
                    </a:lnTo>
                    <a:lnTo>
                      <a:pt x="2814" y="1375"/>
                    </a:lnTo>
                    <a:lnTo>
                      <a:pt x="2833" y="1287"/>
                    </a:lnTo>
                    <a:lnTo>
                      <a:pt x="2850" y="1198"/>
                    </a:lnTo>
                    <a:lnTo>
                      <a:pt x="2864" y="1109"/>
                    </a:lnTo>
                    <a:lnTo>
                      <a:pt x="2874" y="1020"/>
                    </a:lnTo>
                    <a:lnTo>
                      <a:pt x="2881" y="932"/>
                    </a:lnTo>
                    <a:lnTo>
                      <a:pt x="2885" y="843"/>
                    </a:lnTo>
                    <a:lnTo>
                      <a:pt x="2886" y="756"/>
                    </a:lnTo>
                    <a:lnTo>
                      <a:pt x="2884" y="669"/>
                    </a:lnTo>
                    <a:lnTo>
                      <a:pt x="2878" y="582"/>
                    </a:lnTo>
                    <a:lnTo>
                      <a:pt x="2868" y="496"/>
                    </a:lnTo>
                    <a:lnTo>
                      <a:pt x="2856" y="410"/>
                    </a:lnTo>
                    <a:lnTo>
                      <a:pt x="2839" y="326"/>
                    </a:lnTo>
                    <a:lnTo>
                      <a:pt x="2818" y="242"/>
                    </a:lnTo>
                    <a:lnTo>
                      <a:pt x="2793" y="161"/>
                    </a:lnTo>
                    <a:lnTo>
                      <a:pt x="2765" y="79"/>
                    </a:lnTo>
                    <a:lnTo>
                      <a:pt x="2732" y="0"/>
                    </a:lnTo>
                    <a:lnTo>
                      <a:pt x="2594" y="123"/>
                    </a:lnTo>
                    <a:lnTo>
                      <a:pt x="2453" y="248"/>
                    </a:lnTo>
                    <a:lnTo>
                      <a:pt x="2310" y="374"/>
                    </a:lnTo>
                    <a:lnTo>
                      <a:pt x="2164" y="499"/>
                    </a:lnTo>
                    <a:lnTo>
                      <a:pt x="2014" y="626"/>
                    </a:lnTo>
                    <a:lnTo>
                      <a:pt x="1863" y="751"/>
                    </a:lnTo>
                    <a:lnTo>
                      <a:pt x="1709" y="876"/>
                    </a:lnTo>
                    <a:lnTo>
                      <a:pt x="1553" y="1002"/>
                    </a:lnTo>
                    <a:lnTo>
                      <a:pt x="1394" y="1127"/>
                    </a:lnTo>
                    <a:lnTo>
                      <a:pt x="1232" y="1252"/>
                    </a:lnTo>
                    <a:lnTo>
                      <a:pt x="1150" y="1313"/>
                    </a:lnTo>
                    <a:lnTo>
                      <a:pt x="1068" y="1374"/>
                    </a:lnTo>
                    <a:lnTo>
                      <a:pt x="985" y="1435"/>
                    </a:lnTo>
                    <a:lnTo>
                      <a:pt x="902" y="1497"/>
                    </a:lnTo>
                    <a:lnTo>
                      <a:pt x="817" y="1558"/>
                    </a:lnTo>
                    <a:lnTo>
                      <a:pt x="733" y="1618"/>
                    </a:lnTo>
                    <a:lnTo>
                      <a:pt x="647" y="1678"/>
                    </a:lnTo>
                    <a:lnTo>
                      <a:pt x="560" y="1738"/>
                    </a:lnTo>
                    <a:lnTo>
                      <a:pt x="474" y="1797"/>
                    </a:lnTo>
                    <a:lnTo>
                      <a:pt x="387" y="1856"/>
                    </a:lnTo>
                    <a:lnTo>
                      <a:pt x="300" y="1914"/>
                    </a:lnTo>
                    <a:lnTo>
                      <a:pt x="211" y="1972"/>
                    </a:lnTo>
                    <a:lnTo>
                      <a:pt x="228" y="2018"/>
                    </a:lnTo>
                    <a:lnTo>
                      <a:pt x="243" y="2064"/>
                    </a:lnTo>
                    <a:lnTo>
                      <a:pt x="256" y="2111"/>
                    </a:lnTo>
                    <a:lnTo>
                      <a:pt x="268" y="2158"/>
                    </a:lnTo>
                    <a:lnTo>
                      <a:pt x="278" y="2205"/>
                    </a:lnTo>
                    <a:lnTo>
                      <a:pt x="287" y="2253"/>
                    </a:lnTo>
                    <a:lnTo>
                      <a:pt x="294" y="2301"/>
                    </a:lnTo>
                    <a:lnTo>
                      <a:pt x="298" y="2349"/>
                    </a:lnTo>
                    <a:lnTo>
                      <a:pt x="303" y="2397"/>
                    </a:lnTo>
                    <a:lnTo>
                      <a:pt x="305" y="2446"/>
                    </a:lnTo>
                    <a:lnTo>
                      <a:pt x="308" y="2495"/>
                    </a:lnTo>
                    <a:lnTo>
                      <a:pt x="308" y="2543"/>
                    </a:lnTo>
                    <a:lnTo>
                      <a:pt x="306" y="2593"/>
                    </a:lnTo>
                    <a:lnTo>
                      <a:pt x="305" y="2642"/>
                    </a:lnTo>
                    <a:lnTo>
                      <a:pt x="302" y="2692"/>
                    </a:lnTo>
                    <a:lnTo>
                      <a:pt x="298" y="2741"/>
                    </a:lnTo>
                    <a:lnTo>
                      <a:pt x="294" y="2791"/>
                    </a:lnTo>
                    <a:lnTo>
                      <a:pt x="288" y="2839"/>
                    </a:lnTo>
                    <a:lnTo>
                      <a:pt x="283" y="2889"/>
                    </a:lnTo>
                    <a:lnTo>
                      <a:pt x="276" y="2938"/>
                    </a:lnTo>
                    <a:lnTo>
                      <a:pt x="262" y="3037"/>
                    </a:lnTo>
                    <a:lnTo>
                      <a:pt x="245" y="3134"/>
                    </a:lnTo>
                    <a:lnTo>
                      <a:pt x="228" y="3232"/>
                    </a:lnTo>
                    <a:lnTo>
                      <a:pt x="211" y="3328"/>
                    </a:lnTo>
                    <a:lnTo>
                      <a:pt x="193" y="3423"/>
                    </a:lnTo>
                    <a:lnTo>
                      <a:pt x="177" y="3516"/>
                    </a:lnTo>
                    <a:lnTo>
                      <a:pt x="160" y="3609"/>
                    </a:lnTo>
                    <a:lnTo>
                      <a:pt x="142" y="3701"/>
                    </a:lnTo>
                    <a:lnTo>
                      <a:pt x="122" y="3793"/>
                    </a:lnTo>
                    <a:lnTo>
                      <a:pt x="101" y="3885"/>
                    </a:lnTo>
                    <a:lnTo>
                      <a:pt x="78" y="3976"/>
                    </a:lnTo>
                    <a:lnTo>
                      <a:pt x="53" y="4066"/>
                    </a:lnTo>
                    <a:lnTo>
                      <a:pt x="27" y="4156"/>
                    </a:lnTo>
                    <a:lnTo>
                      <a:pt x="0" y="4246"/>
                    </a:lnTo>
                    <a:lnTo>
                      <a:pt x="103" y="4195"/>
                    </a:lnTo>
                    <a:lnTo>
                      <a:pt x="205" y="4142"/>
                    </a:lnTo>
                    <a:lnTo>
                      <a:pt x="306" y="4089"/>
                    </a:lnTo>
                    <a:lnTo>
                      <a:pt x="405" y="4036"/>
                    </a:lnTo>
                    <a:lnTo>
                      <a:pt x="503" y="3981"/>
                    </a:lnTo>
                    <a:lnTo>
                      <a:pt x="598" y="3927"/>
                    </a:lnTo>
                    <a:lnTo>
                      <a:pt x="691" y="3870"/>
                    </a:lnTo>
                    <a:lnTo>
                      <a:pt x="783" y="3815"/>
                    </a:lnTo>
                    <a:lnTo>
                      <a:pt x="872" y="3757"/>
                    </a:lnTo>
                    <a:lnTo>
                      <a:pt x="958" y="3700"/>
                    </a:lnTo>
                    <a:lnTo>
                      <a:pt x="1043" y="3641"/>
                    </a:lnTo>
                    <a:lnTo>
                      <a:pt x="1126" y="3582"/>
                    </a:lnTo>
                    <a:lnTo>
                      <a:pt x="1207" y="3523"/>
                    </a:lnTo>
                    <a:lnTo>
                      <a:pt x="1285" y="3463"/>
                    </a:lnTo>
                    <a:lnTo>
                      <a:pt x="1361" y="3402"/>
                    </a:lnTo>
                    <a:lnTo>
                      <a:pt x="1435" y="3341"/>
                    </a:lnTo>
                    <a:lnTo>
                      <a:pt x="1466" y="3299"/>
                    </a:lnTo>
                    <a:lnTo>
                      <a:pt x="1497" y="3257"/>
                    </a:lnTo>
                    <a:lnTo>
                      <a:pt x="1528" y="3215"/>
                    </a:lnTo>
                    <a:lnTo>
                      <a:pt x="1557" y="3172"/>
                    </a:lnTo>
                    <a:lnTo>
                      <a:pt x="1587" y="3128"/>
                    </a:lnTo>
                    <a:lnTo>
                      <a:pt x="1615" y="3084"/>
                    </a:lnTo>
                    <a:lnTo>
                      <a:pt x="1642" y="3040"/>
                    </a:lnTo>
                    <a:lnTo>
                      <a:pt x="1669" y="2995"/>
                    </a:lnTo>
                    <a:lnTo>
                      <a:pt x="1682" y="2971"/>
                    </a:lnTo>
                    <a:lnTo>
                      <a:pt x="1694" y="2947"/>
                    </a:lnTo>
                    <a:lnTo>
                      <a:pt x="1706" y="2923"/>
                    </a:lnTo>
                    <a:lnTo>
                      <a:pt x="1718" y="2899"/>
                    </a:lnTo>
                    <a:lnTo>
                      <a:pt x="1737" y="2853"/>
                    </a:lnTo>
                    <a:lnTo>
                      <a:pt x="1758" y="2808"/>
                    </a:lnTo>
                    <a:lnTo>
                      <a:pt x="1777" y="2762"/>
                    </a:lnTo>
                    <a:lnTo>
                      <a:pt x="1798" y="2716"/>
                    </a:lnTo>
                    <a:lnTo>
                      <a:pt x="1817" y="2670"/>
                    </a:lnTo>
                    <a:lnTo>
                      <a:pt x="1837" y="2625"/>
                    </a:lnTo>
                    <a:lnTo>
                      <a:pt x="1858" y="2580"/>
                    </a:lnTo>
                    <a:lnTo>
                      <a:pt x="1878" y="2534"/>
                    </a:lnTo>
                    <a:lnTo>
                      <a:pt x="1904" y="2461"/>
                    </a:lnTo>
                    <a:lnTo>
                      <a:pt x="1928" y="2386"/>
                    </a:lnTo>
                    <a:lnTo>
                      <a:pt x="1952" y="2311"/>
                    </a:lnTo>
                    <a:lnTo>
                      <a:pt x="1973" y="2236"/>
                    </a:lnTo>
                    <a:lnTo>
                      <a:pt x="1994" y="2160"/>
                    </a:lnTo>
                    <a:lnTo>
                      <a:pt x="2014" y="2085"/>
                    </a:lnTo>
                    <a:lnTo>
                      <a:pt x="2033" y="2009"/>
                    </a:lnTo>
                    <a:lnTo>
                      <a:pt x="2052" y="1932"/>
                    </a:lnTo>
                    <a:lnTo>
                      <a:pt x="2070" y="1856"/>
                    </a:lnTo>
                    <a:lnTo>
                      <a:pt x="2088" y="1779"/>
                    </a:lnTo>
                    <a:lnTo>
                      <a:pt x="2106" y="1703"/>
                    </a:lnTo>
                    <a:lnTo>
                      <a:pt x="2123" y="1626"/>
                    </a:lnTo>
                    <a:lnTo>
                      <a:pt x="2141" y="1550"/>
                    </a:lnTo>
                    <a:lnTo>
                      <a:pt x="2159" y="1473"/>
                    </a:lnTo>
                    <a:lnTo>
                      <a:pt x="2177" y="1397"/>
                    </a:lnTo>
                    <a:lnTo>
                      <a:pt x="2197" y="13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淘宝店chenying0907 19"/>
              <p:cNvSpPr/>
              <p:nvPr/>
            </p:nvSpPr>
            <p:spPr bwMode="auto">
              <a:xfrm>
                <a:off x="5553076" y="2601913"/>
                <a:ext cx="138113" cy="565150"/>
              </a:xfrm>
              <a:custGeom>
                <a:avLst/>
                <a:gdLst>
                  <a:gd name="T0" fmla="*/ 606 w 698"/>
                  <a:gd name="T1" fmla="*/ 1429 h 2848"/>
                  <a:gd name="T2" fmla="*/ 642 w 698"/>
                  <a:gd name="T3" fmla="*/ 1244 h 2848"/>
                  <a:gd name="T4" fmla="*/ 664 w 698"/>
                  <a:gd name="T5" fmla="*/ 1099 h 2848"/>
                  <a:gd name="T6" fmla="*/ 678 w 698"/>
                  <a:gd name="T7" fmla="*/ 999 h 2848"/>
                  <a:gd name="T8" fmla="*/ 688 w 698"/>
                  <a:gd name="T9" fmla="*/ 898 h 2848"/>
                  <a:gd name="T10" fmla="*/ 695 w 698"/>
                  <a:gd name="T11" fmla="*/ 796 h 2848"/>
                  <a:gd name="T12" fmla="*/ 698 w 698"/>
                  <a:gd name="T13" fmla="*/ 695 h 2848"/>
                  <a:gd name="T14" fmla="*/ 696 w 698"/>
                  <a:gd name="T15" fmla="*/ 594 h 2848"/>
                  <a:gd name="T16" fmla="*/ 689 w 698"/>
                  <a:gd name="T17" fmla="*/ 494 h 2848"/>
                  <a:gd name="T18" fmla="*/ 677 w 698"/>
                  <a:gd name="T19" fmla="*/ 397 h 2848"/>
                  <a:gd name="T20" fmla="*/ 657 w 698"/>
                  <a:gd name="T21" fmla="*/ 303 h 2848"/>
                  <a:gd name="T22" fmla="*/ 630 w 698"/>
                  <a:gd name="T23" fmla="*/ 211 h 2848"/>
                  <a:gd name="T24" fmla="*/ 597 w 698"/>
                  <a:gd name="T25" fmla="*/ 124 h 2848"/>
                  <a:gd name="T26" fmla="*/ 554 w 698"/>
                  <a:gd name="T27" fmla="*/ 40 h 2848"/>
                  <a:gd name="T28" fmla="*/ 476 w 698"/>
                  <a:gd name="T29" fmla="*/ 52 h 2848"/>
                  <a:gd name="T30" fmla="*/ 365 w 698"/>
                  <a:gd name="T31" fmla="*/ 157 h 2848"/>
                  <a:gd name="T32" fmla="*/ 253 w 698"/>
                  <a:gd name="T33" fmla="*/ 261 h 2848"/>
                  <a:gd name="T34" fmla="*/ 137 w 698"/>
                  <a:gd name="T35" fmla="*/ 367 h 2848"/>
                  <a:gd name="T36" fmla="*/ 102 w 698"/>
                  <a:gd name="T37" fmla="*/ 490 h 2848"/>
                  <a:gd name="T38" fmla="*/ 144 w 698"/>
                  <a:gd name="T39" fmla="*/ 631 h 2848"/>
                  <a:gd name="T40" fmla="*/ 179 w 698"/>
                  <a:gd name="T41" fmla="*/ 775 h 2848"/>
                  <a:gd name="T42" fmla="*/ 207 w 698"/>
                  <a:gd name="T43" fmla="*/ 923 h 2848"/>
                  <a:gd name="T44" fmla="*/ 228 w 698"/>
                  <a:gd name="T45" fmla="*/ 1074 h 2848"/>
                  <a:gd name="T46" fmla="*/ 244 w 698"/>
                  <a:gd name="T47" fmla="*/ 1227 h 2848"/>
                  <a:gd name="T48" fmla="*/ 252 w 698"/>
                  <a:gd name="T49" fmla="*/ 1382 h 2848"/>
                  <a:gd name="T50" fmla="*/ 253 w 698"/>
                  <a:gd name="T51" fmla="*/ 1539 h 2848"/>
                  <a:gd name="T52" fmla="*/ 248 w 698"/>
                  <a:gd name="T53" fmla="*/ 1695 h 2848"/>
                  <a:gd name="T54" fmla="*/ 236 w 698"/>
                  <a:gd name="T55" fmla="*/ 1853 h 2848"/>
                  <a:gd name="T56" fmla="*/ 217 w 698"/>
                  <a:gd name="T57" fmla="*/ 2011 h 2848"/>
                  <a:gd name="T58" fmla="*/ 193 w 698"/>
                  <a:gd name="T59" fmla="*/ 2167 h 2848"/>
                  <a:gd name="T60" fmla="*/ 161 w 698"/>
                  <a:gd name="T61" fmla="*/ 2323 h 2848"/>
                  <a:gd name="T62" fmla="*/ 123 w 698"/>
                  <a:gd name="T63" fmla="*/ 2476 h 2848"/>
                  <a:gd name="T64" fmla="*/ 78 w 698"/>
                  <a:gd name="T65" fmla="*/ 2627 h 2848"/>
                  <a:gd name="T66" fmla="*/ 27 w 698"/>
                  <a:gd name="T67" fmla="*/ 2775 h 2848"/>
                  <a:gd name="T68" fmla="*/ 32 w 698"/>
                  <a:gd name="T69" fmla="*/ 2801 h 2848"/>
                  <a:gd name="T70" fmla="*/ 95 w 698"/>
                  <a:gd name="T71" fmla="*/ 2705 h 2848"/>
                  <a:gd name="T72" fmla="*/ 156 w 698"/>
                  <a:gd name="T73" fmla="*/ 2607 h 2848"/>
                  <a:gd name="T74" fmla="*/ 215 w 698"/>
                  <a:gd name="T75" fmla="*/ 2507 h 2848"/>
                  <a:gd name="T76" fmla="*/ 299 w 698"/>
                  <a:gd name="T77" fmla="*/ 2358 h 2848"/>
                  <a:gd name="T78" fmla="*/ 402 w 698"/>
                  <a:gd name="T79" fmla="*/ 2158 h 2848"/>
                  <a:gd name="T80" fmla="*/ 469 w 698"/>
                  <a:gd name="T81" fmla="*/ 1991 h 2848"/>
                  <a:gd name="T82" fmla="*/ 508 w 698"/>
                  <a:gd name="T83" fmla="*/ 1853 h 2848"/>
                  <a:gd name="T84" fmla="*/ 543 w 698"/>
                  <a:gd name="T85" fmla="*/ 1716 h 2848"/>
                  <a:gd name="T86" fmla="*/ 574 w 698"/>
                  <a:gd name="T87" fmla="*/ 1581 h 2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8" h="2848">
                    <a:moveTo>
                      <a:pt x="588" y="1515"/>
                    </a:moveTo>
                    <a:lnTo>
                      <a:pt x="606" y="1429"/>
                    </a:lnTo>
                    <a:lnTo>
                      <a:pt x="625" y="1338"/>
                    </a:lnTo>
                    <a:lnTo>
                      <a:pt x="642" y="1244"/>
                    </a:lnTo>
                    <a:lnTo>
                      <a:pt x="657" y="1148"/>
                    </a:lnTo>
                    <a:lnTo>
                      <a:pt x="664" y="1099"/>
                    </a:lnTo>
                    <a:lnTo>
                      <a:pt x="672" y="1049"/>
                    </a:lnTo>
                    <a:lnTo>
                      <a:pt x="678" y="999"/>
                    </a:lnTo>
                    <a:lnTo>
                      <a:pt x="684" y="948"/>
                    </a:lnTo>
                    <a:lnTo>
                      <a:pt x="688" y="898"/>
                    </a:lnTo>
                    <a:lnTo>
                      <a:pt x="692" y="847"/>
                    </a:lnTo>
                    <a:lnTo>
                      <a:pt x="695" y="796"/>
                    </a:lnTo>
                    <a:lnTo>
                      <a:pt x="697" y="745"/>
                    </a:lnTo>
                    <a:lnTo>
                      <a:pt x="698" y="695"/>
                    </a:lnTo>
                    <a:lnTo>
                      <a:pt x="697" y="644"/>
                    </a:lnTo>
                    <a:lnTo>
                      <a:pt x="696" y="594"/>
                    </a:lnTo>
                    <a:lnTo>
                      <a:pt x="694" y="544"/>
                    </a:lnTo>
                    <a:lnTo>
                      <a:pt x="689" y="494"/>
                    </a:lnTo>
                    <a:lnTo>
                      <a:pt x="684" y="446"/>
                    </a:lnTo>
                    <a:lnTo>
                      <a:pt x="677" y="397"/>
                    </a:lnTo>
                    <a:lnTo>
                      <a:pt x="668" y="349"/>
                    </a:lnTo>
                    <a:lnTo>
                      <a:pt x="657" y="303"/>
                    </a:lnTo>
                    <a:lnTo>
                      <a:pt x="645" y="256"/>
                    </a:lnTo>
                    <a:lnTo>
                      <a:pt x="630" y="211"/>
                    </a:lnTo>
                    <a:lnTo>
                      <a:pt x="614" y="167"/>
                    </a:lnTo>
                    <a:lnTo>
                      <a:pt x="597" y="124"/>
                    </a:lnTo>
                    <a:lnTo>
                      <a:pt x="577" y="81"/>
                    </a:lnTo>
                    <a:lnTo>
                      <a:pt x="554" y="40"/>
                    </a:lnTo>
                    <a:lnTo>
                      <a:pt x="530" y="0"/>
                    </a:lnTo>
                    <a:lnTo>
                      <a:pt x="476" y="52"/>
                    </a:lnTo>
                    <a:lnTo>
                      <a:pt x="420" y="103"/>
                    </a:lnTo>
                    <a:lnTo>
                      <a:pt x="365" y="157"/>
                    </a:lnTo>
                    <a:lnTo>
                      <a:pt x="309" y="209"/>
                    </a:lnTo>
                    <a:lnTo>
                      <a:pt x="253" y="261"/>
                    </a:lnTo>
                    <a:lnTo>
                      <a:pt x="195" y="314"/>
                    </a:lnTo>
                    <a:lnTo>
                      <a:pt x="137" y="367"/>
                    </a:lnTo>
                    <a:lnTo>
                      <a:pt x="79" y="421"/>
                    </a:lnTo>
                    <a:lnTo>
                      <a:pt x="102" y="490"/>
                    </a:lnTo>
                    <a:lnTo>
                      <a:pt x="123" y="559"/>
                    </a:lnTo>
                    <a:lnTo>
                      <a:pt x="144" y="631"/>
                    </a:lnTo>
                    <a:lnTo>
                      <a:pt x="162" y="702"/>
                    </a:lnTo>
                    <a:lnTo>
                      <a:pt x="179" y="775"/>
                    </a:lnTo>
                    <a:lnTo>
                      <a:pt x="194" y="848"/>
                    </a:lnTo>
                    <a:lnTo>
                      <a:pt x="207" y="923"/>
                    </a:lnTo>
                    <a:lnTo>
                      <a:pt x="219" y="998"/>
                    </a:lnTo>
                    <a:lnTo>
                      <a:pt x="228" y="1074"/>
                    </a:lnTo>
                    <a:lnTo>
                      <a:pt x="237" y="1150"/>
                    </a:lnTo>
                    <a:lnTo>
                      <a:pt x="244" y="1227"/>
                    </a:lnTo>
                    <a:lnTo>
                      <a:pt x="248" y="1304"/>
                    </a:lnTo>
                    <a:lnTo>
                      <a:pt x="252" y="1382"/>
                    </a:lnTo>
                    <a:lnTo>
                      <a:pt x="253" y="1461"/>
                    </a:lnTo>
                    <a:lnTo>
                      <a:pt x="253" y="1539"/>
                    </a:lnTo>
                    <a:lnTo>
                      <a:pt x="252" y="1617"/>
                    </a:lnTo>
                    <a:lnTo>
                      <a:pt x="248" y="1695"/>
                    </a:lnTo>
                    <a:lnTo>
                      <a:pt x="242" y="1775"/>
                    </a:lnTo>
                    <a:lnTo>
                      <a:pt x="236" y="1853"/>
                    </a:lnTo>
                    <a:lnTo>
                      <a:pt x="228" y="1932"/>
                    </a:lnTo>
                    <a:lnTo>
                      <a:pt x="217" y="2011"/>
                    </a:lnTo>
                    <a:lnTo>
                      <a:pt x="206" y="2089"/>
                    </a:lnTo>
                    <a:lnTo>
                      <a:pt x="193" y="2167"/>
                    </a:lnTo>
                    <a:lnTo>
                      <a:pt x="178" y="2245"/>
                    </a:lnTo>
                    <a:lnTo>
                      <a:pt x="161" y="2323"/>
                    </a:lnTo>
                    <a:lnTo>
                      <a:pt x="143" y="2400"/>
                    </a:lnTo>
                    <a:lnTo>
                      <a:pt x="123" y="2476"/>
                    </a:lnTo>
                    <a:lnTo>
                      <a:pt x="102" y="2552"/>
                    </a:lnTo>
                    <a:lnTo>
                      <a:pt x="78" y="2627"/>
                    </a:lnTo>
                    <a:lnTo>
                      <a:pt x="54" y="2701"/>
                    </a:lnTo>
                    <a:lnTo>
                      <a:pt x="27" y="2775"/>
                    </a:lnTo>
                    <a:lnTo>
                      <a:pt x="0" y="2848"/>
                    </a:lnTo>
                    <a:lnTo>
                      <a:pt x="32" y="2801"/>
                    </a:lnTo>
                    <a:lnTo>
                      <a:pt x="63" y="2754"/>
                    </a:lnTo>
                    <a:lnTo>
                      <a:pt x="95" y="2705"/>
                    </a:lnTo>
                    <a:lnTo>
                      <a:pt x="126" y="2656"/>
                    </a:lnTo>
                    <a:lnTo>
                      <a:pt x="156" y="2607"/>
                    </a:lnTo>
                    <a:lnTo>
                      <a:pt x="186" y="2557"/>
                    </a:lnTo>
                    <a:lnTo>
                      <a:pt x="215" y="2507"/>
                    </a:lnTo>
                    <a:lnTo>
                      <a:pt x="244" y="2458"/>
                    </a:lnTo>
                    <a:lnTo>
                      <a:pt x="299" y="2358"/>
                    </a:lnTo>
                    <a:lnTo>
                      <a:pt x="352" y="2257"/>
                    </a:lnTo>
                    <a:lnTo>
                      <a:pt x="402" y="2158"/>
                    </a:lnTo>
                    <a:lnTo>
                      <a:pt x="449" y="2061"/>
                    </a:lnTo>
                    <a:lnTo>
                      <a:pt x="469" y="1991"/>
                    </a:lnTo>
                    <a:lnTo>
                      <a:pt x="490" y="1922"/>
                    </a:lnTo>
                    <a:lnTo>
                      <a:pt x="508" y="1853"/>
                    </a:lnTo>
                    <a:lnTo>
                      <a:pt x="526" y="1785"/>
                    </a:lnTo>
                    <a:lnTo>
                      <a:pt x="543" y="1716"/>
                    </a:lnTo>
                    <a:lnTo>
                      <a:pt x="559" y="1649"/>
                    </a:lnTo>
                    <a:lnTo>
                      <a:pt x="574" y="1581"/>
                    </a:lnTo>
                    <a:lnTo>
                      <a:pt x="588" y="1515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0" name="淘宝店chenying0907 20"/>
              <p:cNvSpPr/>
              <p:nvPr/>
            </p:nvSpPr>
            <p:spPr bwMode="auto">
              <a:xfrm>
                <a:off x="5640388" y="2495550"/>
                <a:ext cx="242888" cy="588963"/>
              </a:xfrm>
              <a:custGeom>
                <a:avLst/>
                <a:gdLst>
                  <a:gd name="T0" fmla="*/ 532 w 1225"/>
                  <a:gd name="T1" fmla="*/ 111 h 2966"/>
                  <a:gd name="T2" fmla="*/ 356 w 1225"/>
                  <a:gd name="T3" fmla="*/ 281 h 2966"/>
                  <a:gd name="T4" fmla="*/ 172 w 1225"/>
                  <a:gd name="T5" fmla="*/ 457 h 2966"/>
                  <a:gd name="T6" fmla="*/ 245 w 1225"/>
                  <a:gd name="T7" fmla="*/ 583 h 2966"/>
                  <a:gd name="T8" fmla="*/ 298 w 1225"/>
                  <a:gd name="T9" fmla="*/ 717 h 2966"/>
                  <a:gd name="T10" fmla="*/ 334 w 1225"/>
                  <a:gd name="T11" fmla="*/ 860 h 2966"/>
                  <a:gd name="T12" fmla="*/ 356 w 1225"/>
                  <a:gd name="T13" fmla="*/ 1009 h 2966"/>
                  <a:gd name="T14" fmla="*/ 366 w 1225"/>
                  <a:gd name="T15" fmla="*/ 1162 h 2966"/>
                  <a:gd name="T16" fmla="*/ 364 w 1225"/>
                  <a:gd name="T17" fmla="*/ 1316 h 2966"/>
                  <a:gd name="T18" fmla="*/ 354 w 1225"/>
                  <a:gd name="T19" fmla="*/ 1470 h 2966"/>
                  <a:gd name="T20" fmla="*/ 337 w 1225"/>
                  <a:gd name="T21" fmla="*/ 1624 h 2966"/>
                  <a:gd name="T22" fmla="*/ 290 w 1225"/>
                  <a:gd name="T23" fmla="*/ 1913 h 2966"/>
                  <a:gd name="T24" fmla="*/ 248 w 1225"/>
                  <a:gd name="T25" fmla="*/ 2117 h 2966"/>
                  <a:gd name="T26" fmla="*/ 209 w 1225"/>
                  <a:gd name="T27" fmla="*/ 2293 h 2966"/>
                  <a:gd name="T28" fmla="*/ 162 w 1225"/>
                  <a:gd name="T29" fmla="*/ 2472 h 2966"/>
                  <a:gd name="T30" fmla="*/ 110 w 1225"/>
                  <a:gd name="T31" fmla="*/ 2650 h 2966"/>
                  <a:gd name="T32" fmla="*/ 50 w 1225"/>
                  <a:gd name="T33" fmla="*/ 2828 h 2966"/>
                  <a:gd name="T34" fmla="*/ 2 w 1225"/>
                  <a:gd name="T35" fmla="*/ 2955 h 2966"/>
                  <a:gd name="T36" fmla="*/ 27 w 1225"/>
                  <a:gd name="T37" fmla="*/ 2946 h 2966"/>
                  <a:gd name="T38" fmla="*/ 79 w 1225"/>
                  <a:gd name="T39" fmla="*/ 2889 h 2966"/>
                  <a:gd name="T40" fmla="*/ 141 w 1225"/>
                  <a:gd name="T41" fmla="*/ 2809 h 2966"/>
                  <a:gd name="T42" fmla="*/ 279 w 1225"/>
                  <a:gd name="T43" fmla="*/ 2600 h 2966"/>
                  <a:gd name="T44" fmla="*/ 419 w 1225"/>
                  <a:gd name="T45" fmla="*/ 2369 h 2966"/>
                  <a:gd name="T46" fmla="*/ 535 w 1225"/>
                  <a:gd name="T47" fmla="*/ 2166 h 2966"/>
                  <a:gd name="T48" fmla="*/ 603 w 1225"/>
                  <a:gd name="T49" fmla="*/ 2043 h 2966"/>
                  <a:gd name="T50" fmla="*/ 578 w 1225"/>
                  <a:gd name="T51" fmla="*/ 2216 h 2966"/>
                  <a:gd name="T52" fmla="*/ 526 w 1225"/>
                  <a:gd name="T53" fmla="*/ 2458 h 2966"/>
                  <a:gd name="T54" fmla="*/ 511 w 1225"/>
                  <a:gd name="T55" fmla="*/ 2551 h 2966"/>
                  <a:gd name="T56" fmla="*/ 509 w 1225"/>
                  <a:gd name="T57" fmla="*/ 2596 h 2966"/>
                  <a:gd name="T58" fmla="*/ 516 w 1225"/>
                  <a:gd name="T59" fmla="*/ 2631 h 2966"/>
                  <a:gd name="T60" fmla="*/ 532 w 1225"/>
                  <a:gd name="T61" fmla="*/ 2656 h 2966"/>
                  <a:gd name="T62" fmla="*/ 591 w 1225"/>
                  <a:gd name="T63" fmla="*/ 2626 h 2966"/>
                  <a:gd name="T64" fmla="*/ 727 w 1225"/>
                  <a:gd name="T65" fmla="*/ 2496 h 2966"/>
                  <a:gd name="T66" fmla="*/ 865 w 1225"/>
                  <a:gd name="T67" fmla="*/ 2353 h 2966"/>
                  <a:gd name="T68" fmla="*/ 999 w 1225"/>
                  <a:gd name="T69" fmla="*/ 2195 h 2966"/>
                  <a:gd name="T70" fmla="*/ 1062 w 1225"/>
                  <a:gd name="T71" fmla="*/ 2110 h 2966"/>
                  <a:gd name="T72" fmla="*/ 1121 w 1225"/>
                  <a:gd name="T73" fmla="*/ 2022 h 2966"/>
                  <a:gd name="T74" fmla="*/ 1175 w 1225"/>
                  <a:gd name="T75" fmla="*/ 1930 h 2966"/>
                  <a:gd name="T76" fmla="*/ 1222 w 1225"/>
                  <a:gd name="T77" fmla="*/ 1833 h 2966"/>
                  <a:gd name="T78" fmla="*/ 1225 w 1225"/>
                  <a:gd name="T79" fmla="*/ 1650 h 2966"/>
                  <a:gd name="T80" fmla="*/ 1216 w 1225"/>
                  <a:gd name="T81" fmla="*/ 1466 h 2966"/>
                  <a:gd name="T82" fmla="*/ 1196 w 1225"/>
                  <a:gd name="T83" fmla="*/ 1285 h 2966"/>
                  <a:gd name="T84" fmla="*/ 1167 w 1225"/>
                  <a:gd name="T85" fmla="*/ 1105 h 2966"/>
                  <a:gd name="T86" fmla="*/ 1125 w 1225"/>
                  <a:gd name="T87" fmla="*/ 928 h 2966"/>
                  <a:gd name="T88" fmla="*/ 1070 w 1225"/>
                  <a:gd name="T89" fmla="*/ 755 h 2966"/>
                  <a:gd name="T90" fmla="*/ 1005 w 1225"/>
                  <a:gd name="T91" fmla="*/ 585 h 2966"/>
                  <a:gd name="T92" fmla="*/ 925 w 1225"/>
                  <a:gd name="T93" fmla="*/ 419 h 2966"/>
                  <a:gd name="T94" fmla="*/ 832 w 1225"/>
                  <a:gd name="T95" fmla="*/ 257 h 2966"/>
                  <a:gd name="T96" fmla="*/ 725 w 1225"/>
                  <a:gd name="T97" fmla="*/ 101 h 2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5" h="2966">
                    <a:moveTo>
                      <a:pt x="645" y="0"/>
                    </a:moveTo>
                    <a:lnTo>
                      <a:pt x="588" y="55"/>
                    </a:lnTo>
                    <a:lnTo>
                      <a:pt x="532" y="111"/>
                    </a:lnTo>
                    <a:lnTo>
                      <a:pt x="474" y="167"/>
                    </a:lnTo>
                    <a:lnTo>
                      <a:pt x="415" y="224"/>
                    </a:lnTo>
                    <a:lnTo>
                      <a:pt x="356" y="281"/>
                    </a:lnTo>
                    <a:lnTo>
                      <a:pt x="295" y="340"/>
                    </a:lnTo>
                    <a:lnTo>
                      <a:pt x="235" y="398"/>
                    </a:lnTo>
                    <a:lnTo>
                      <a:pt x="172" y="457"/>
                    </a:lnTo>
                    <a:lnTo>
                      <a:pt x="198" y="497"/>
                    </a:lnTo>
                    <a:lnTo>
                      <a:pt x="222" y="539"/>
                    </a:lnTo>
                    <a:lnTo>
                      <a:pt x="245" y="583"/>
                    </a:lnTo>
                    <a:lnTo>
                      <a:pt x="264" y="626"/>
                    </a:lnTo>
                    <a:lnTo>
                      <a:pt x="282" y="671"/>
                    </a:lnTo>
                    <a:lnTo>
                      <a:pt x="298" y="717"/>
                    </a:lnTo>
                    <a:lnTo>
                      <a:pt x="312" y="764"/>
                    </a:lnTo>
                    <a:lnTo>
                      <a:pt x="324" y="812"/>
                    </a:lnTo>
                    <a:lnTo>
                      <a:pt x="334" y="860"/>
                    </a:lnTo>
                    <a:lnTo>
                      <a:pt x="343" y="909"/>
                    </a:lnTo>
                    <a:lnTo>
                      <a:pt x="350" y="959"/>
                    </a:lnTo>
                    <a:lnTo>
                      <a:pt x="356" y="1009"/>
                    </a:lnTo>
                    <a:lnTo>
                      <a:pt x="361" y="1060"/>
                    </a:lnTo>
                    <a:lnTo>
                      <a:pt x="364" y="1111"/>
                    </a:lnTo>
                    <a:lnTo>
                      <a:pt x="366" y="1162"/>
                    </a:lnTo>
                    <a:lnTo>
                      <a:pt x="366" y="1213"/>
                    </a:lnTo>
                    <a:lnTo>
                      <a:pt x="366" y="1265"/>
                    </a:lnTo>
                    <a:lnTo>
                      <a:pt x="364" y="1316"/>
                    </a:lnTo>
                    <a:lnTo>
                      <a:pt x="362" y="1368"/>
                    </a:lnTo>
                    <a:lnTo>
                      <a:pt x="358" y="1419"/>
                    </a:lnTo>
                    <a:lnTo>
                      <a:pt x="354" y="1470"/>
                    </a:lnTo>
                    <a:lnTo>
                      <a:pt x="349" y="1522"/>
                    </a:lnTo>
                    <a:lnTo>
                      <a:pt x="343" y="1573"/>
                    </a:lnTo>
                    <a:lnTo>
                      <a:pt x="337" y="1624"/>
                    </a:lnTo>
                    <a:lnTo>
                      <a:pt x="322" y="1722"/>
                    </a:lnTo>
                    <a:lnTo>
                      <a:pt x="306" y="1819"/>
                    </a:lnTo>
                    <a:lnTo>
                      <a:pt x="290" y="1913"/>
                    </a:lnTo>
                    <a:lnTo>
                      <a:pt x="272" y="2002"/>
                    </a:lnTo>
                    <a:lnTo>
                      <a:pt x="261" y="2059"/>
                    </a:lnTo>
                    <a:lnTo>
                      <a:pt x="248" y="2117"/>
                    </a:lnTo>
                    <a:lnTo>
                      <a:pt x="236" y="2175"/>
                    </a:lnTo>
                    <a:lnTo>
                      <a:pt x="222" y="2234"/>
                    </a:lnTo>
                    <a:lnTo>
                      <a:pt x="209" y="2293"/>
                    </a:lnTo>
                    <a:lnTo>
                      <a:pt x="194" y="2353"/>
                    </a:lnTo>
                    <a:lnTo>
                      <a:pt x="178" y="2412"/>
                    </a:lnTo>
                    <a:lnTo>
                      <a:pt x="162" y="2472"/>
                    </a:lnTo>
                    <a:lnTo>
                      <a:pt x="145" y="2531"/>
                    </a:lnTo>
                    <a:lnTo>
                      <a:pt x="128" y="2591"/>
                    </a:lnTo>
                    <a:lnTo>
                      <a:pt x="110" y="2650"/>
                    </a:lnTo>
                    <a:lnTo>
                      <a:pt x="91" y="2710"/>
                    </a:lnTo>
                    <a:lnTo>
                      <a:pt x="70" y="2769"/>
                    </a:lnTo>
                    <a:lnTo>
                      <a:pt x="50" y="2828"/>
                    </a:lnTo>
                    <a:lnTo>
                      <a:pt x="27" y="2886"/>
                    </a:lnTo>
                    <a:lnTo>
                      <a:pt x="4" y="2944"/>
                    </a:lnTo>
                    <a:lnTo>
                      <a:pt x="2" y="2955"/>
                    </a:lnTo>
                    <a:lnTo>
                      <a:pt x="0" y="2966"/>
                    </a:lnTo>
                    <a:lnTo>
                      <a:pt x="13" y="2957"/>
                    </a:lnTo>
                    <a:lnTo>
                      <a:pt x="27" y="2946"/>
                    </a:lnTo>
                    <a:lnTo>
                      <a:pt x="43" y="2930"/>
                    </a:lnTo>
                    <a:lnTo>
                      <a:pt x="61" y="2911"/>
                    </a:lnTo>
                    <a:lnTo>
                      <a:pt x="79" y="2889"/>
                    </a:lnTo>
                    <a:lnTo>
                      <a:pt x="99" y="2865"/>
                    </a:lnTo>
                    <a:lnTo>
                      <a:pt x="119" y="2838"/>
                    </a:lnTo>
                    <a:lnTo>
                      <a:pt x="141" y="2809"/>
                    </a:lnTo>
                    <a:lnTo>
                      <a:pt x="185" y="2745"/>
                    </a:lnTo>
                    <a:lnTo>
                      <a:pt x="231" y="2675"/>
                    </a:lnTo>
                    <a:lnTo>
                      <a:pt x="279" y="2600"/>
                    </a:lnTo>
                    <a:lnTo>
                      <a:pt x="328" y="2523"/>
                    </a:lnTo>
                    <a:lnTo>
                      <a:pt x="374" y="2445"/>
                    </a:lnTo>
                    <a:lnTo>
                      <a:pt x="419" y="2369"/>
                    </a:lnTo>
                    <a:lnTo>
                      <a:pt x="463" y="2295"/>
                    </a:lnTo>
                    <a:lnTo>
                      <a:pt x="501" y="2227"/>
                    </a:lnTo>
                    <a:lnTo>
                      <a:pt x="535" y="2166"/>
                    </a:lnTo>
                    <a:lnTo>
                      <a:pt x="565" y="2114"/>
                    </a:lnTo>
                    <a:lnTo>
                      <a:pt x="587" y="2072"/>
                    </a:lnTo>
                    <a:lnTo>
                      <a:pt x="603" y="2043"/>
                    </a:lnTo>
                    <a:lnTo>
                      <a:pt x="596" y="2102"/>
                    </a:lnTo>
                    <a:lnTo>
                      <a:pt x="588" y="2160"/>
                    </a:lnTo>
                    <a:lnTo>
                      <a:pt x="578" y="2216"/>
                    </a:lnTo>
                    <a:lnTo>
                      <a:pt x="568" y="2269"/>
                    </a:lnTo>
                    <a:lnTo>
                      <a:pt x="545" y="2370"/>
                    </a:lnTo>
                    <a:lnTo>
                      <a:pt x="526" y="2458"/>
                    </a:lnTo>
                    <a:lnTo>
                      <a:pt x="518" y="2498"/>
                    </a:lnTo>
                    <a:lnTo>
                      <a:pt x="512" y="2534"/>
                    </a:lnTo>
                    <a:lnTo>
                      <a:pt x="511" y="2551"/>
                    </a:lnTo>
                    <a:lnTo>
                      <a:pt x="510" y="2567"/>
                    </a:lnTo>
                    <a:lnTo>
                      <a:pt x="509" y="2582"/>
                    </a:lnTo>
                    <a:lnTo>
                      <a:pt x="509" y="2596"/>
                    </a:lnTo>
                    <a:lnTo>
                      <a:pt x="510" y="2608"/>
                    </a:lnTo>
                    <a:lnTo>
                      <a:pt x="512" y="2620"/>
                    </a:lnTo>
                    <a:lnTo>
                      <a:pt x="516" y="2631"/>
                    </a:lnTo>
                    <a:lnTo>
                      <a:pt x="520" y="2640"/>
                    </a:lnTo>
                    <a:lnTo>
                      <a:pt x="525" y="2649"/>
                    </a:lnTo>
                    <a:lnTo>
                      <a:pt x="532" y="2656"/>
                    </a:lnTo>
                    <a:lnTo>
                      <a:pt x="540" y="2661"/>
                    </a:lnTo>
                    <a:lnTo>
                      <a:pt x="549" y="2667"/>
                    </a:lnTo>
                    <a:lnTo>
                      <a:pt x="591" y="2626"/>
                    </a:lnTo>
                    <a:lnTo>
                      <a:pt x="635" y="2584"/>
                    </a:lnTo>
                    <a:lnTo>
                      <a:pt x="680" y="2541"/>
                    </a:lnTo>
                    <a:lnTo>
                      <a:pt x="727" y="2496"/>
                    </a:lnTo>
                    <a:lnTo>
                      <a:pt x="773" y="2449"/>
                    </a:lnTo>
                    <a:lnTo>
                      <a:pt x="819" y="2402"/>
                    </a:lnTo>
                    <a:lnTo>
                      <a:pt x="865" y="2353"/>
                    </a:lnTo>
                    <a:lnTo>
                      <a:pt x="910" y="2302"/>
                    </a:lnTo>
                    <a:lnTo>
                      <a:pt x="956" y="2248"/>
                    </a:lnTo>
                    <a:lnTo>
                      <a:pt x="999" y="2195"/>
                    </a:lnTo>
                    <a:lnTo>
                      <a:pt x="1020" y="2167"/>
                    </a:lnTo>
                    <a:lnTo>
                      <a:pt x="1042" y="2138"/>
                    </a:lnTo>
                    <a:lnTo>
                      <a:pt x="1062" y="2110"/>
                    </a:lnTo>
                    <a:lnTo>
                      <a:pt x="1082" y="2082"/>
                    </a:lnTo>
                    <a:lnTo>
                      <a:pt x="1102" y="2052"/>
                    </a:lnTo>
                    <a:lnTo>
                      <a:pt x="1121" y="2022"/>
                    </a:lnTo>
                    <a:lnTo>
                      <a:pt x="1140" y="1992"/>
                    </a:lnTo>
                    <a:lnTo>
                      <a:pt x="1158" y="1962"/>
                    </a:lnTo>
                    <a:lnTo>
                      <a:pt x="1175" y="1930"/>
                    </a:lnTo>
                    <a:lnTo>
                      <a:pt x="1191" y="1898"/>
                    </a:lnTo>
                    <a:lnTo>
                      <a:pt x="1206" y="1866"/>
                    </a:lnTo>
                    <a:lnTo>
                      <a:pt x="1222" y="1833"/>
                    </a:lnTo>
                    <a:lnTo>
                      <a:pt x="1223" y="1772"/>
                    </a:lnTo>
                    <a:lnTo>
                      <a:pt x="1225" y="1711"/>
                    </a:lnTo>
                    <a:lnTo>
                      <a:pt x="1225" y="1650"/>
                    </a:lnTo>
                    <a:lnTo>
                      <a:pt x="1222" y="1588"/>
                    </a:lnTo>
                    <a:lnTo>
                      <a:pt x="1220" y="1527"/>
                    </a:lnTo>
                    <a:lnTo>
                      <a:pt x="1216" y="1466"/>
                    </a:lnTo>
                    <a:lnTo>
                      <a:pt x="1211" y="1406"/>
                    </a:lnTo>
                    <a:lnTo>
                      <a:pt x="1204" y="1345"/>
                    </a:lnTo>
                    <a:lnTo>
                      <a:pt x="1196" y="1285"/>
                    </a:lnTo>
                    <a:lnTo>
                      <a:pt x="1188" y="1224"/>
                    </a:lnTo>
                    <a:lnTo>
                      <a:pt x="1178" y="1165"/>
                    </a:lnTo>
                    <a:lnTo>
                      <a:pt x="1167" y="1105"/>
                    </a:lnTo>
                    <a:lnTo>
                      <a:pt x="1154" y="1046"/>
                    </a:lnTo>
                    <a:lnTo>
                      <a:pt x="1140" y="987"/>
                    </a:lnTo>
                    <a:lnTo>
                      <a:pt x="1125" y="928"/>
                    </a:lnTo>
                    <a:lnTo>
                      <a:pt x="1108" y="871"/>
                    </a:lnTo>
                    <a:lnTo>
                      <a:pt x="1091" y="813"/>
                    </a:lnTo>
                    <a:lnTo>
                      <a:pt x="1070" y="755"/>
                    </a:lnTo>
                    <a:lnTo>
                      <a:pt x="1050" y="698"/>
                    </a:lnTo>
                    <a:lnTo>
                      <a:pt x="1028" y="641"/>
                    </a:lnTo>
                    <a:lnTo>
                      <a:pt x="1005" y="585"/>
                    </a:lnTo>
                    <a:lnTo>
                      <a:pt x="980" y="529"/>
                    </a:lnTo>
                    <a:lnTo>
                      <a:pt x="952" y="474"/>
                    </a:lnTo>
                    <a:lnTo>
                      <a:pt x="925" y="419"/>
                    </a:lnTo>
                    <a:lnTo>
                      <a:pt x="896" y="365"/>
                    </a:lnTo>
                    <a:lnTo>
                      <a:pt x="864" y="310"/>
                    </a:lnTo>
                    <a:lnTo>
                      <a:pt x="832" y="257"/>
                    </a:lnTo>
                    <a:lnTo>
                      <a:pt x="797" y="205"/>
                    </a:lnTo>
                    <a:lnTo>
                      <a:pt x="762" y="153"/>
                    </a:lnTo>
                    <a:lnTo>
                      <a:pt x="725" y="101"/>
                    </a:lnTo>
                    <a:lnTo>
                      <a:pt x="686" y="49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淘宝店chenying0907 21"/>
              <p:cNvSpPr/>
              <p:nvPr/>
            </p:nvSpPr>
            <p:spPr bwMode="auto">
              <a:xfrm>
                <a:off x="5811838" y="2400300"/>
                <a:ext cx="195263" cy="373063"/>
              </a:xfrm>
              <a:custGeom>
                <a:avLst/>
                <a:gdLst>
                  <a:gd name="T0" fmla="*/ 946 w 986"/>
                  <a:gd name="T1" fmla="*/ 1566 h 1879"/>
                  <a:gd name="T2" fmla="*/ 960 w 986"/>
                  <a:gd name="T3" fmla="*/ 1544 h 1879"/>
                  <a:gd name="T4" fmla="*/ 974 w 986"/>
                  <a:gd name="T5" fmla="*/ 1477 h 1879"/>
                  <a:gd name="T6" fmla="*/ 984 w 986"/>
                  <a:gd name="T7" fmla="*/ 1364 h 1879"/>
                  <a:gd name="T8" fmla="*/ 986 w 986"/>
                  <a:gd name="T9" fmla="*/ 1249 h 1879"/>
                  <a:gd name="T10" fmla="*/ 982 w 986"/>
                  <a:gd name="T11" fmla="*/ 1136 h 1879"/>
                  <a:gd name="T12" fmla="*/ 970 w 986"/>
                  <a:gd name="T13" fmla="*/ 1024 h 1879"/>
                  <a:gd name="T14" fmla="*/ 951 w 986"/>
                  <a:gd name="T15" fmla="*/ 912 h 1879"/>
                  <a:gd name="T16" fmla="*/ 925 w 986"/>
                  <a:gd name="T17" fmla="*/ 803 h 1879"/>
                  <a:gd name="T18" fmla="*/ 890 w 986"/>
                  <a:gd name="T19" fmla="*/ 697 h 1879"/>
                  <a:gd name="T20" fmla="*/ 849 w 986"/>
                  <a:gd name="T21" fmla="*/ 594 h 1879"/>
                  <a:gd name="T22" fmla="*/ 799 w 986"/>
                  <a:gd name="T23" fmla="*/ 495 h 1879"/>
                  <a:gd name="T24" fmla="*/ 741 w 986"/>
                  <a:gd name="T25" fmla="*/ 401 h 1879"/>
                  <a:gd name="T26" fmla="*/ 675 w 986"/>
                  <a:gd name="T27" fmla="*/ 313 h 1879"/>
                  <a:gd name="T28" fmla="*/ 601 w 986"/>
                  <a:gd name="T29" fmla="*/ 230 h 1879"/>
                  <a:gd name="T30" fmla="*/ 519 w 986"/>
                  <a:gd name="T31" fmla="*/ 155 h 1879"/>
                  <a:gd name="T32" fmla="*/ 427 w 986"/>
                  <a:gd name="T33" fmla="*/ 87 h 1879"/>
                  <a:gd name="T34" fmla="*/ 328 w 986"/>
                  <a:gd name="T35" fmla="*/ 26 h 1879"/>
                  <a:gd name="T36" fmla="*/ 242 w 986"/>
                  <a:gd name="T37" fmla="*/ 31 h 1879"/>
                  <a:gd name="T38" fmla="*/ 174 w 986"/>
                  <a:gd name="T39" fmla="*/ 98 h 1879"/>
                  <a:gd name="T40" fmla="*/ 106 w 986"/>
                  <a:gd name="T41" fmla="*/ 165 h 1879"/>
                  <a:gd name="T42" fmla="*/ 36 w 986"/>
                  <a:gd name="T43" fmla="*/ 234 h 1879"/>
                  <a:gd name="T44" fmla="*/ 42 w 986"/>
                  <a:gd name="T45" fmla="*/ 303 h 1879"/>
                  <a:gd name="T46" fmla="*/ 122 w 986"/>
                  <a:gd name="T47" fmla="*/ 376 h 1879"/>
                  <a:gd name="T48" fmla="*/ 197 w 986"/>
                  <a:gd name="T49" fmla="*/ 456 h 1879"/>
                  <a:gd name="T50" fmla="*/ 268 w 986"/>
                  <a:gd name="T51" fmla="*/ 542 h 1879"/>
                  <a:gd name="T52" fmla="*/ 333 w 986"/>
                  <a:gd name="T53" fmla="*/ 634 h 1879"/>
                  <a:gd name="T54" fmla="*/ 394 w 986"/>
                  <a:gd name="T55" fmla="*/ 730 h 1879"/>
                  <a:gd name="T56" fmla="*/ 450 w 986"/>
                  <a:gd name="T57" fmla="*/ 832 h 1879"/>
                  <a:gd name="T58" fmla="*/ 500 w 986"/>
                  <a:gd name="T59" fmla="*/ 936 h 1879"/>
                  <a:gd name="T60" fmla="*/ 546 w 986"/>
                  <a:gd name="T61" fmla="*/ 1044 h 1879"/>
                  <a:gd name="T62" fmla="*/ 587 w 986"/>
                  <a:gd name="T63" fmla="*/ 1154 h 1879"/>
                  <a:gd name="T64" fmla="*/ 623 w 986"/>
                  <a:gd name="T65" fmla="*/ 1265 h 1879"/>
                  <a:gd name="T66" fmla="*/ 654 w 986"/>
                  <a:gd name="T67" fmla="*/ 1379 h 1879"/>
                  <a:gd name="T68" fmla="*/ 681 w 986"/>
                  <a:gd name="T69" fmla="*/ 1491 h 1879"/>
                  <a:gd name="T70" fmla="*/ 703 w 986"/>
                  <a:gd name="T71" fmla="*/ 1603 h 1879"/>
                  <a:gd name="T72" fmla="*/ 720 w 986"/>
                  <a:gd name="T73" fmla="*/ 1716 h 1879"/>
                  <a:gd name="T74" fmla="*/ 732 w 986"/>
                  <a:gd name="T75" fmla="*/ 1826 h 1879"/>
                  <a:gd name="T76" fmla="*/ 745 w 986"/>
                  <a:gd name="T77" fmla="*/ 1861 h 1879"/>
                  <a:gd name="T78" fmla="*/ 758 w 986"/>
                  <a:gd name="T79" fmla="*/ 1818 h 1879"/>
                  <a:gd name="T80" fmla="*/ 770 w 986"/>
                  <a:gd name="T81" fmla="*/ 1763 h 1879"/>
                  <a:gd name="T82" fmla="*/ 776 w 986"/>
                  <a:gd name="T83" fmla="*/ 1701 h 1879"/>
                  <a:gd name="T84" fmla="*/ 781 w 986"/>
                  <a:gd name="T85" fmla="*/ 1632 h 1879"/>
                  <a:gd name="T86" fmla="*/ 782 w 986"/>
                  <a:gd name="T87" fmla="*/ 1558 h 1879"/>
                  <a:gd name="T88" fmla="*/ 781 w 986"/>
                  <a:gd name="T89" fmla="*/ 1439 h 1879"/>
                  <a:gd name="T90" fmla="*/ 772 w 986"/>
                  <a:gd name="T91" fmla="*/ 1277 h 1879"/>
                  <a:gd name="T92" fmla="*/ 758 w 986"/>
                  <a:gd name="T93" fmla="*/ 1118 h 1879"/>
                  <a:gd name="T94" fmla="*/ 741 w 986"/>
                  <a:gd name="T95" fmla="*/ 977 h 1879"/>
                  <a:gd name="T96" fmla="*/ 723 w 986"/>
                  <a:gd name="T97" fmla="*/ 866 h 1879"/>
                  <a:gd name="T98" fmla="*/ 724 w 986"/>
                  <a:gd name="T99" fmla="*/ 849 h 1879"/>
                  <a:gd name="T100" fmla="*/ 747 w 986"/>
                  <a:gd name="T101" fmla="*/ 900 h 1879"/>
                  <a:gd name="T102" fmla="*/ 773 w 986"/>
                  <a:gd name="T103" fmla="*/ 956 h 1879"/>
                  <a:gd name="T104" fmla="*/ 802 w 986"/>
                  <a:gd name="T105" fmla="*/ 1023 h 1879"/>
                  <a:gd name="T106" fmla="*/ 833 w 986"/>
                  <a:gd name="T107" fmla="*/ 1104 h 1879"/>
                  <a:gd name="T108" fmla="*/ 865 w 986"/>
                  <a:gd name="T109" fmla="*/ 1206 h 1879"/>
                  <a:gd name="T110" fmla="*/ 895 w 986"/>
                  <a:gd name="T111" fmla="*/ 1332 h 1879"/>
                  <a:gd name="T112" fmla="*/ 925 w 986"/>
                  <a:gd name="T113" fmla="*/ 1488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86" h="1879">
                    <a:moveTo>
                      <a:pt x="939" y="1577"/>
                    </a:moveTo>
                    <a:lnTo>
                      <a:pt x="946" y="1566"/>
                    </a:lnTo>
                    <a:lnTo>
                      <a:pt x="953" y="1556"/>
                    </a:lnTo>
                    <a:lnTo>
                      <a:pt x="960" y="1544"/>
                    </a:lnTo>
                    <a:lnTo>
                      <a:pt x="967" y="1533"/>
                    </a:lnTo>
                    <a:lnTo>
                      <a:pt x="974" y="1477"/>
                    </a:lnTo>
                    <a:lnTo>
                      <a:pt x="979" y="1421"/>
                    </a:lnTo>
                    <a:lnTo>
                      <a:pt x="984" y="1364"/>
                    </a:lnTo>
                    <a:lnTo>
                      <a:pt x="986" y="1307"/>
                    </a:lnTo>
                    <a:lnTo>
                      <a:pt x="986" y="1249"/>
                    </a:lnTo>
                    <a:lnTo>
                      <a:pt x="985" y="1193"/>
                    </a:lnTo>
                    <a:lnTo>
                      <a:pt x="982" y="1136"/>
                    </a:lnTo>
                    <a:lnTo>
                      <a:pt x="977" y="1079"/>
                    </a:lnTo>
                    <a:lnTo>
                      <a:pt x="970" y="1024"/>
                    </a:lnTo>
                    <a:lnTo>
                      <a:pt x="961" y="967"/>
                    </a:lnTo>
                    <a:lnTo>
                      <a:pt x="951" y="912"/>
                    </a:lnTo>
                    <a:lnTo>
                      <a:pt x="939" y="857"/>
                    </a:lnTo>
                    <a:lnTo>
                      <a:pt x="925" y="803"/>
                    </a:lnTo>
                    <a:lnTo>
                      <a:pt x="908" y="749"/>
                    </a:lnTo>
                    <a:lnTo>
                      <a:pt x="890" y="697"/>
                    </a:lnTo>
                    <a:lnTo>
                      <a:pt x="871" y="645"/>
                    </a:lnTo>
                    <a:lnTo>
                      <a:pt x="849" y="594"/>
                    </a:lnTo>
                    <a:lnTo>
                      <a:pt x="825" y="544"/>
                    </a:lnTo>
                    <a:lnTo>
                      <a:pt x="799" y="495"/>
                    </a:lnTo>
                    <a:lnTo>
                      <a:pt x="771" y="448"/>
                    </a:lnTo>
                    <a:lnTo>
                      <a:pt x="741" y="401"/>
                    </a:lnTo>
                    <a:lnTo>
                      <a:pt x="709" y="356"/>
                    </a:lnTo>
                    <a:lnTo>
                      <a:pt x="675" y="313"/>
                    </a:lnTo>
                    <a:lnTo>
                      <a:pt x="639" y="271"/>
                    </a:lnTo>
                    <a:lnTo>
                      <a:pt x="601" y="230"/>
                    </a:lnTo>
                    <a:lnTo>
                      <a:pt x="561" y="191"/>
                    </a:lnTo>
                    <a:lnTo>
                      <a:pt x="519" y="155"/>
                    </a:lnTo>
                    <a:lnTo>
                      <a:pt x="474" y="120"/>
                    </a:lnTo>
                    <a:lnTo>
                      <a:pt x="427" y="87"/>
                    </a:lnTo>
                    <a:lnTo>
                      <a:pt x="378" y="55"/>
                    </a:lnTo>
                    <a:lnTo>
                      <a:pt x="328" y="26"/>
                    </a:lnTo>
                    <a:lnTo>
                      <a:pt x="275" y="0"/>
                    </a:lnTo>
                    <a:lnTo>
                      <a:pt x="242" y="31"/>
                    </a:lnTo>
                    <a:lnTo>
                      <a:pt x="208" y="64"/>
                    </a:lnTo>
                    <a:lnTo>
                      <a:pt x="174" y="98"/>
                    </a:lnTo>
                    <a:lnTo>
                      <a:pt x="140" y="131"/>
                    </a:lnTo>
                    <a:lnTo>
                      <a:pt x="106" y="165"/>
                    </a:lnTo>
                    <a:lnTo>
                      <a:pt x="71" y="199"/>
                    </a:lnTo>
                    <a:lnTo>
                      <a:pt x="36" y="234"/>
                    </a:lnTo>
                    <a:lnTo>
                      <a:pt x="0" y="270"/>
                    </a:lnTo>
                    <a:lnTo>
                      <a:pt x="42" y="303"/>
                    </a:lnTo>
                    <a:lnTo>
                      <a:pt x="82" y="339"/>
                    </a:lnTo>
                    <a:lnTo>
                      <a:pt x="122" y="376"/>
                    </a:lnTo>
                    <a:lnTo>
                      <a:pt x="161" y="415"/>
                    </a:lnTo>
                    <a:lnTo>
                      <a:pt x="197" y="456"/>
                    </a:lnTo>
                    <a:lnTo>
                      <a:pt x="233" y="498"/>
                    </a:lnTo>
                    <a:lnTo>
                      <a:pt x="268" y="542"/>
                    </a:lnTo>
                    <a:lnTo>
                      <a:pt x="301" y="587"/>
                    </a:lnTo>
                    <a:lnTo>
                      <a:pt x="333" y="634"/>
                    </a:lnTo>
                    <a:lnTo>
                      <a:pt x="365" y="681"/>
                    </a:lnTo>
                    <a:lnTo>
                      <a:pt x="394" y="730"/>
                    </a:lnTo>
                    <a:lnTo>
                      <a:pt x="423" y="781"/>
                    </a:lnTo>
                    <a:lnTo>
                      <a:pt x="450" y="832"/>
                    </a:lnTo>
                    <a:lnTo>
                      <a:pt x="476" y="883"/>
                    </a:lnTo>
                    <a:lnTo>
                      <a:pt x="500" y="936"/>
                    </a:lnTo>
                    <a:lnTo>
                      <a:pt x="524" y="990"/>
                    </a:lnTo>
                    <a:lnTo>
                      <a:pt x="546" y="1044"/>
                    </a:lnTo>
                    <a:lnTo>
                      <a:pt x="567" y="1099"/>
                    </a:lnTo>
                    <a:lnTo>
                      <a:pt x="587" y="1154"/>
                    </a:lnTo>
                    <a:lnTo>
                      <a:pt x="605" y="1210"/>
                    </a:lnTo>
                    <a:lnTo>
                      <a:pt x="623" y="1265"/>
                    </a:lnTo>
                    <a:lnTo>
                      <a:pt x="639" y="1322"/>
                    </a:lnTo>
                    <a:lnTo>
                      <a:pt x="654" y="1379"/>
                    </a:lnTo>
                    <a:lnTo>
                      <a:pt x="669" y="1434"/>
                    </a:lnTo>
                    <a:lnTo>
                      <a:pt x="681" y="1491"/>
                    </a:lnTo>
                    <a:lnTo>
                      <a:pt x="692" y="1548"/>
                    </a:lnTo>
                    <a:lnTo>
                      <a:pt x="703" y="1603"/>
                    </a:lnTo>
                    <a:lnTo>
                      <a:pt x="712" y="1660"/>
                    </a:lnTo>
                    <a:lnTo>
                      <a:pt x="720" y="1716"/>
                    </a:lnTo>
                    <a:lnTo>
                      <a:pt x="726" y="1770"/>
                    </a:lnTo>
                    <a:lnTo>
                      <a:pt x="732" y="1826"/>
                    </a:lnTo>
                    <a:lnTo>
                      <a:pt x="737" y="1879"/>
                    </a:lnTo>
                    <a:lnTo>
                      <a:pt x="745" y="1861"/>
                    </a:lnTo>
                    <a:lnTo>
                      <a:pt x="753" y="1840"/>
                    </a:lnTo>
                    <a:lnTo>
                      <a:pt x="758" y="1818"/>
                    </a:lnTo>
                    <a:lnTo>
                      <a:pt x="764" y="1792"/>
                    </a:lnTo>
                    <a:lnTo>
                      <a:pt x="770" y="1763"/>
                    </a:lnTo>
                    <a:lnTo>
                      <a:pt x="773" y="1733"/>
                    </a:lnTo>
                    <a:lnTo>
                      <a:pt x="776" y="1701"/>
                    </a:lnTo>
                    <a:lnTo>
                      <a:pt x="779" y="1667"/>
                    </a:lnTo>
                    <a:lnTo>
                      <a:pt x="781" y="1632"/>
                    </a:lnTo>
                    <a:lnTo>
                      <a:pt x="782" y="1595"/>
                    </a:lnTo>
                    <a:lnTo>
                      <a:pt x="782" y="1558"/>
                    </a:lnTo>
                    <a:lnTo>
                      <a:pt x="782" y="1518"/>
                    </a:lnTo>
                    <a:lnTo>
                      <a:pt x="781" y="1439"/>
                    </a:lnTo>
                    <a:lnTo>
                      <a:pt x="778" y="1357"/>
                    </a:lnTo>
                    <a:lnTo>
                      <a:pt x="772" y="1277"/>
                    </a:lnTo>
                    <a:lnTo>
                      <a:pt x="765" y="1196"/>
                    </a:lnTo>
                    <a:lnTo>
                      <a:pt x="758" y="1118"/>
                    </a:lnTo>
                    <a:lnTo>
                      <a:pt x="749" y="1045"/>
                    </a:lnTo>
                    <a:lnTo>
                      <a:pt x="741" y="977"/>
                    </a:lnTo>
                    <a:lnTo>
                      <a:pt x="732" y="917"/>
                    </a:lnTo>
                    <a:lnTo>
                      <a:pt x="723" y="866"/>
                    </a:lnTo>
                    <a:lnTo>
                      <a:pt x="715" y="824"/>
                    </a:lnTo>
                    <a:lnTo>
                      <a:pt x="724" y="849"/>
                    </a:lnTo>
                    <a:lnTo>
                      <a:pt x="734" y="874"/>
                    </a:lnTo>
                    <a:lnTo>
                      <a:pt x="747" y="900"/>
                    </a:lnTo>
                    <a:lnTo>
                      <a:pt x="759" y="926"/>
                    </a:lnTo>
                    <a:lnTo>
                      <a:pt x="773" y="956"/>
                    </a:lnTo>
                    <a:lnTo>
                      <a:pt x="788" y="988"/>
                    </a:lnTo>
                    <a:lnTo>
                      <a:pt x="802" y="1023"/>
                    </a:lnTo>
                    <a:lnTo>
                      <a:pt x="817" y="1061"/>
                    </a:lnTo>
                    <a:lnTo>
                      <a:pt x="833" y="1104"/>
                    </a:lnTo>
                    <a:lnTo>
                      <a:pt x="849" y="1152"/>
                    </a:lnTo>
                    <a:lnTo>
                      <a:pt x="865" y="1206"/>
                    </a:lnTo>
                    <a:lnTo>
                      <a:pt x="881" y="1265"/>
                    </a:lnTo>
                    <a:lnTo>
                      <a:pt x="895" y="1332"/>
                    </a:lnTo>
                    <a:lnTo>
                      <a:pt x="911" y="1406"/>
                    </a:lnTo>
                    <a:lnTo>
                      <a:pt x="925" y="1488"/>
                    </a:lnTo>
                    <a:lnTo>
                      <a:pt x="939" y="1577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淘宝店chenying0907 22"/>
              <p:cNvSpPr/>
              <p:nvPr/>
            </p:nvSpPr>
            <p:spPr bwMode="auto">
              <a:xfrm>
                <a:off x="5984876" y="2466975"/>
                <a:ext cx="50800" cy="77788"/>
              </a:xfrm>
              <a:custGeom>
                <a:avLst/>
                <a:gdLst>
                  <a:gd name="T0" fmla="*/ 0 w 256"/>
                  <a:gd name="T1" fmla="*/ 0 h 390"/>
                  <a:gd name="T2" fmla="*/ 18 w 256"/>
                  <a:gd name="T3" fmla="*/ 27 h 390"/>
                  <a:gd name="T4" fmla="*/ 36 w 256"/>
                  <a:gd name="T5" fmla="*/ 54 h 390"/>
                  <a:gd name="T6" fmla="*/ 55 w 256"/>
                  <a:gd name="T7" fmla="*/ 83 h 390"/>
                  <a:gd name="T8" fmla="*/ 72 w 256"/>
                  <a:gd name="T9" fmla="*/ 110 h 390"/>
                  <a:gd name="T10" fmla="*/ 89 w 256"/>
                  <a:gd name="T11" fmla="*/ 138 h 390"/>
                  <a:gd name="T12" fmla="*/ 105 w 256"/>
                  <a:gd name="T13" fmla="*/ 168 h 390"/>
                  <a:gd name="T14" fmla="*/ 119 w 256"/>
                  <a:gd name="T15" fmla="*/ 196 h 390"/>
                  <a:gd name="T16" fmla="*/ 135 w 256"/>
                  <a:gd name="T17" fmla="*/ 226 h 390"/>
                  <a:gd name="T18" fmla="*/ 152 w 256"/>
                  <a:gd name="T19" fmla="*/ 243 h 390"/>
                  <a:gd name="T20" fmla="*/ 169 w 256"/>
                  <a:gd name="T21" fmla="*/ 261 h 390"/>
                  <a:gd name="T22" fmla="*/ 185 w 256"/>
                  <a:gd name="T23" fmla="*/ 280 h 390"/>
                  <a:gd name="T24" fmla="*/ 200 w 256"/>
                  <a:gd name="T25" fmla="*/ 300 h 390"/>
                  <a:gd name="T26" fmla="*/ 215 w 256"/>
                  <a:gd name="T27" fmla="*/ 321 h 390"/>
                  <a:gd name="T28" fmla="*/ 228 w 256"/>
                  <a:gd name="T29" fmla="*/ 343 h 390"/>
                  <a:gd name="T30" fmla="*/ 243 w 256"/>
                  <a:gd name="T31" fmla="*/ 366 h 390"/>
                  <a:gd name="T32" fmla="*/ 256 w 256"/>
                  <a:gd name="T33" fmla="*/ 390 h 390"/>
                  <a:gd name="T34" fmla="*/ 245 w 256"/>
                  <a:gd name="T35" fmla="*/ 363 h 390"/>
                  <a:gd name="T36" fmla="*/ 233 w 256"/>
                  <a:gd name="T37" fmla="*/ 337 h 390"/>
                  <a:gd name="T38" fmla="*/ 219 w 256"/>
                  <a:gd name="T39" fmla="*/ 312 h 390"/>
                  <a:gd name="T40" fmla="*/ 205 w 256"/>
                  <a:gd name="T41" fmla="*/ 286 h 390"/>
                  <a:gd name="T42" fmla="*/ 192 w 256"/>
                  <a:gd name="T43" fmla="*/ 261 h 390"/>
                  <a:gd name="T44" fmla="*/ 177 w 256"/>
                  <a:gd name="T45" fmla="*/ 235 h 390"/>
                  <a:gd name="T46" fmla="*/ 161 w 256"/>
                  <a:gd name="T47" fmla="*/ 211 h 390"/>
                  <a:gd name="T48" fmla="*/ 145 w 256"/>
                  <a:gd name="T49" fmla="*/ 186 h 390"/>
                  <a:gd name="T50" fmla="*/ 128 w 256"/>
                  <a:gd name="T51" fmla="*/ 162 h 390"/>
                  <a:gd name="T52" fmla="*/ 111 w 256"/>
                  <a:gd name="T53" fmla="*/ 137 h 390"/>
                  <a:gd name="T54" fmla="*/ 94 w 256"/>
                  <a:gd name="T55" fmla="*/ 114 h 390"/>
                  <a:gd name="T56" fmla="*/ 76 w 256"/>
                  <a:gd name="T57" fmla="*/ 91 h 390"/>
                  <a:gd name="T58" fmla="*/ 39 w 256"/>
                  <a:gd name="T59" fmla="*/ 44 h 390"/>
                  <a:gd name="T60" fmla="*/ 0 w 256"/>
                  <a:gd name="T61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6" h="390">
                    <a:moveTo>
                      <a:pt x="0" y="0"/>
                    </a:moveTo>
                    <a:lnTo>
                      <a:pt x="18" y="27"/>
                    </a:lnTo>
                    <a:lnTo>
                      <a:pt x="36" y="54"/>
                    </a:lnTo>
                    <a:lnTo>
                      <a:pt x="55" y="83"/>
                    </a:lnTo>
                    <a:lnTo>
                      <a:pt x="72" y="110"/>
                    </a:lnTo>
                    <a:lnTo>
                      <a:pt x="89" y="138"/>
                    </a:lnTo>
                    <a:lnTo>
                      <a:pt x="105" y="168"/>
                    </a:lnTo>
                    <a:lnTo>
                      <a:pt x="119" y="196"/>
                    </a:lnTo>
                    <a:lnTo>
                      <a:pt x="135" y="226"/>
                    </a:lnTo>
                    <a:lnTo>
                      <a:pt x="152" y="243"/>
                    </a:lnTo>
                    <a:lnTo>
                      <a:pt x="169" y="261"/>
                    </a:lnTo>
                    <a:lnTo>
                      <a:pt x="185" y="280"/>
                    </a:lnTo>
                    <a:lnTo>
                      <a:pt x="200" y="300"/>
                    </a:lnTo>
                    <a:lnTo>
                      <a:pt x="215" y="321"/>
                    </a:lnTo>
                    <a:lnTo>
                      <a:pt x="228" y="343"/>
                    </a:lnTo>
                    <a:lnTo>
                      <a:pt x="243" y="366"/>
                    </a:lnTo>
                    <a:lnTo>
                      <a:pt x="256" y="390"/>
                    </a:lnTo>
                    <a:lnTo>
                      <a:pt x="245" y="363"/>
                    </a:lnTo>
                    <a:lnTo>
                      <a:pt x="233" y="337"/>
                    </a:lnTo>
                    <a:lnTo>
                      <a:pt x="219" y="312"/>
                    </a:lnTo>
                    <a:lnTo>
                      <a:pt x="205" y="286"/>
                    </a:lnTo>
                    <a:lnTo>
                      <a:pt x="192" y="261"/>
                    </a:lnTo>
                    <a:lnTo>
                      <a:pt x="177" y="235"/>
                    </a:lnTo>
                    <a:lnTo>
                      <a:pt x="161" y="211"/>
                    </a:lnTo>
                    <a:lnTo>
                      <a:pt x="145" y="186"/>
                    </a:lnTo>
                    <a:lnTo>
                      <a:pt x="128" y="162"/>
                    </a:lnTo>
                    <a:lnTo>
                      <a:pt x="111" y="137"/>
                    </a:lnTo>
                    <a:lnTo>
                      <a:pt x="94" y="114"/>
                    </a:lnTo>
                    <a:lnTo>
                      <a:pt x="76" y="91"/>
                    </a:lnTo>
                    <a:lnTo>
                      <a:pt x="39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" name="淘宝店chenying0907 23"/>
              <p:cNvSpPr/>
              <p:nvPr/>
            </p:nvSpPr>
            <p:spPr bwMode="auto">
              <a:xfrm>
                <a:off x="5897563" y="2311400"/>
                <a:ext cx="187325" cy="280988"/>
              </a:xfrm>
              <a:custGeom>
                <a:avLst/>
                <a:gdLst>
                  <a:gd name="T0" fmla="*/ 912 w 948"/>
                  <a:gd name="T1" fmla="*/ 1356 h 1420"/>
                  <a:gd name="T2" fmla="*/ 940 w 948"/>
                  <a:gd name="T3" fmla="*/ 1238 h 1420"/>
                  <a:gd name="T4" fmla="*/ 948 w 948"/>
                  <a:gd name="T5" fmla="*/ 1131 h 1420"/>
                  <a:gd name="T6" fmla="*/ 938 w 948"/>
                  <a:gd name="T7" fmla="*/ 1032 h 1420"/>
                  <a:gd name="T8" fmla="*/ 911 w 948"/>
                  <a:gd name="T9" fmla="*/ 941 h 1420"/>
                  <a:gd name="T10" fmla="*/ 871 w 948"/>
                  <a:gd name="T11" fmla="*/ 860 h 1420"/>
                  <a:gd name="T12" fmla="*/ 819 w 948"/>
                  <a:gd name="T13" fmla="*/ 786 h 1420"/>
                  <a:gd name="T14" fmla="*/ 759 w 948"/>
                  <a:gd name="T15" fmla="*/ 718 h 1420"/>
                  <a:gd name="T16" fmla="*/ 691 w 948"/>
                  <a:gd name="T17" fmla="*/ 658 h 1420"/>
                  <a:gd name="T18" fmla="*/ 618 w 948"/>
                  <a:gd name="T19" fmla="*/ 604 h 1420"/>
                  <a:gd name="T20" fmla="*/ 544 w 948"/>
                  <a:gd name="T21" fmla="*/ 556 h 1420"/>
                  <a:gd name="T22" fmla="*/ 468 w 948"/>
                  <a:gd name="T23" fmla="*/ 513 h 1420"/>
                  <a:gd name="T24" fmla="*/ 359 w 948"/>
                  <a:gd name="T25" fmla="*/ 456 h 1420"/>
                  <a:gd name="T26" fmla="*/ 233 w 948"/>
                  <a:gd name="T27" fmla="*/ 395 h 1420"/>
                  <a:gd name="T28" fmla="*/ 222 w 948"/>
                  <a:gd name="T29" fmla="*/ 379 h 1420"/>
                  <a:gd name="T30" fmla="*/ 300 w 948"/>
                  <a:gd name="T31" fmla="*/ 401 h 1420"/>
                  <a:gd name="T32" fmla="*/ 415 w 948"/>
                  <a:gd name="T33" fmla="*/ 438 h 1420"/>
                  <a:gd name="T34" fmla="*/ 524 w 948"/>
                  <a:gd name="T35" fmla="*/ 472 h 1420"/>
                  <a:gd name="T36" fmla="*/ 589 w 948"/>
                  <a:gd name="T37" fmla="*/ 490 h 1420"/>
                  <a:gd name="T38" fmla="*/ 646 w 948"/>
                  <a:gd name="T39" fmla="*/ 502 h 1420"/>
                  <a:gd name="T40" fmla="*/ 690 w 948"/>
                  <a:gd name="T41" fmla="*/ 508 h 1420"/>
                  <a:gd name="T42" fmla="*/ 722 w 948"/>
                  <a:gd name="T43" fmla="*/ 505 h 1420"/>
                  <a:gd name="T44" fmla="*/ 737 w 948"/>
                  <a:gd name="T45" fmla="*/ 490 h 1420"/>
                  <a:gd name="T46" fmla="*/ 736 w 948"/>
                  <a:gd name="T47" fmla="*/ 463 h 1420"/>
                  <a:gd name="T48" fmla="*/ 715 w 948"/>
                  <a:gd name="T49" fmla="*/ 421 h 1420"/>
                  <a:gd name="T50" fmla="*/ 671 w 948"/>
                  <a:gd name="T51" fmla="*/ 362 h 1420"/>
                  <a:gd name="T52" fmla="*/ 603 w 948"/>
                  <a:gd name="T53" fmla="*/ 285 h 1420"/>
                  <a:gd name="T54" fmla="*/ 507 w 948"/>
                  <a:gd name="T55" fmla="*/ 187 h 1420"/>
                  <a:gd name="T56" fmla="*/ 384 w 948"/>
                  <a:gd name="T57" fmla="*/ 68 h 1420"/>
                  <a:gd name="T58" fmla="*/ 274 w 948"/>
                  <a:gd name="T59" fmla="*/ 34 h 1420"/>
                  <a:gd name="T60" fmla="*/ 199 w 948"/>
                  <a:gd name="T61" fmla="*/ 104 h 1420"/>
                  <a:gd name="T62" fmla="*/ 122 w 948"/>
                  <a:gd name="T63" fmla="*/ 178 h 1420"/>
                  <a:gd name="T64" fmla="*/ 41 w 948"/>
                  <a:gd name="T65" fmla="*/ 255 h 1420"/>
                  <a:gd name="T66" fmla="*/ 40 w 948"/>
                  <a:gd name="T67" fmla="*/ 317 h 1420"/>
                  <a:gd name="T68" fmla="*/ 117 w 948"/>
                  <a:gd name="T69" fmla="*/ 365 h 1420"/>
                  <a:gd name="T70" fmla="*/ 194 w 948"/>
                  <a:gd name="T71" fmla="*/ 416 h 1420"/>
                  <a:gd name="T72" fmla="*/ 269 w 948"/>
                  <a:gd name="T73" fmla="*/ 472 h 1420"/>
                  <a:gd name="T74" fmla="*/ 343 w 948"/>
                  <a:gd name="T75" fmla="*/ 531 h 1420"/>
                  <a:gd name="T76" fmla="*/ 413 w 948"/>
                  <a:gd name="T77" fmla="*/ 593 h 1420"/>
                  <a:gd name="T78" fmla="*/ 481 w 948"/>
                  <a:gd name="T79" fmla="*/ 659 h 1420"/>
                  <a:gd name="T80" fmla="*/ 546 w 948"/>
                  <a:gd name="T81" fmla="*/ 728 h 1420"/>
                  <a:gd name="T82" fmla="*/ 606 w 948"/>
                  <a:gd name="T83" fmla="*/ 799 h 1420"/>
                  <a:gd name="T84" fmla="*/ 663 w 948"/>
                  <a:gd name="T85" fmla="*/ 874 h 1420"/>
                  <a:gd name="T86" fmla="*/ 714 w 948"/>
                  <a:gd name="T87" fmla="*/ 953 h 1420"/>
                  <a:gd name="T88" fmla="*/ 760 w 948"/>
                  <a:gd name="T89" fmla="*/ 1032 h 1420"/>
                  <a:gd name="T90" fmla="*/ 801 w 948"/>
                  <a:gd name="T91" fmla="*/ 1115 h 1420"/>
                  <a:gd name="T92" fmla="*/ 835 w 948"/>
                  <a:gd name="T93" fmla="*/ 1200 h 1420"/>
                  <a:gd name="T94" fmla="*/ 862 w 948"/>
                  <a:gd name="T95" fmla="*/ 1286 h 1420"/>
                  <a:gd name="T96" fmla="*/ 883 w 948"/>
                  <a:gd name="T97" fmla="*/ 1374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48" h="1420">
                    <a:moveTo>
                      <a:pt x="891" y="1420"/>
                    </a:moveTo>
                    <a:lnTo>
                      <a:pt x="912" y="1356"/>
                    </a:lnTo>
                    <a:lnTo>
                      <a:pt x="929" y="1296"/>
                    </a:lnTo>
                    <a:lnTo>
                      <a:pt x="940" y="1238"/>
                    </a:lnTo>
                    <a:lnTo>
                      <a:pt x="947" y="1184"/>
                    </a:lnTo>
                    <a:lnTo>
                      <a:pt x="948" y="1131"/>
                    </a:lnTo>
                    <a:lnTo>
                      <a:pt x="945" y="1081"/>
                    </a:lnTo>
                    <a:lnTo>
                      <a:pt x="938" y="1032"/>
                    </a:lnTo>
                    <a:lnTo>
                      <a:pt x="927" y="985"/>
                    </a:lnTo>
                    <a:lnTo>
                      <a:pt x="911" y="941"/>
                    </a:lnTo>
                    <a:lnTo>
                      <a:pt x="893" y="899"/>
                    </a:lnTo>
                    <a:lnTo>
                      <a:pt x="871" y="860"/>
                    </a:lnTo>
                    <a:lnTo>
                      <a:pt x="846" y="822"/>
                    </a:lnTo>
                    <a:lnTo>
                      <a:pt x="819" y="786"/>
                    </a:lnTo>
                    <a:lnTo>
                      <a:pt x="790" y="751"/>
                    </a:lnTo>
                    <a:lnTo>
                      <a:pt x="759" y="718"/>
                    </a:lnTo>
                    <a:lnTo>
                      <a:pt x="726" y="687"/>
                    </a:lnTo>
                    <a:lnTo>
                      <a:pt x="691" y="658"/>
                    </a:lnTo>
                    <a:lnTo>
                      <a:pt x="655" y="630"/>
                    </a:lnTo>
                    <a:lnTo>
                      <a:pt x="618" y="604"/>
                    </a:lnTo>
                    <a:lnTo>
                      <a:pt x="581" y="579"/>
                    </a:lnTo>
                    <a:lnTo>
                      <a:pt x="544" y="556"/>
                    </a:lnTo>
                    <a:lnTo>
                      <a:pt x="505" y="533"/>
                    </a:lnTo>
                    <a:lnTo>
                      <a:pt x="468" y="513"/>
                    </a:lnTo>
                    <a:lnTo>
                      <a:pt x="430" y="492"/>
                    </a:lnTo>
                    <a:lnTo>
                      <a:pt x="359" y="456"/>
                    </a:lnTo>
                    <a:lnTo>
                      <a:pt x="292" y="424"/>
                    </a:lnTo>
                    <a:lnTo>
                      <a:pt x="233" y="395"/>
                    </a:lnTo>
                    <a:lnTo>
                      <a:pt x="184" y="368"/>
                    </a:lnTo>
                    <a:lnTo>
                      <a:pt x="222" y="379"/>
                    </a:lnTo>
                    <a:lnTo>
                      <a:pt x="260" y="390"/>
                    </a:lnTo>
                    <a:lnTo>
                      <a:pt x="300" y="401"/>
                    </a:lnTo>
                    <a:lnTo>
                      <a:pt x="338" y="413"/>
                    </a:lnTo>
                    <a:lnTo>
                      <a:pt x="415" y="438"/>
                    </a:lnTo>
                    <a:lnTo>
                      <a:pt x="489" y="460"/>
                    </a:lnTo>
                    <a:lnTo>
                      <a:pt x="524" y="472"/>
                    </a:lnTo>
                    <a:lnTo>
                      <a:pt x="558" y="481"/>
                    </a:lnTo>
                    <a:lnTo>
                      <a:pt x="589" y="490"/>
                    </a:lnTo>
                    <a:lnTo>
                      <a:pt x="618" y="497"/>
                    </a:lnTo>
                    <a:lnTo>
                      <a:pt x="646" y="502"/>
                    </a:lnTo>
                    <a:lnTo>
                      <a:pt x="669" y="507"/>
                    </a:lnTo>
                    <a:lnTo>
                      <a:pt x="690" y="508"/>
                    </a:lnTo>
                    <a:lnTo>
                      <a:pt x="708" y="508"/>
                    </a:lnTo>
                    <a:lnTo>
                      <a:pt x="722" y="505"/>
                    </a:lnTo>
                    <a:lnTo>
                      <a:pt x="732" y="499"/>
                    </a:lnTo>
                    <a:lnTo>
                      <a:pt x="737" y="490"/>
                    </a:lnTo>
                    <a:lnTo>
                      <a:pt x="739" y="477"/>
                    </a:lnTo>
                    <a:lnTo>
                      <a:pt x="736" y="463"/>
                    </a:lnTo>
                    <a:lnTo>
                      <a:pt x="727" y="443"/>
                    </a:lnTo>
                    <a:lnTo>
                      <a:pt x="715" y="421"/>
                    </a:lnTo>
                    <a:lnTo>
                      <a:pt x="696" y="393"/>
                    </a:lnTo>
                    <a:lnTo>
                      <a:pt x="671" y="362"/>
                    </a:lnTo>
                    <a:lnTo>
                      <a:pt x="640" y="325"/>
                    </a:lnTo>
                    <a:lnTo>
                      <a:pt x="603" y="285"/>
                    </a:lnTo>
                    <a:lnTo>
                      <a:pt x="558" y="238"/>
                    </a:lnTo>
                    <a:lnTo>
                      <a:pt x="507" y="187"/>
                    </a:lnTo>
                    <a:lnTo>
                      <a:pt x="449" y="130"/>
                    </a:lnTo>
                    <a:lnTo>
                      <a:pt x="384" y="68"/>
                    </a:lnTo>
                    <a:lnTo>
                      <a:pt x="310" y="0"/>
                    </a:lnTo>
                    <a:lnTo>
                      <a:pt x="274" y="34"/>
                    </a:lnTo>
                    <a:lnTo>
                      <a:pt x="237" y="68"/>
                    </a:lnTo>
                    <a:lnTo>
                      <a:pt x="199" y="104"/>
                    </a:lnTo>
                    <a:lnTo>
                      <a:pt x="160" y="141"/>
                    </a:lnTo>
                    <a:lnTo>
                      <a:pt x="122" y="178"/>
                    </a:lnTo>
                    <a:lnTo>
                      <a:pt x="82" y="217"/>
                    </a:lnTo>
                    <a:lnTo>
                      <a:pt x="41" y="255"/>
                    </a:lnTo>
                    <a:lnTo>
                      <a:pt x="0" y="295"/>
                    </a:lnTo>
                    <a:lnTo>
                      <a:pt x="40" y="317"/>
                    </a:lnTo>
                    <a:lnTo>
                      <a:pt x="79" y="340"/>
                    </a:lnTo>
                    <a:lnTo>
                      <a:pt x="117" y="365"/>
                    </a:lnTo>
                    <a:lnTo>
                      <a:pt x="156" y="390"/>
                    </a:lnTo>
                    <a:lnTo>
                      <a:pt x="194" y="416"/>
                    </a:lnTo>
                    <a:lnTo>
                      <a:pt x="232" y="443"/>
                    </a:lnTo>
                    <a:lnTo>
                      <a:pt x="269" y="472"/>
                    </a:lnTo>
                    <a:lnTo>
                      <a:pt x="307" y="500"/>
                    </a:lnTo>
                    <a:lnTo>
                      <a:pt x="343" y="531"/>
                    </a:lnTo>
                    <a:lnTo>
                      <a:pt x="378" y="561"/>
                    </a:lnTo>
                    <a:lnTo>
                      <a:pt x="413" y="593"/>
                    </a:lnTo>
                    <a:lnTo>
                      <a:pt x="447" y="625"/>
                    </a:lnTo>
                    <a:lnTo>
                      <a:pt x="481" y="659"/>
                    </a:lnTo>
                    <a:lnTo>
                      <a:pt x="514" y="693"/>
                    </a:lnTo>
                    <a:lnTo>
                      <a:pt x="546" y="728"/>
                    </a:lnTo>
                    <a:lnTo>
                      <a:pt x="576" y="763"/>
                    </a:lnTo>
                    <a:lnTo>
                      <a:pt x="606" y="799"/>
                    </a:lnTo>
                    <a:lnTo>
                      <a:pt x="635" y="837"/>
                    </a:lnTo>
                    <a:lnTo>
                      <a:pt x="663" y="874"/>
                    </a:lnTo>
                    <a:lnTo>
                      <a:pt x="689" y="913"/>
                    </a:lnTo>
                    <a:lnTo>
                      <a:pt x="714" y="953"/>
                    </a:lnTo>
                    <a:lnTo>
                      <a:pt x="737" y="992"/>
                    </a:lnTo>
                    <a:lnTo>
                      <a:pt x="760" y="1032"/>
                    </a:lnTo>
                    <a:lnTo>
                      <a:pt x="782" y="1073"/>
                    </a:lnTo>
                    <a:lnTo>
                      <a:pt x="801" y="1115"/>
                    </a:lnTo>
                    <a:lnTo>
                      <a:pt x="819" y="1157"/>
                    </a:lnTo>
                    <a:lnTo>
                      <a:pt x="835" y="1200"/>
                    </a:lnTo>
                    <a:lnTo>
                      <a:pt x="850" y="1243"/>
                    </a:lnTo>
                    <a:lnTo>
                      <a:pt x="862" y="1286"/>
                    </a:lnTo>
                    <a:lnTo>
                      <a:pt x="874" y="1330"/>
                    </a:lnTo>
                    <a:lnTo>
                      <a:pt x="883" y="1374"/>
                    </a:lnTo>
                    <a:lnTo>
                      <a:pt x="891" y="142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4" name="淘宝店chenying0907 24"/>
              <p:cNvSpPr/>
              <p:nvPr/>
            </p:nvSpPr>
            <p:spPr bwMode="auto">
              <a:xfrm>
                <a:off x="5784851" y="2470150"/>
                <a:ext cx="139700" cy="225425"/>
              </a:xfrm>
              <a:custGeom>
                <a:avLst/>
                <a:gdLst>
                  <a:gd name="T0" fmla="*/ 39 w 700"/>
                  <a:gd name="T1" fmla="*/ 14 h 1142"/>
                  <a:gd name="T2" fmla="*/ 13 w 700"/>
                  <a:gd name="T3" fmla="*/ 40 h 1142"/>
                  <a:gd name="T4" fmla="*/ 30 w 700"/>
                  <a:gd name="T5" fmla="*/ 90 h 1142"/>
                  <a:gd name="T6" fmla="*/ 89 w 700"/>
                  <a:gd name="T7" fmla="*/ 164 h 1142"/>
                  <a:gd name="T8" fmla="*/ 145 w 700"/>
                  <a:gd name="T9" fmla="*/ 240 h 1142"/>
                  <a:gd name="T10" fmla="*/ 196 w 700"/>
                  <a:gd name="T11" fmla="*/ 318 h 1142"/>
                  <a:gd name="T12" fmla="*/ 245 w 700"/>
                  <a:gd name="T13" fmla="*/ 397 h 1142"/>
                  <a:gd name="T14" fmla="*/ 290 w 700"/>
                  <a:gd name="T15" fmla="*/ 476 h 1142"/>
                  <a:gd name="T16" fmla="*/ 332 w 700"/>
                  <a:gd name="T17" fmla="*/ 558 h 1142"/>
                  <a:gd name="T18" fmla="*/ 370 w 700"/>
                  <a:gd name="T19" fmla="*/ 640 h 1142"/>
                  <a:gd name="T20" fmla="*/ 410 w 700"/>
                  <a:gd name="T21" fmla="*/ 699 h 1142"/>
                  <a:gd name="T22" fmla="*/ 453 w 700"/>
                  <a:gd name="T23" fmla="*/ 739 h 1142"/>
                  <a:gd name="T24" fmla="*/ 495 w 700"/>
                  <a:gd name="T25" fmla="*/ 788 h 1142"/>
                  <a:gd name="T26" fmla="*/ 536 w 700"/>
                  <a:gd name="T27" fmla="*/ 844 h 1142"/>
                  <a:gd name="T28" fmla="*/ 576 w 700"/>
                  <a:gd name="T29" fmla="*/ 904 h 1142"/>
                  <a:gd name="T30" fmla="*/ 614 w 700"/>
                  <a:gd name="T31" fmla="*/ 967 h 1142"/>
                  <a:gd name="T32" fmla="*/ 651 w 700"/>
                  <a:gd name="T33" fmla="*/ 1035 h 1142"/>
                  <a:gd name="T34" fmla="*/ 685 w 700"/>
                  <a:gd name="T35" fmla="*/ 1106 h 1142"/>
                  <a:gd name="T36" fmla="*/ 690 w 700"/>
                  <a:gd name="T37" fmla="*/ 1100 h 1142"/>
                  <a:gd name="T38" fmla="*/ 670 w 700"/>
                  <a:gd name="T39" fmla="*/ 1017 h 1142"/>
                  <a:gd name="T40" fmla="*/ 646 w 700"/>
                  <a:gd name="T41" fmla="*/ 935 h 1142"/>
                  <a:gd name="T42" fmla="*/ 619 w 700"/>
                  <a:gd name="T43" fmla="*/ 853 h 1142"/>
                  <a:gd name="T44" fmla="*/ 589 w 700"/>
                  <a:gd name="T45" fmla="*/ 772 h 1142"/>
                  <a:gd name="T46" fmla="*/ 558 w 700"/>
                  <a:gd name="T47" fmla="*/ 692 h 1142"/>
                  <a:gd name="T48" fmla="*/ 522 w 700"/>
                  <a:gd name="T49" fmla="*/ 615 h 1142"/>
                  <a:gd name="T50" fmla="*/ 485 w 700"/>
                  <a:gd name="T51" fmla="*/ 538 h 1142"/>
                  <a:gd name="T52" fmla="*/ 445 w 700"/>
                  <a:gd name="T53" fmla="*/ 464 h 1142"/>
                  <a:gd name="T54" fmla="*/ 402 w 700"/>
                  <a:gd name="T55" fmla="*/ 391 h 1142"/>
                  <a:gd name="T56" fmla="*/ 356 w 700"/>
                  <a:gd name="T57" fmla="*/ 322 h 1142"/>
                  <a:gd name="T58" fmla="*/ 307 w 700"/>
                  <a:gd name="T59" fmla="*/ 255 h 1142"/>
                  <a:gd name="T60" fmla="*/ 256 w 700"/>
                  <a:gd name="T61" fmla="*/ 193 h 1142"/>
                  <a:gd name="T62" fmla="*/ 202 w 700"/>
                  <a:gd name="T63" fmla="*/ 133 h 1142"/>
                  <a:gd name="T64" fmla="*/ 145 w 700"/>
                  <a:gd name="T65" fmla="*/ 77 h 1142"/>
                  <a:gd name="T66" fmla="*/ 85 w 700"/>
                  <a:gd name="T67" fmla="*/ 25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00" h="1142">
                    <a:moveTo>
                      <a:pt x="53" y="0"/>
                    </a:moveTo>
                    <a:lnTo>
                      <a:pt x="39" y="14"/>
                    </a:lnTo>
                    <a:lnTo>
                      <a:pt x="27" y="26"/>
                    </a:lnTo>
                    <a:lnTo>
                      <a:pt x="13" y="40"/>
                    </a:lnTo>
                    <a:lnTo>
                      <a:pt x="0" y="52"/>
                    </a:lnTo>
                    <a:lnTo>
                      <a:pt x="30" y="90"/>
                    </a:lnTo>
                    <a:lnTo>
                      <a:pt x="61" y="127"/>
                    </a:lnTo>
                    <a:lnTo>
                      <a:pt x="89" y="164"/>
                    </a:lnTo>
                    <a:lnTo>
                      <a:pt x="118" y="202"/>
                    </a:lnTo>
                    <a:lnTo>
                      <a:pt x="145" y="240"/>
                    </a:lnTo>
                    <a:lnTo>
                      <a:pt x="171" y="279"/>
                    </a:lnTo>
                    <a:lnTo>
                      <a:pt x="196" y="318"/>
                    </a:lnTo>
                    <a:lnTo>
                      <a:pt x="221" y="357"/>
                    </a:lnTo>
                    <a:lnTo>
                      <a:pt x="245" y="397"/>
                    </a:lnTo>
                    <a:lnTo>
                      <a:pt x="267" y="437"/>
                    </a:lnTo>
                    <a:lnTo>
                      <a:pt x="290" y="476"/>
                    </a:lnTo>
                    <a:lnTo>
                      <a:pt x="311" y="517"/>
                    </a:lnTo>
                    <a:lnTo>
                      <a:pt x="332" y="558"/>
                    </a:lnTo>
                    <a:lnTo>
                      <a:pt x="351" y="599"/>
                    </a:lnTo>
                    <a:lnTo>
                      <a:pt x="370" y="640"/>
                    </a:lnTo>
                    <a:lnTo>
                      <a:pt x="389" y="682"/>
                    </a:lnTo>
                    <a:lnTo>
                      <a:pt x="410" y="699"/>
                    </a:lnTo>
                    <a:lnTo>
                      <a:pt x="432" y="718"/>
                    </a:lnTo>
                    <a:lnTo>
                      <a:pt x="453" y="739"/>
                    </a:lnTo>
                    <a:lnTo>
                      <a:pt x="474" y="763"/>
                    </a:lnTo>
                    <a:lnTo>
                      <a:pt x="495" y="788"/>
                    </a:lnTo>
                    <a:lnTo>
                      <a:pt x="516" y="815"/>
                    </a:lnTo>
                    <a:lnTo>
                      <a:pt x="536" y="844"/>
                    </a:lnTo>
                    <a:lnTo>
                      <a:pt x="556" y="872"/>
                    </a:lnTo>
                    <a:lnTo>
                      <a:pt x="576" y="904"/>
                    </a:lnTo>
                    <a:lnTo>
                      <a:pt x="595" y="936"/>
                    </a:lnTo>
                    <a:lnTo>
                      <a:pt x="614" y="967"/>
                    </a:lnTo>
                    <a:lnTo>
                      <a:pt x="632" y="1001"/>
                    </a:lnTo>
                    <a:lnTo>
                      <a:pt x="651" y="1035"/>
                    </a:lnTo>
                    <a:lnTo>
                      <a:pt x="668" y="1071"/>
                    </a:lnTo>
                    <a:lnTo>
                      <a:pt x="685" y="1106"/>
                    </a:lnTo>
                    <a:lnTo>
                      <a:pt x="700" y="1142"/>
                    </a:lnTo>
                    <a:lnTo>
                      <a:pt x="690" y="1100"/>
                    </a:lnTo>
                    <a:lnTo>
                      <a:pt x="680" y="1059"/>
                    </a:lnTo>
                    <a:lnTo>
                      <a:pt x="670" y="1017"/>
                    </a:lnTo>
                    <a:lnTo>
                      <a:pt x="657" y="976"/>
                    </a:lnTo>
                    <a:lnTo>
                      <a:pt x="646" y="935"/>
                    </a:lnTo>
                    <a:lnTo>
                      <a:pt x="632" y="894"/>
                    </a:lnTo>
                    <a:lnTo>
                      <a:pt x="619" y="853"/>
                    </a:lnTo>
                    <a:lnTo>
                      <a:pt x="604" y="812"/>
                    </a:lnTo>
                    <a:lnTo>
                      <a:pt x="589" y="772"/>
                    </a:lnTo>
                    <a:lnTo>
                      <a:pt x="573" y="732"/>
                    </a:lnTo>
                    <a:lnTo>
                      <a:pt x="558" y="692"/>
                    </a:lnTo>
                    <a:lnTo>
                      <a:pt x="541" y="653"/>
                    </a:lnTo>
                    <a:lnTo>
                      <a:pt x="522" y="615"/>
                    </a:lnTo>
                    <a:lnTo>
                      <a:pt x="504" y="576"/>
                    </a:lnTo>
                    <a:lnTo>
                      <a:pt x="485" y="538"/>
                    </a:lnTo>
                    <a:lnTo>
                      <a:pt x="466" y="500"/>
                    </a:lnTo>
                    <a:lnTo>
                      <a:pt x="445" y="464"/>
                    </a:lnTo>
                    <a:lnTo>
                      <a:pt x="424" y="428"/>
                    </a:lnTo>
                    <a:lnTo>
                      <a:pt x="402" y="391"/>
                    </a:lnTo>
                    <a:lnTo>
                      <a:pt x="380" y="356"/>
                    </a:lnTo>
                    <a:lnTo>
                      <a:pt x="356" y="322"/>
                    </a:lnTo>
                    <a:lnTo>
                      <a:pt x="332" y="288"/>
                    </a:lnTo>
                    <a:lnTo>
                      <a:pt x="307" y="255"/>
                    </a:lnTo>
                    <a:lnTo>
                      <a:pt x="282" y="223"/>
                    </a:lnTo>
                    <a:lnTo>
                      <a:pt x="256" y="193"/>
                    </a:lnTo>
                    <a:lnTo>
                      <a:pt x="229" y="162"/>
                    </a:lnTo>
                    <a:lnTo>
                      <a:pt x="202" y="133"/>
                    </a:lnTo>
                    <a:lnTo>
                      <a:pt x="173" y="104"/>
                    </a:lnTo>
                    <a:lnTo>
                      <a:pt x="145" y="77"/>
                    </a:lnTo>
                    <a:lnTo>
                      <a:pt x="114" y="50"/>
                    </a:lnTo>
                    <a:lnTo>
                      <a:pt x="85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淘宝店chenying0907 25"/>
              <p:cNvSpPr/>
              <p:nvPr/>
            </p:nvSpPr>
            <p:spPr bwMode="auto">
              <a:xfrm>
                <a:off x="4757738" y="3119438"/>
                <a:ext cx="257175" cy="533400"/>
              </a:xfrm>
              <a:custGeom>
                <a:avLst/>
                <a:gdLst>
                  <a:gd name="T0" fmla="*/ 73 w 1293"/>
                  <a:gd name="T1" fmla="*/ 2665 h 2691"/>
                  <a:gd name="T2" fmla="*/ 217 w 1293"/>
                  <a:gd name="T3" fmla="*/ 2612 h 2691"/>
                  <a:gd name="T4" fmla="*/ 360 w 1293"/>
                  <a:gd name="T5" fmla="*/ 2556 h 2691"/>
                  <a:gd name="T6" fmla="*/ 501 w 1293"/>
                  <a:gd name="T7" fmla="*/ 2501 h 2691"/>
                  <a:gd name="T8" fmla="*/ 600 w 1293"/>
                  <a:gd name="T9" fmla="*/ 2415 h 2691"/>
                  <a:gd name="T10" fmla="*/ 657 w 1293"/>
                  <a:gd name="T11" fmla="*/ 2301 h 2691"/>
                  <a:gd name="T12" fmla="*/ 711 w 1293"/>
                  <a:gd name="T13" fmla="*/ 2187 h 2691"/>
                  <a:gd name="T14" fmla="*/ 763 w 1293"/>
                  <a:gd name="T15" fmla="*/ 2070 h 2691"/>
                  <a:gd name="T16" fmla="*/ 816 w 1293"/>
                  <a:gd name="T17" fmla="*/ 1945 h 2691"/>
                  <a:gd name="T18" fmla="*/ 869 w 1293"/>
                  <a:gd name="T19" fmla="*/ 1811 h 2691"/>
                  <a:gd name="T20" fmla="*/ 918 w 1293"/>
                  <a:gd name="T21" fmla="*/ 1678 h 2691"/>
                  <a:gd name="T22" fmla="*/ 964 w 1293"/>
                  <a:gd name="T23" fmla="*/ 1541 h 2691"/>
                  <a:gd name="T24" fmla="*/ 1009 w 1293"/>
                  <a:gd name="T25" fmla="*/ 1405 h 2691"/>
                  <a:gd name="T26" fmla="*/ 1051 w 1293"/>
                  <a:gd name="T27" fmla="*/ 1268 h 2691"/>
                  <a:gd name="T28" fmla="*/ 1092 w 1293"/>
                  <a:gd name="T29" fmla="*/ 1131 h 2691"/>
                  <a:gd name="T30" fmla="*/ 1133 w 1293"/>
                  <a:gd name="T31" fmla="*/ 994 h 2691"/>
                  <a:gd name="T32" fmla="*/ 1168 w 1293"/>
                  <a:gd name="T33" fmla="*/ 868 h 2691"/>
                  <a:gd name="T34" fmla="*/ 1199 w 1293"/>
                  <a:gd name="T35" fmla="*/ 754 h 2691"/>
                  <a:gd name="T36" fmla="*/ 1227 w 1293"/>
                  <a:gd name="T37" fmla="*/ 640 h 2691"/>
                  <a:gd name="T38" fmla="*/ 1252 w 1293"/>
                  <a:gd name="T39" fmla="*/ 525 h 2691"/>
                  <a:gd name="T40" fmla="*/ 1271 w 1293"/>
                  <a:gd name="T41" fmla="*/ 409 h 2691"/>
                  <a:gd name="T42" fmla="*/ 1286 w 1293"/>
                  <a:gd name="T43" fmla="*/ 293 h 2691"/>
                  <a:gd name="T44" fmla="*/ 1293 w 1293"/>
                  <a:gd name="T45" fmla="*/ 176 h 2691"/>
                  <a:gd name="T46" fmla="*/ 1293 w 1293"/>
                  <a:gd name="T47" fmla="*/ 89 h 2691"/>
                  <a:gd name="T48" fmla="*/ 1290 w 1293"/>
                  <a:gd name="T49" fmla="*/ 30 h 2691"/>
                  <a:gd name="T50" fmla="*/ 1257 w 1293"/>
                  <a:gd name="T51" fmla="*/ 20 h 2691"/>
                  <a:gd name="T52" fmla="*/ 1193 w 1293"/>
                  <a:gd name="T53" fmla="*/ 58 h 2691"/>
                  <a:gd name="T54" fmla="*/ 1147 w 1293"/>
                  <a:gd name="T55" fmla="*/ 166 h 2691"/>
                  <a:gd name="T56" fmla="*/ 1112 w 1293"/>
                  <a:gd name="T57" fmla="*/ 342 h 2691"/>
                  <a:gd name="T58" fmla="*/ 1070 w 1293"/>
                  <a:gd name="T59" fmla="*/ 516 h 2691"/>
                  <a:gd name="T60" fmla="*/ 1022 w 1293"/>
                  <a:gd name="T61" fmla="*/ 690 h 2691"/>
                  <a:gd name="T62" fmla="*/ 970 w 1293"/>
                  <a:gd name="T63" fmla="*/ 862 h 2691"/>
                  <a:gd name="T64" fmla="*/ 912 w 1293"/>
                  <a:gd name="T65" fmla="*/ 1032 h 2691"/>
                  <a:gd name="T66" fmla="*/ 847 w 1293"/>
                  <a:gd name="T67" fmla="*/ 1201 h 2691"/>
                  <a:gd name="T68" fmla="*/ 779 w 1293"/>
                  <a:gd name="T69" fmla="*/ 1369 h 2691"/>
                  <a:gd name="T70" fmla="*/ 704 w 1293"/>
                  <a:gd name="T71" fmla="*/ 1534 h 2691"/>
                  <a:gd name="T72" fmla="*/ 626 w 1293"/>
                  <a:gd name="T73" fmla="*/ 1697 h 2691"/>
                  <a:gd name="T74" fmla="*/ 542 w 1293"/>
                  <a:gd name="T75" fmla="*/ 1857 h 2691"/>
                  <a:gd name="T76" fmla="*/ 454 w 1293"/>
                  <a:gd name="T77" fmla="*/ 2014 h 2691"/>
                  <a:gd name="T78" fmla="*/ 361 w 1293"/>
                  <a:gd name="T79" fmla="*/ 2170 h 2691"/>
                  <a:gd name="T80" fmla="*/ 263 w 1293"/>
                  <a:gd name="T81" fmla="*/ 2323 h 2691"/>
                  <a:gd name="T82" fmla="*/ 161 w 1293"/>
                  <a:gd name="T83" fmla="*/ 2473 h 2691"/>
                  <a:gd name="T84" fmla="*/ 56 w 1293"/>
                  <a:gd name="T85" fmla="*/ 2619 h 2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93" h="2691">
                    <a:moveTo>
                      <a:pt x="0" y="2691"/>
                    </a:moveTo>
                    <a:lnTo>
                      <a:pt x="73" y="2665"/>
                    </a:lnTo>
                    <a:lnTo>
                      <a:pt x="145" y="2638"/>
                    </a:lnTo>
                    <a:lnTo>
                      <a:pt x="217" y="2612"/>
                    </a:lnTo>
                    <a:lnTo>
                      <a:pt x="288" y="2585"/>
                    </a:lnTo>
                    <a:lnTo>
                      <a:pt x="360" y="2556"/>
                    </a:lnTo>
                    <a:lnTo>
                      <a:pt x="430" y="2529"/>
                    </a:lnTo>
                    <a:lnTo>
                      <a:pt x="501" y="2501"/>
                    </a:lnTo>
                    <a:lnTo>
                      <a:pt x="571" y="2471"/>
                    </a:lnTo>
                    <a:lnTo>
                      <a:pt x="600" y="2415"/>
                    </a:lnTo>
                    <a:lnTo>
                      <a:pt x="628" y="2358"/>
                    </a:lnTo>
                    <a:lnTo>
                      <a:pt x="657" y="2301"/>
                    </a:lnTo>
                    <a:lnTo>
                      <a:pt x="684" y="2245"/>
                    </a:lnTo>
                    <a:lnTo>
                      <a:pt x="711" y="2187"/>
                    </a:lnTo>
                    <a:lnTo>
                      <a:pt x="737" y="2129"/>
                    </a:lnTo>
                    <a:lnTo>
                      <a:pt x="763" y="2070"/>
                    </a:lnTo>
                    <a:lnTo>
                      <a:pt x="788" y="2012"/>
                    </a:lnTo>
                    <a:lnTo>
                      <a:pt x="816" y="1945"/>
                    </a:lnTo>
                    <a:lnTo>
                      <a:pt x="843" y="1878"/>
                    </a:lnTo>
                    <a:lnTo>
                      <a:pt x="869" y="1811"/>
                    </a:lnTo>
                    <a:lnTo>
                      <a:pt x="894" y="1744"/>
                    </a:lnTo>
                    <a:lnTo>
                      <a:pt x="918" y="1678"/>
                    </a:lnTo>
                    <a:lnTo>
                      <a:pt x="941" y="1610"/>
                    </a:lnTo>
                    <a:lnTo>
                      <a:pt x="964" y="1541"/>
                    </a:lnTo>
                    <a:lnTo>
                      <a:pt x="987" y="1473"/>
                    </a:lnTo>
                    <a:lnTo>
                      <a:pt x="1009" y="1405"/>
                    </a:lnTo>
                    <a:lnTo>
                      <a:pt x="1031" y="1337"/>
                    </a:lnTo>
                    <a:lnTo>
                      <a:pt x="1051" y="1268"/>
                    </a:lnTo>
                    <a:lnTo>
                      <a:pt x="1072" y="1200"/>
                    </a:lnTo>
                    <a:lnTo>
                      <a:pt x="1092" y="1131"/>
                    </a:lnTo>
                    <a:lnTo>
                      <a:pt x="1113" y="1062"/>
                    </a:lnTo>
                    <a:lnTo>
                      <a:pt x="1133" y="994"/>
                    </a:lnTo>
                    <a:lnTo>
                      <a:pt x="1152" y="925"/>
                    </a:lnTo>
                    <a:lnTo>
                      <a:pt x="1168" y="868"/>
                    </a:lnTo>
                    <a:lnTo>
                      <a:pt x="1184" y="811"/>
                    </a:lnTo>
                    <a:lnTo>
                      <a:pt x="1199" y="754"/>
                    </a:lnTo>
                    <a:lnTo>
                      <a:pt x="1214" y="698"/>
                    </a:lnTo>
                    <a:lnTo>
                      <a:pt x="1227" y="640"/>
                    </a:lnTo>
                    <a:lnTo>
                      <a:pt x="1240" y="582"/>
                    </a:lnTo>
                    <a:lnTo>
                      <a:pt x="1252" y="525"/>
                    </a:lnTo>
                    <a:lnTo>
                      <a:pt x="1262" y="468"/>
                    </a:lnTo>
                    <a:lnTo>
                      <a:pt x="1271" y="409"/>
                    </a:lnTo>
                    <a:lnTo>
                      <a:pt x="1279" y="351"/>
                    </a:lnTo>
                    <a:lnTo>
                      <a:pt x="1286" y="293"/>
                    </a:lnTo>
                    <a:lnTo>
                      <a:pt x="1291" y="235"/>
                    </a:lnTo>
                    <a:lnTo>
                      <a:pt x="1293" y="176"/>
                    </a:lnTo>
                    <a:lnTo>
                      <a:pt x="1293" y="117"/>
                    </a:lnTo>
                    <a:lnTo>
                      <a:pt x="1293" y="89"/>
                    </a:lnTo>
                    <a:lnTo>
                      <a:pt x="1292" y="59"/>
                    </a:lnTo>
                    <a:lnTo>
                      <a:pt x="1290" y="30"/>
                    </a:lnTo>
                    <a:lnTo>
                      <a:pt x="1287" y="0"/>
                    </a:lnTo>
                    <a:lnTo>
                      <a:pt x="1257" y="20"/>
                    </a:lnTo>
                    <a:lnTo>
                      <a:pt x="1225" y="39"/>
                    </a:lnTo>
                    <a:lnTo>
                      <a:pt x="1193" y="58"/>
                    </a:lnTo>
                    <a:lnTo>
                      <a:pt x="1163" y="77"/>
                    </a:lnTo>
                    <a:lnTo>
                      <a:pt x="1147" y="166"/>
                    </a:lnTo>
                    <a:lnTo>
                      <a:pt x="1130" y="254"/>
                    </a:lnTo>
                    <a:lnTo>
                      <a:pt x="1112" y="342"/>
                    </a:lnTo>
                    <a:lnTo>
                      <a:pt x="1091" y="429"/>
                    </a:lnTo>
                    <a:lnTo>
                      <a:pt x="1070" y="516"/>
                    </a:lnTo>
                    <a:lnTo>
                      <a:pt x="1047" y="604"/>
                    </a:lnTo>
                    <a:lnTo>
                      <a:pt x="1022" y="690"/>
                    </a:lnTo>
                    <a:lnTo>
                      <a:pt x="997" y="776"/>
                    </a:lnTo>
                    <a:lnTo>
                      <a:pt x="970" y="862"/>
                    </a:lnTo>
                    <a:lnTo>
                      <a:pt x="941" y="947"/>
                    </a:lnTo>
                    <a:lnTo>
                      <a:pt x="912" y="1032"/>
                    </a:lnTo>
                    <a:lnTo>
                      <a:pt x="880" y="1117"/>
                    </a:lnTo>
                    <a:lnTo>
                      <a:pt x="847" y="1201"/>
                    </a:lnTo>
                    <a:lnTo>
                      <a:pt x="814" y="1285"/>
                    </a:lnTo>
                    <a:lnTo>
                      <a:pt x="779" y="1369"/>
                    </a:lnTo>
                    <a:lnTo>
                      <a:pt x="743" y="1452"/>
                    </a:lnTo>
                    <a:lnTo>
                      <a:pt x="704" y="1534"/>
                    </a:lnTo>
                    <a:lnTo>
                      <a:pt x="666" y="1615"/>
                    </a:lnTo>
                    <a:lnTo>
                      <a:pt x="626" y="1697"/>
                    </a:lnTo>
                    <a:lnTo>
                      <a:pt x="584" y="1777"/>
                    </a:lnTo>
                    <a:lnTo>
                      <a:pt x="542" y="1857"/>
                    </a:lnTo>
                    <a:lnTo>
                      <a:pt x="498" y="1936"/>
                    </a:lnTo>
                    <a:lnTo>
                      <a:pt x="454" y="2014"/>
                    </a:lnTo>
                    <a:lnTo>
                      <a:pt x="407" y="2093"/>
                    </a:lnTo>
                    <a:lnTo>
                      <a:pt x="361" y="2170"/>
                    </a:lnTo>
                    <a:lnTo>
                      <a:pt x="312" y="2247"/>
                    </a:lnTo>
                    <a:lnTo>
                      <a:pt x="263" y="2323"/>
                    </a:lnTo>
                    <a:lnTo>
                      <a:pt x="212" y="2398"/>
                    </a:lnTo>
                    <a:lnTo>
                      <a:pt x="161" y="2473"/>
                    </a:lnTo>
                    <a:lnTo>
                      <a:pt x="109" y="2546"/>
                    </a:lnTo>
                    <a:lnTo>
                      <a:pt x="56" y="2619"/>
                    </a:lnTo>
                    <a:lnTo>
                      <a:pt x="0" y="2691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淘宝店chenying0907 26"/>
              <p:cNvSpPr/>
              <p:nvPr/>
            </p:nvSpPr>
            <p:spPr bwMode="auto">
              <a:xfrm>
                <a:off x="4168776" y="3149600"/>
                <a:ext cx="793750" cy="647700"/>
              </a:xfrm>
              <a:custGeom>
                <a:avLst/>
                <a:gdLst>
                  <a:gd name="T0" fmla="*/ 3986 w 4004"/>
                  <a:gd name="T1" fmla="*/ 88 h 3263"/>
                  <a:gd name="T2" fmla="*/ 3948 w 4004"/>
                  <a:gd name="T3" fmla="*/ 265 h 3263"/>
                  <a:gd name="T4" fmla="*/ 3902 w 4004"/>
                  <a:gd name="T5" fmla="*/ 440 h 3263"/>
                  <a:gd name="T6" fmla="*/ 3851 w 4004"/>
                  <a:gd name="T7" fmla="*/ 613 h 3263"/>
                  <a:gd name="T8" fmla="*/ 3794 w 4004"/>
                  <a:gd name="T9" fmla="*/ 786 h 3263"/>
                  <a:gd name="T10" fmla="*/ 3732 w 4004"/>
                  <a:gd name="T11" fmla="*/ 957 h 3263"/>
                  <a:gd name="T12" fmla="*/ 3664 w 4004"/>
                  <a:gd name="T13" fmla="*/ 1125 h 3263"/>
                  <a:gd name="T14" fmla="*/ 3590 w 4004"/>
                  <a:gd name="T15" fmla="*/ 1291 h 3263"/>
                  <a:gd name="T16" fmla="*/ 3512 w 4004"/>
                  <a:gd name="T17" fmla="*/ 1457 h 3263"/>
                  <a:gd name="T18" fmla="*/ 3429 w 4004"/>
                  <a:gd name="T19" fmla="*/ 1619 h 3263"/>
                  <a:gd name="T20" fmla="*/ 3341 w 4004"/>
                  <a:gd name="T21" fmla="*/ 1778 h 3263"/>
                  <a:gd name="T22" fmla="*/ 3248 w 4004"/>
                  <a:gd name="T23" fmla="*/ 1936 h 3263"/>
                  <a:gd name="T24" fmla="*/ 3150 w 4004"/>
                  <a:gd name="T25" fmla="*/ 2090 h 3263"/>
                  <a:gd name="T26" fmla="*/ 3048 w 4004"/>
                  <a:gd name="T27" fmla="*/ 2241 h 3263"/>
                  <a:gd name="T28" fmla="*/ 2942 w 4004"/>
                  <a:gd name="T29" fmla="*/ 2389 h 3263"/>
                  <a:gd name="T30" fmla="*/ 2831 w 4004"/>
                  <a:gd name="T31" fmla="*/ 2534 h 3263"/>
                  <a:gd name="T32" fmla="*/ 2648 w 4004"/>
                  <a:gd name="T33" fmla="*/ 2648 h 3263"/>
                  <a:gd name="T34" fmla="*/ 2394 w 4004"/>
                  <a:gd name="T35" fmla="*/ 2732 h 3263"/>
                  <a:gd name="T36" fmla="*/ 2139 w 4004"/>
                  <a:gd name="T37" fmla="*/ 2810 h 3263"/>
                  <a:gd name="T38" fmla="*/ 1883 w 4004"/>
                  <a:gd name="T39" fmla="*/ 2885 h 3263"/>
                  <a:gd name="T40" fmla="*/ 1626 w 4004"/>
                  <a:gd name="T41" fmla="*/ 2956 h 3263"/>
                  <a:gd name="T42" fmla="*/ 1370 w 4004"/>
                  <a:gd name="T43" fmla="*/ 3022 h 3263"/>
                  <a:gd name="T44" fmla="*/ 1115 w 4004"/>
                  <a:gd name="T45" fmla="*/ 3084 h 3263"/>
                  <a:gd name="T46" fmla="*/ 861 w 4004"/>
                  <a:gd name="T47" fmla="*/ 3141 h 3263"/>
                  <a:gd name="T48" fmla="*/ 660 w 4004"/>
                  <a:gd name="T49" fmla="*/ 3183 h 3263"/>
                  <a:gd name="T50" fmla="*/ 495 w 4004"/>
                  <a:gd name="T51" fmla="*/ 3210 h 3263"/>
                  <a:gd name="T52" fmla="*/ 310 w 4004"/>
                  <a:gd name="T53" fmla="*/ 3234 h 3263"/>
                  <a:gd name="T54" fmla="*/ 108 w 4004"/>
                  <a:gd name="T55" fmla="*/ 3255 h 3263"/>
                  <a:gd name="T56" fmla="*/ 36 w 4004"/>
                  <a:gd name="T57" fmla="*/ 3226 h 3263"/>
                  <a:gd name="T58" fmla="*/ 106 w 4004"/>
                  <a:gd name="T59" fmla="*/ 3151 h 3263"/>
                  <a:gd name="T60" fmla="*/ 172 w 4004"/>
                  <a:gd name="T61" fmla="*/ 3075 h 3263"/>
                  <a:gd name="T62" fmla="*/ 237 w 4004"/>
                  <a:gd name="T63" fmla="*/ 2999 h 3263"/>
                  <a:gd name="T64" fmla="*/ 300 w 4004"/>
                  <a:gd name="T65" fmla="*/ 2921 h 3263"/>
                  <a:gd name="T66" fmla="*/ 360 w 4004"/>
                  <a:gd name="T67" fmla="*/ 2842 h 3263"/>
                  <a:gd name="T68" fmla="*/ 447 w 4004"/>
                  <a:gd name="T69" fmla="*/ 2722 h 3263"/>
                  <a:gd name="T70" fmla="*/ 558 w 4004"/>
                  <a:gd name="T71" fmla="*/ 2556 h 3263"/>
                  <a:gd name="T72" fmla="*/ 661 w 4004"/>
                  <a:gd name="T73" fmla="*/ 2385 h 3263"/>
                  <a:gd name="T74" fmla="*/ 759 w 4004"/>
                  <a:gd name="T75" fmla="*/ 2208 h 3263"/>
                  <a:gd name="T76" fmla="*/ 851 w 4004"/>
                  <a:gd name="T77" fmla="*/ 2024 h 3263"/>
                  <a:gd name="T78" fmla="*/ 1226 w 4004"/>
                  <a:gd name="T79" fmla="*/ 1240 h 3263"/>
                  <a:gd name="T80" fmla="*/ 1411 w 4004"/>
                  <a:gd name="T81" fmla="*/ 1186 h 3263"/>
                  <a:gd name="T82" fmla="*/ 1595 w 4004"/>
                  <a:gd name="T83" fmla="*/ 1128 h 3263"/>
                  <a:gd name="T84" fmla="*/ 1777 w 4004"/>
                  <a:gd name="T85" fmla="*/ 1067 h 3263"/>
                  <a:gd name="T86" fmla="*/ 1957 w 4004"/>
                  <a:gd name="T87" fmla="*/ 1002 h 3263"/>
                  <a:gd name="T88" fmla="*/ 2137 w 4004"/>
                  <a:gd name="T89" fmla="*/ 933 h 3263"/>
                  <a:gd name="T90" fmla="*/ 2315 w 4004"/>
                  <a:gd name="T91" fmla="*/ 862 h 3263"/>
                  <a:gd name="T92" fmla="*/ 2490 w 4004"/>
                  <a:gd name="T93" fmla="*/ 788 h 3263"/>
                  <a:gd name="T94" fmla="*/ 2665 w 4004"/>
                  <a:gd name="T95" fmla="*/ 710 h 3263"/>
                  <a:gd name="T96" fmla="*/ 2839 w 4004"/>
                  <a:gd name="T97" fmla="*/ 630 h 3263"/>
                  <a:gd name="T98" fmla="*/ 3010 w 4004"/>
                  <a:gd name="T99" fmla="*/ 546 h 3263"/>
                  <a:gd name="T100" fmla="*/ 3180 w 4004"/>
                  <a:gd name="T101" fmla="*/ 461 h 3263"/>
                  <a:gd name="T102" fmla="*/ 3348 w 4004"/>
                  <a:gd name="T103" fmla="*/ 373 h 3263"/>
                  <a:gd name="T104" fmla="*/ 3514 w 4004"/>
                  <a:gd name="T105" fmla="*/ 283 h 3263"/>
                  <a:gd name="T106" fmla="*/ 3679 w 4004"/>
                  <a:gd name="T107" fmla="*/ 190 h 3263"/>
                  <a:gd name="T108" fmla="*/ 3842 w 4004"/>
                  <a:gd name="T109" fmla="*/ 96 h 3263"/>
                  <a:gd name="T110" fmla="*/ 4004 w 4004"/>
                  <a:gd name="T111" fmla="*/ 0 h 3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04" h="3263">
                    <a:moveTo>
                      <a:pt x="4004" y="0"/>
                    </a:moveTo>
                    <a:lnTo>
                      <a:pt x="3986" y="88"/>
                    </a:lnTo>
                    <a:lnTo>
                      <a:pt x="3968" y="177"/>
                    </a:lnTo>
                    <a:lnTo>
                      <a:pt x="3948" y="265"/>
                    </a:lnTo>
                    <a:lnTo>
                      <a:pt x="3926" y="352"/>
                    </a:lnTo>
                    <a:lnTo>
                      <a:pt x="3902" y="440"/>
                    </a:lnTo>
                    <a:lnTo>
                      <a:pt x="3877" y="527"/>
                    </a:lnTo>
                    <a:lnTo>
                      <a:pt x="3851" y="613"/>
                    </a:lnTo>
                    <a:lnTo>
                      <a:pt x="3823" y="699"/>
                    </a:lnTo>
                    <a:lnTo>
                      <a:pt x="3794" y="786"/>
                    </a:lnTo>
                    <a:lnTo>
                      <a:pt x="3764" y="872"/>
                    </a:lnTo>
                    <a:lnTo>
                      <a:pt x="3732" y="957"/>
                    </a:lnTo>
                    <a:lnTo>
                      <a:pt x="3698" y="1041"/>
                    </a:lnTo>
                    <a:lnTo>
                      <a:pt x="3664" y="1125"/>
                    </a:lnTo>
                    <a:lnTo>
                      <a:pt x="3628" y="1209"/>
                    </a:lnTo>
                    <a:lnTo>
                      <a:pt x="3590" y="1291"/>
                    </a:lnTo>
                    <a:lnTo>
                      <a:pt x="3552" y="1374"/>
                    </a:lnTo>
                    <a:lnTo>
                      <a:pt x="3512" y="1457"/>
                    </a:lnTo>
                    <a:lnTo>
                      <a:pt x="3471" y="1538"/>
                    </a:lnTo>
                    <a:lnTo>
                      <a:pt x="3429" y="1619"/>
                    </a:lnTo>
                    <a:lnTo>
                      <a:pt x="3385" y="1699"/>
                    </a:lnTo>
                    <a:lnTo>
                      <a:pt x="3341" y="1778"/>
                    </a:lnTo>
                    <a:lnTo>
                      <a:pt x="3294" y="1857"/>
                    </a:lnTo>
                    <a:lnTo>
                      <a:pt x="3248" y="1936"/>
                    </a:lnTo>
                    <a:lnTo>
                      <a:pt x="3199" y="2013"/>
                    </a:lnTo>
                    <a:lnTo>
                      <a:pt x="3150" y="2090"/>
                    </a:lnTo>
                    <a:lnTo>
                      <a:pt x="3099" y="2166"/>
                    </a:lnTo>
                    <a:lnTo>
                      <a:pt x="3048" y="2241"/>
                    </a:lnTo>
                    <a:lnTo>
                      <a:pt x="2995" y="2316"/>
                    </a:lnTo>
                    <a:lnTo>
                      <a:pt x="2942" y="2389"/>
                    </a:lnTo>
                    <a:lnTo>
                      <a:pt x="2886" y="2462"/>
                    </a:lnTo>
                    <a:lnTo>
                      <a:pt x="2831" y="2534"/>
                    </a:lnTo>
                    <a:lnTo>
                      <a:pt x="2774" y="2605"/>
                    </a:lnTo>
                    <a:lnTo>
                      <a:pt x="2648" y="2648"/>
                    </a:lnTo>
                    <a:lnTo>
                      <a:pt x="2521" y="2690"/>
                    </a:lnTo>
                    <a:lnTo>
                      <a:pt x="2394" y="2732"/>
                    </a:lnTo>
                    <a:lnTo>
                      <a:pt x="2267" y="2771"/>
                    </a:lnTo>
                    <a:lnTo>
                      <a:pt x="2139" y="2810"/>
                    </a:lnTo>
                    <a:lnTo>
                      <a:pt x="2011" y="2849"/>
                    </a:lnTo>
                    <a:lnTo>
                      <a:pt x="1883" y="2885"/>
                    </a:lnTo>
                    <a:lnTo>
                      <a:pt x="1754" y="2921"/>
                    </a:lnTo>
                    <a:lnTo>
                      <a:pt x="1626" y="2956"/>
                    </a:lnTo>
                    <a:lnTo>
                      <a:pt x="1498" y="2990"/>
                    </a:lnTo>
                    <a:lnTo>
                      <a:pt x="1370" y="3022"/>
                    </a:lnTo>
                    <a:lnTo>
                      <a:pt x="1242" y="3054"/>
                    </a:lnTo>
                    <a:lnTo>
                      <a:pt x="1115" y="3084"/>
                    </a:lnTo>
                    <a:lnTo>
                      <a:pt x="988" y="3114"/>
                    </a:lnTo>
                    <a:lnTo>
                      <a:pt x="861" y="3141"/>
                    </a:lnTo>
                    <a:lnTo>
                      <a:pt x="735" y="3168"/>
                    </a:lnTo>
                    <a:lnTo>
                      <a:pt x="660" y="3183"/>
                    </a:lnTo>
                    <a:lnTo>
                      <a:pt x="580" y="3197"/>
                    </a:lnTo>
                    <a:lnTo>
                      <a:pt x="495" y="3210"/>
                    </a:lnTo>
                    <a:lnTo>
                      <a:pt x="405" y="3223"/>
                    </a:lnTo>
                    <a:lnTo>
                      <a:pt x="310" y="3234"/>
                    </a:lnTo>
                    <a:lnTo>
                      <a:pt x="211" y="3244"/>
                    </a:lnTo>
                    <a:lnTo>
                      <a:pt x="108" y="3255"/>
                    </a:lnTo>
                    <a:lnTo>
                      <a:pt x="0" y="3263"/>
                    </a:lnTo>
                    <a:lnTo>
                      <a:pt x="36" y="3226"/>
                    </a:lnTo>
                    <a:lnTo>
                      <a:pt x="70" y="3189"/>
                    </a:lnTo>
                    <a:lnTo>
                      <a:pt x="106" y="3151"/>
                    </a:lnTo>
                    <a:lnTo>
                      <a:pt x="138" y="3114"/>
                    </a:lnTo>
                    <a:lnTo>
                      <a:pt x="172" y="3075"/>
                    </a:lnTo>
                    <a:lnTo>
                      <a:pt x="204" y="3038"/>
                    </a:lnTo>
                    <a:lnTo>
                      <a:pt x="237" y="2999"/>
                    </a:lnTo>
                    <a:lnTo>
                      <a:pt x="269" y="2960"/>
                    </a:lnTo>
                    <a:lnTo>
                      <a:pt x="300" y="2921"/>
                    </a:lnTo>
                    <a:lnTo>
                      <a:pt x="330" y="2881"/>
                    </a:lnTo>
                    <a:lnTo>
                      <a:pt x="360" y="2842"/>
                    </a:lnTo>
                    <a:lnTo>
                      <a:pt x="390" y="2802"/>
                    </a:lnTo>
                    <a:lnTo>
                      <a:pt x="447" y="2722"/>
                    </a:lnTo>
                    <a:lnTo>
                      <a:pt x="504" y="2639"/>
                    </a:lnTo>
                    <a:lnTo>
                      <a:pt x="558" y="2556"/>
                    </a:lnTo>
                    <a:lnTo>
                      <a:pt x="610" y="2471"/>
                    </a:lnTo>
                    <a:lnTo>
                      <a:pt x="661" y="2385"/>
                    </a:lnTo>
                    <a:lnTo>
                      <a:pt x="711" y="2296"/>
                    </a:lnTo>
                    <a:lnTo>
                      <a:pt x="759" y="2208"/>
                    </a:lnTo>
                    <a:lnTo>
                      <a:pt x="805" y="2117"/>
                    </a:lnTo>
                    <a:lnTo>
                      <a:pt x="851" y="2024"/>
                    </a:lnTo>
                    <a:lnTo>
                      <a:pt x="895" y="1930"/>
                    </a:lnTo>
                    <a:lnTo>
                      <a:pt x="1226" y="1240"/>
                    </a:lnTo>
                    <a:lnTo>
                      <a:pt x="1318" y="1214"/>
                    </a:lnTo>
                    <a:lnTo>
                      <a:pt x="1411" y="1186"/>
                    </a:lnTo>
                    <a:lnTo>
                      <a:pt x="1503" y="1158"/>
                    </a:lnTo>
                    <a:lnTo>
                      <a:pt x="1595" y="1128"/>
                    </a:lnTo>
                    <a:lnTo>
                      <a:pt x="1685" y="1098"/>
                    </a:lnTo>
                    <a:lnTo>
                      <a:pt x="1777" y="1067"/>
                    </a:lnTo>
                    <a:lnTo>
                      <a:pt x="1867" y="1035"/>
                    </a:lnTo>
                    <a:lnTo>
                      <a:pt x="1957" y="1002"/>
                    </a:lnTo>
                    <a:lnTo>
                      <a:pt x="2047" y="968"/>
                    </a:lnTo>
                    <a:lnTo>
                      <a:pt x="2137" y="933"/>
                    </a:lnTo>
                    <a:lnTo>
                      <a:pt x="2226" y="898"/>
                    </a:lnTo>
                    <a:lnTo>
                      <a:pt x="2315" y="862"/>
                    </a:lnTo>
                    <a:lnTo>
                      <a:pt x="2403" y="825"/>
                    </a:lnTo>
                    <a:lnTo>
                      <a:pt x="2490" y="788"/>
                    </a:lnTo>
                    <a:lnTo>
                      <a:pt x="2578" y="749"/>
                    </a:lnTo>
                    <a:lnTo>
                      <a:pt x="2665" y="710"/>
                    </a:lnTo>
                    <a:lnTo>
                      <a:pt x="2752" y="670"/>
                    </a:lnTo>
                    <a:lnTo>
                      <a:pt x="2839" y="630"/>
                    </a:lnTo>
                    <a:lnTo>
                      <a:pt x="2924" y="588"/>
                    </a:lnTo>
                    <a:lnTo>
                      <a:pt x="3010" y="546"/>
                    </a:lnTo>
                    <a:lnTo>
                      <a:pt x="3095" y="504"/>
                    </a:lnTo>
                    <a:lnTo>
                      <a:pt x="3180" y="461"/>
                    </a:lnTo>
                    <a:lnTo>
                      <a:pt x="3264" y="418"/>
                    </a:lnTo>
                    <a:lnTo>
                      <a:pt x="3348" y="373"/>
                    </a:lnTo>
                    <a:lnTo>
                      <a:pt x="3432" y="329"/>
                    </a:lnTo>
                    <a:lnTo>
                      <a:pt x="3514" y="283"/>
                    </a:lnTo>
                    <a:lnTo>
                      <a:pt x="3597" y="237"/>
                    </a:lnTo>
                    <a:lnTo>
                      <a:pt x="3679" y="190"/>
                    </a:lnTo>
                    <a:lnTo>
                      <a:pt x="3762" y="144"/>
                    </a:lnTo>
                    <a:lnTo>
                      <a:pt x="3842" y="96"/>
                    </a:lnTo>
                    <a:lnTo>
                      <a:pt x="3924" y="4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淘宝店chenying0907 27"/>
              <p:cNvSpPr/>
              <p:nvPr/>
            </p:nvSpPr>
            <p:spPr bwMode="auto">
              <a:xfrm>
                <a:off x="3498851" y="3397250"/>
                <a:ext cx="912813" cy="406400"/>
              </a:xfrm>
              <a:custGeom>
                <a:avLst/>
                <a:gdLst>
                  <a:gd name="T0" fmla="*/ 1473 w 4603"/>
                  <a:gd name="T1" fmla="*/ 278 h 2052"/>
                  <a:gd name="T2" fmla="*/ 1684 w 4603"/>
                  <a:gd name="T3" fmla="*/ 299 h 2052"/>
                  <a:gd name="T4" fmla="*/ 1895 w 4603"/>
                  <a:gd name="T5" fmla="*/ 313 h 2052"/>
                  <a:gd name="T6" fmla="*/ 2104 w 4603"/>
                  <a:gd name="T7" fmla="*/ 323 h 2052"/>
                  <a:gd name="T8" fmla="*/ 2311 w 4603"/>
                  <a:gd name="T9" fmla="*/ 325 h 2052"/>
                  <a:gd name="T10" fmla="*/ 2518 w 4603"/>
                  <a:gd name="T11" fmla="*/ 323 h 2052"/>
                  <a:gd name="T12" fmla="*/ 2723 w 4603"/>
                  <a:gd name="T13" fmla="*/ 316 h 2052"/>
                  <a:gd name="T14" fmla="*/ 2926 w 4603"/>
                  <a:gd name="T15" fmla="*/ 302 h 2052"/>
                  <a:gd name="T16" fmla="*/ 3129 w 4603"/>
                  <a:gd name="T17" fmla="*/ 285 h 2052"/>
                  <a:gd name="T18" fmla="*/ 3329 w 4603"/>
                  <a:gd name="T19" fmla="*/ 261 h 2052"/>
                  <a:gd name="T20" fmla="*/ 3529 w 4603"/>
                  <a:gd name="T21" fmla="*/ 234 h 2052"/>
                  <a:gd name="T22" fmla="*/ 3728 w 4603"/>
                  <a:gd name="T23" fmla="*/ 201 h 2052"/>
                  <a:gd name="T24" fmla="*/ 3925 w 4603"/>
                  <a:gd name="T25" fmla="*/ 165 h 2052"/>
                  <a:gd name="T26" fmla="*/ 4120 w 4603"/>
                  <a:gd name="T27" fmla="*/ 123 h 2052"/>
                  <a:gd name="T28" fmla="*/ 4314 w 4603"/>
                  <a:gd name="T29" fmla="*/ 78 h 2052"/>
                  <a:gd name="T30" fmla="*/ 4507 w 4603"/>
                  <a:gd name="T31" fmla="*/ 28 h 2052"/>
                  <a:gd name="T32" fmla="*/ 4272 w 4603"/>
                  <a:gd name="T33" fmla="*/ 690 h 2052"/>
                  <a:gd name="T34" fmla="*/ 4278 w 4603"/>
                  <a:gd name="T35" fmla="*/ 670 h 2052"/>
                  <a:gd name="T36" fmla="*/ 4274 w 4603"/>
                  <a:gd name="T37" fmla="*/ 649 h 2052"/>
                  <a:gd name="T38" fmla="*/ 4264 w 4603"/>
                  <a:gd name="T39" fmla="*/ 633 h 2052"/>
                  <a:gd name="T40" fmla="*/ 4249 w 4603"/>
                  <a:gd name="T41" fmla="*/ 620 h 2052"/>
                  <a:gd name="T42" fmla="*/ 4231 w 4603"/>
                  <a:gd name="T43" fmla="*/ 612 h 2052"/>
                  <a:gd name="T44" fmla="*/ 4212 w 4603"/>
                  <a:gd name="T45" fmla="*/ 611 h 2052"/>
                  <a:gd name="T46" fmla="*/ 4194 w 4603"/>
                  <a:gd name="T47" fmla="*/ 616 h 2052"/>
                  <a:gd name="T48" fmla="*/ 4177 w 4603"/>
                  <a:gd name="T49" fmla="*/ 630 h 2052"/>
                  <a:gd name="T50" fmla="*/ 4025 w 4603"/>
                  <a:gd name="T51" fmla="*/ 825 h 2052"/>
                  <a:gd name="T52" fmla="*/ 3868 w 4603"/>
                  <a:gd name="T53" fmla="*/ 1015 h 2052"/>
                  <a:gd name="T54" fmla="*/ 3707 w 4603"/>
                  <a:gd name="T55" fmla="*/ 1201 h 2052"/>
                  <a:gd name="T56" fmla="*/ 3542 w 4603"/>
                  <a:gd name="T57" fmla="*/ 1382 h 2052"/>
                  <a:gd name="T58" fmla="*/ 3371 w 4603"/>
                  <a:gd name="T59" fmla="*/ 1558 h 2052"/>
                  <a:gd name="T60" fmla="*/ 3197 w 4603"/>
                  <a:gd name="T61" fmla="*/ 1728 h 2052"/>
                  <a:gd name="T62" fmla="*/ 3015 w 4603"/>
                  <a:gd name="T63" fmla="*/ 1891 h 2052"/>
                  <a:gd name="T64" fmla="*/ 2921 w 4603"/>
                  <a:gd name="T65" fmla="*/ 1970 h 2052"/>
                  <a:gd name="T66" fmla="*/ 2827 w 4603"/>
                  <a:gd name="T67" fmla="*/ 2049 h 2052"/>
                  <a:gd name="T68" fmla="*/ 2507 w 4603"/>
                  <a:gd name="T69" fmla="*/ 2052 h 2052"/>
                  <a:gd name="T70" fmla="*/ 2172 w 4603"/>
                  <a:gd name="T71" fmla="*/ 2047 h 2052"/>
                  <a:gd name="T72" fmla="*/ 1825 w 4603"/>
                  <a:gd name="T73" fmla="*/ 2033 h 2052"/>
                  <a:gd name="T74" fmla="*/ 1647 w 4603"/>
                  <a:gd name="T75" fmla="*/ 2023 h 2052"/>
                  <a:gd name="T76" fmla="*/ 1467 w 4603"/>
                  <a:gd name="T77" fmla="*/ 2010 h 2052"/>
                  <a:gd name="T78" fmla="*/ 1286 w 4603"/>
                  <a:gd name="T79" fmla="*/ 1994 h 2052"/>
                  <a:gd name="T80" fmla="*/ 1103 w 4603"/>
                  <a:gd name="T81" fmla="*/ 1976 h 2052"/>
                  <a:gd name="T82" fmla="*/ 920 w 4603"/>
                  <a:gd name="T83" fmla="*/ 1954 h 2052"/>
                  <a:gd name="T84" fmla="*/ 735 w 4603"/>
                  <a:gd name="T85" fmla="*/ 1931 h 2052"/>
                  <a:gd name="T86" fmla="*/ 551 w 4603"/>
                  <a:gd name="T87" fmla="*/ 1905 h 2052"/>
                  <a:gd name="T88" fmla="*/ 366 w 4603"/>
                  <a:gd name="T89" fmla="*/ 1875 h 2052"/>
                  <a:gd name="T90" fmla="*/ 183 w 4603"/>
                  <a:gd name="T91" fmla="*/ 1842 h 2052"/>
                  <a:gd name="T92" fmla="*/ 0 w 4603"/>
                  <a:gd name="T93" fmla="*/ 1806 h 2052"/>
                  <a:gd name="T94" fmla="*/ 107 w 4603"/>
                  <a:gd name="T95" fmla="*/ 1731 h 2052"/>
                  <a:gd name="T96" fmla="*/ 211 w 4603"/>
                  <a:gd name="T97" fmla="*/ 1654 h 2052"/>
                  <a:gd name="T98" fmla="*/ 313 w 4603"/>
                  <a:gd name="T99" fmla="*/ 1572 h 2052"/>
                  <a:gd name="T100" fmla="*/ 413 w 4603"/>
                  <a:gd name="T101" fmla="*/ 1488 h 2052"/>
                  <a:gd name="T102" fmla="*/ 509 w 4603"/>
                  <a:gd name="T103" fmla="*/ 1401 h 2052"/>
                  <a:gd name="T104" fmla="*/ 603 w 4603"/>
                  <a:gd name="T105" fmla="*/ 1310 h 2052"/>
                  <a:gd name="T106" fmla="*/ 694 w 4603"/>
                  <a:gd name="T107" fmla="*/ 1217 h 2052"/>
                  <a:gd name="T108" fmla="*/ 783 w 4603"/>
                  <a:gd name="T109" fmla="*/ 1122 h 2052"/>
                  <a:gd name="T110" fmla="*/ 868 w 4603"/>
                  <a:gd name="T111" fmla="*/ 1023 h 2052"/>
                  <a:gd name="T112" fmla="*/ 949 w 4603"/>
                  <a:gd name="T113" fmla="*/ 921 h 2052"/>
                  <a:gd name="T114" fmla="*/ 1027 w 4603"/>
                  <a:gd name="T115" fmla="*/ 818 h 2052"/>
                  <a:gd name="T116" fmla="*/ 1102 w 4603"/>
                  <a:gd name="T117" fmla="*/ 712 h 2052"/>
                  <a:gd name="T118" fmla="*/ 1174 w 4603"/>
                  <a:gd name="T119" fmla="*/ 604 h 2052"/>
                  <a:gd name="T120" fmla="*/ 1242 w 4603"/>
                  <a:gd name="T121" fmla="*/ 493 h 2052"/>
                  <a:gd name="T122" fmla="*/ 1306 w 4603"/>
                  <a:gd name="T123" fmla="*/ 380 h 2052"/>
                  <a:gd name="T124" fmla="*/ 1367 w 4603"/>
                  <a:gd name="T125" fmla="*/ 266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603" h="2052">
                    <a:moveTo>
                      <a:pt x="1367" y="266"/>
                    </a:moveTo>
                    <a:lnTo>
                      <a:pt x="1473" y="278"/>
                    </a:lnTo>
                    <a:lnTo>
                      <a:pt x="1579" y="289"/>
                    </a:lnTo>
                    <a:lnTo>
                      <a:pt x="1684" y="299"/>
                    </a:lnTo>
                    <a:lnTo>
                      <a:pt x="1790" y="307"/>
                    </a:lnTo>
                    <a:lnTo>
                      <a:pt x="1895" y="313"/>
                    </a:lnTo>
                    <a:lnTo>
                      <a:pt x="1999" y="318"/>
                    </a:lnTo>
                    <a:lnTo>
                      <a:pt x="2104" y="323"/>
                    </a:lnTo>
                    <a:lnTo>
                      <a:pt x="2207" y="325"/>
                    </a:lnTo>
                    <a:lnTo>
                      <a:pt x="2311" y="325"/>
                    </a:lnTo>
                    <a:lnTo>
                      <a:pt x="2414" y="325"/>
                    </a:lnTo>
                    <a:lnTo>
                      <a:pt x="2518" y="323"/>
                    </a:lnTo>
                    <a:lnTo>
                      <a:pt x="2620" y="320"/>
                    </a:lnTo>
                    <a:lnTo>
                      <a:pt x="2723" y="316"/>
                    </a:lnTo>
                    <a:lnTo>
                      <a:pt x="2825" y="310"/>
                    </a:lnTo>
                    <a:lnTo>
                      <a:pt x="2926" y="302"/>
                    </a:lnTo>
                    <a:lnTo>
                      <a:pt x="3028" y="294"/>
                    </a:lnTo>
                    <a:lnTo>
                      <a:pt x="3129" y="285"/>
                    </a:lnTo>
                    <a:lnTo>
                      <a:pt x="3230" y="274"/>
                    </a:lnTo>
                    <a:lnTo>
                      <a:pt x="3329" y="261"/>
                    </a:lnTo>
                    <a:lnTo>
                      <a:pt x="3430" y="249"/>
                    </a:lnTo>
                    <a:lnTo>
                      <a:pt x="3529" y="234"/>
                    </a:lnTo>
                    <a:lnTo>
                      <a:pt x="3629" y="218"/>
                    </a:lnTo>
                    <a:lnTo>
                      <a:pt x="3728" y="201"/>
                    </a:lnTo>
                    <a:lnTo>
                      <a:pt x="3826" y="183"/>
                    </a:lnTo>
                    <a:lnTo>
                      <a:pt x="3925" y="165"/>
                    </a:lnTo>
                    <a:lnTo>
                      <a:pt x="4022" y="144"/>
                    </a:lnTo>
                    <a:lnTo>
                      <a:pt x="4120" y="123"/>
                    </a:lnTo>
                    <a:lnTo>
                      <a:pt x="4217" y="100"/>
                    </a:lnTo>
                    <a:lnTo>
                      <a:pt x="4314" y="78"/>
                    </a:lnTo>
                    <a:lnTo>
                      <a:pt x="4410" y="53"/>
                    </a:lnTo>
                    <a:lnTo>
                      <a:pt x="4507" y="28"/>
                    </a:lnTo>
                    <a:lnTo>
                      <a:pt x="4603" y="0"/>
                    </a:lnTo>
                    <a:lnTo>
                      <a:pt x="4272" y="690"/>
                    </a:lnTo>
                    <a:lnTo>
                      <a:pt x="4275" y="680"/>
                    </a:lnTo>
                    <a:lnTo>
                      <a:pt x="4278" y="670"/>
                    </a:lnTo>
                    <a:lnTo>
                      <a:pt x="4276" y="659"/>
                    </a:lnTo>
                    <a:lnTo>
                      <a:pt x="4274" y="649"/>
                    </a:lnTo>
                    <a:lnTo>
                      <a:pt x="4270" y="641"/>
                    </a:lnTo>
                    <a:lnTo>
                      <a:pt x="4264" y="633"/>
                    </a:lnTo>
                    <a:lnTo>
                      <a:pt x="4257" y="625"/>
                    </a:lnTo>
                    <a:lnTo>
                      <a:pt x="4249" y="620"/>
                    </a:lnTo>
                    <a:lnTo>
                      <a:pt x="4240" y="615"/>
                    </a:lnTo>
                    <a:lnTo>
                      <a:pt x="4231" y="612"/>
                    </a:lnTo>
                    <a:lnTo>
                      <a:pt x="4222" y="611"/>
                    </a:lnTo>
                    <a:lnTo>
                      <a:pt x="4212" y="611"/>
                    </a:lnTo>
                    <a:lnTo>
                      <a:pt x="4203" y="612"/>
                    </a:lnTo>
                    <a:lnTo>
                      <a:pt x="4194" y="616"/>
                    </a:lnTo>
                    <a:lnTo>
                      <a:pt x="4185" y="622"/>
                    </a:lnTo>
                    <a:lnTo>
                      <a:pt x="4177" y="630"/>
                    </a:lnTo>
                    <a:lnTo>
                      <a:pt x="4101" y="727"/>
                    </a:lnTo>
                    <a:lnTo>
                      <a:pt x="4025" y="825"/>
                    </a:lnTo>
                    <a:lnTo>
                      <a:pt x="3946" y="920"/>
                    </a:lnTo>
                    <a:lnTo>
                      <a:pt x="3868" y="1015"/>
                    </a:lnTo>
                    <a:lnTo>
                      <a:pt x="3788" y="1108"/>
                    </a:lnTo>
                    <a:lnTo>
                      <a:pt x="3707" y="1201"/>
                    </a:lnTo>
                    <a:lnTo>
                      <a:pt x="3625" y="1292"/>
                    </a:lnTo>
                    <a:lnTo>
                      <a:pt x="3542" y="1382"/>
                    </a:lnTo>
                    <a:lnTo>
                      <a:pt x="3458" y="1470"/>
                    </a:lnTo>
                    <a:lnTo>
                      <a:pt x="3371" y="1558"/>
                    </a:lnTo>
                    <a:lnTo>
                      <a:pt x="3285" y="1644"/>
                    </a:lnTo>
                    <a:lnTo>
                      <a:pt x="3197" y="1728"/>
                    </a:lnTo>
                    <a:lnTo>
                      <a:pt x="3106" y="1810"/>
                    </a:lnTo>
                    <a:lnTo>
                      <a:pt x="3015" y="1891"/>
                    </a:lnTo>
                    <a:lnTo>
                      <a:pt x="2969" y="1932"/>
                    </a:lnTo>
                    <a:lnTo>
                      <a:pt x="2921" y="1970"/>
                    </a:lnTo>
                    <a:lnTo>
                      <a:pt x="2875" y="2010"/>
                    </a:lnTo>
                    <a:lnTo>
                      <a:pt x="2827" y="2049"/>
                    </a:lnTo>
                    <a:lnTo>
                      <a:pt x="2668" y="2051"/>
                    </a:lnTo>
                    <a:lnTo>
                      <a:pt x="2507" y="2052"/>
                    </a:lnTo>
                    <a:lnTo>
                      <a:pt x="2341" y="2051"/>
                    </a:lnTo>
                    <a:lnTo>
                      <a:pt x="2172" y="2047"/>
                    </a:lnTo>
                    <a:lnTo>
                      <a:pt x="1999" y="2042"/>
                    </a:lnTo>
                    <a:lnTo>
                      <a:pt x="1825" y="2033"/>
                    </a:lnTo>
                    <a:lnTo>
                      <a:pt x="1736" y="2028"/>
                    </a:lnTo>
                    <a:lnTo>
                      <a:pt x="1647" y="2023"/>
                    </a:lnTo>
                    <a:lnTo>
                      <a:pt x="1557" y="2017"/>
                    </a:lnTo>
                    <a:lnTo>
                      <a:pt x="1467" y="2010"/>
                    </a:lnTo>
                    <a:lnTo>
                      <a:pt x="1377" y="2002"/>
                    </a:lnTo>
                    <a:lnTo>
                      <a:pt x="1286" y="1994"/>
                    </a:lnTo>
                    <a:lnTo>
                      <a:pt x="1194" y="1985"/>
                    </a:lnTo>
                    <a:lnTo>
                      <a:pt x="1103" y="1976"/>
                    </a:lnTo>
                    <a:lnTo>
                      <a:pt x="1012" y="1966"/>
                    </a:lnTo>
                    <a:lnTo>
                      <a:pt x="920" y="1954"/>
                    </a:lnTo>
                    <a:lnTo>
                      <a:pt x="828" y="1943"/>
                    </a:lnTo>
                    <a:lnTo>
                      <a:pt x="735" y="1931"/>
                    </a:lnTo>
                    <a:lnTo>
                      <a:pt x="643" y="1918"/>
                    </a:lnTo>
                    <a:lnTo>
                      <a:pt x="551" y="1905"/>
                    </a:lnTo>
                    <a:lnTo>
                      <a:pt x="458" y="1890"/>
                    </a:lnTo>
                    <a:lnTo>
                      <a:pt x="366" y="1875"/>
                    </a:lnTo>
                    <a:lnTo>
                      <a:pt x="275" y="1859"/>
                    </a:lnTo>
                    <a:lnTo>
                      <a:pt x="183" y="1842"/>
                    </a:lnTo>
                    <a:lnTo>
                      <a:pt x="91" y="1824"/>
                    </a:lnTo>
                    <a:lnTo>
                      <a:pt x="0" y="1806"/>
                    </a:lnTo>
                    <a:lnTo>
                      <a:pt x="53" y="1770"/>
                    </a:lnTo>
                    <a:lnTo>
                      <a:pt x="107" y="1731"/>
                    </a:lnTo>
                    <a:lnTo>
                      <a:pt x="159" y="1692"/>
                    </a:lnTo>
                    <a:lnTo>
                      <a:pt x="211" y="1654"/>
                    </a:lnTo>
                    <a:lnTo>
                      <a:pt x="262" y="1613"/>
                    </a:lnTo>
                    <a:lnTo>
                      <a:pt x="313" y="1572"/>
                    </a:lnTo>
                    <a:lnTo>
                      <a:pt x="363" y="1531"/>
                    </a:lnTo>
                    <a:lnTo>
                      <a:pt x="413" y="1488"/>
                    </a:lnTo>
                    <a:lnTo>
                      <a:pt x="460" y="1445"/>
                    </a:lnTo>
                    <a:lnTo>
                      <a:pt x="509" y="1401"/>
                    </a:lnTo>
                    <a:lnTo>
                      <a:pt x="557" y="1357"/>
                    </a:lnTo>
                    <a:lnTo>
                      <a:pt x="603" y="1310"/>
                    </a:lnTo>
                    <a:lnTo>
                      <a:pt x="649" y="1265"/>
                    </a:lnTo>
                    <a:lnTo>
                      <a:pt x="694" y="1217"/>
                    </a:lnTo>
                    <a:lnTo>
                      <a:pt x="738" y="1170"/>
                    </a:lnTo>
                    <a:lnTo>
                      <a:pt x="783" y="1122"/>
                    </a:lnTo>
                    <a:lnTo>
                      <a:pt x="824" y="1073"/>
                    </a:lnTo>
                    <a:lnTo>
                      <a:pt x="868" y="1023"/>
                    </a:lnTo>
                    <a:lnTo>
                      <a:pt x="908" y="972"/>
                    </a:lnTo>
                    <a:lnTo>
                      <a:pt x="949" y="921"/>
                    </a:lnTo>
                    <a:lnTo>
                      <a:pt x="989" y="870"/>
                    </a:lnTo>
                    <a:lnTo>
                      <a:pt x="1027" y="818"/>
                    </a:lnTo>
                    <a:lnTo>
                      <a:pt x="1065" y="765"/>
                    </a:lnTo>
                    <a:lnTo>
                      <a:pt x="1102" y="712"/>
                    </a:lnTo>
                    <a:lnTo>
                      <a:pt x="1139" y="658"/>
                    </a:lnTo>
                    <a:lnTo>
                      <a:pt x="1174" y="604"/>
                    </a:lnTo>
                    <a:lnTo>
                      <a:pt x="1209" y="548"/>
                    </a:lnTo>
                    <a:lnTo>
                      <a:pt x="1242" y="493"/>
                    </a:lnTo>
                    <a:lnTo>
                      <a:pt x="1275" y="437"/>
                    </a:lnTo>
                    <a:lnTo>
                      <a:pt x="1306" y="380"/>
                    </a:lnTo>
                    <a:lnTo>
                      <a:pt x="1337" y="323"/>
                    </a:lnTo>
                    <a:lnTo>
                      <a:pt x="1367" y="2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淘宝店chenying0907 28"/>
              <p:cNvSpPr/>
              <p:nvPr/>
            </p:nvSpPr>
            <p:spPr bwMode="auto">
              <a:xfrm>
                <a:off x="3375026" y="3443288"/>
                <a:ext cx="371475" cy="304800"/>
              </a:xfrm>
              <a:custGeom>
                <a:avLst/>
                <a:gdLst>
                  <a:gd name="T0" fmla="*/ 520 w 1868"/>
                  <a:gd name="T1" fmla="*/ 1498 h 1534"/>
                  <a:gd name="T2" fmla="*/ 629 w 1868"/>
                  <a:gd name="T3" fmla="*/ 1424 h 1534"/>
                  <a:gd name="T4" fmla="*/ 734 w 1868"/>
                  <a:gd name="T5" fmla="*/ 1347 h 1534"/>
                  <a:gd name="T6" fmla="*/ 838 w 1868"/>
                  <a:gd name="T7" fmla="*/ 1266 h 1534"/>
                  <a:gd name="T8" fmla="*/ 939 w 1868"/>
                  <a:gd name="T9" fmla="*/ 1182 h 1534"/>
                  <a:gd name="T10" fmla="*/ 1036 w 1868"/>
                  <a:gd name="T11" fmla="*/ 1095 h 1534"/>
                  <a:gd name="T12" fmla="*/ 1131 w 1868"/>
                  <a:gd name="T13" fmla="*/ 1004 h 1534"/>
                  <a:gd name="T14" fmla="*/ 1223 w 1868"/>
                  <a:gd name="T15" fmla="*/ 911 h 1534"/>
                  <a:gd name="T16" fmla="*/ 1313 w 1868"/>
                  <a:gd name="T17" fmla="*/ 815 h 1534"/>
                  <a:gd name="T18" fmla="*/ 1398 w 1868"/>
                  <a:gd name="T19" fmla="*/ 716 h 1534"/>
                  <a:gd name="T20" fmla="*/ 1481 w 1868"/>
                  <a:gd name="T21" fmla="*/ 614 h 1534"/>
                  <a:gd name="T22" fmla="*/ 1560 w 1868"/>
                  <a:gd name="T23" fmla="*/ 510 h 1534"/>
                  <a:gd name="T24" fmla="*/ 1635 w 1868"/>
                  <a:gd name="T25" fmla="*/ 402 h 1534"/>
                  <a:gd name="T26" fmla="*/ 1706 w 1868"/>
                  <a:gd name="T27" fmla="*/ 293 h 1534"/>
                  <a:gd name="T28" fmla="*/ 1774 w 1868"/>
                  <a:gd name="T29" fmla="*/ 181 h 1534"/>
                  <a:gd name="T30" fmla="*/ 1838 w 1868"/>
                  <a:gd name="T31" fmla="*/ 68 h 1534"/>
                  <a:gd name="T32" fmla="*/ 1850 w 1868"/>
                  <a:gd name="T33" fmla="*/ 8 h 1534"/>
                  <a:gd name="T34" fmla="*/ 1813 w 1868"/>
                  <a:gd name="T35" fmla="*/ 3 h 1534"/>
                  <a:gd name="T36" fmla="*/ 1761 w 1868"/>
                  <a:gd name="T37" fmla="*/ 65 h 1534"/>
                  <a:gd name="T38" fmla="*/ 1687 w 1868"/>
                  <a:gd name="T39" fmla="*/ 190 h 1534"/>
                  <a:gd name="T40" fmla="*/ 1605 w 1868"/>
                  <a:gd name="T41" fmla="*/ 309 h 1534"/>
                  <a:gd name="T42" fmla="*/ 1518 w 1868"/>
                  <a:gd name="T43" fmla="*/ 424 h 1534"/>
                  <a:gd name="T44" fmla="*/ 1424 w 1868"/>
                  <a:gd name="T45" fmla="*/ 531 h 1534"/>
                  <a:gd name="T46" fmla="*/ 1323 w 1868"/>
                  <a:gd name="T47" fmla="*/ 634 h 1534"/>
                  <a:gd name="T48" fmla="*/ 1216 w 1868"/>
                  <a:gd name="T49" fmla="*/ 731 h 1534"/>
                  <a:gd name="T50" fmla="*/ 1105 w 1868"/>
                  <a:gd name="T51" fmla="*/ 824 h 1534"/>
                  <a:gd name="T52" fmla="*/ 988 w 1868"/>
                  <a:gd name="T53" fmla="*/ 910 h 1534"/>
                  <a:gd name="T54" fmla="*/ 868 w 1868"/>
                  <a:gd name="T55" fmla="*/ 993 h 1534"/>
                  <a:gd name="T56" fmla="*/ 744 w 1868"/>
                  <a:gd name="T57" fmla="*/ 1070 h 1534"/>
                  <a:gd name="T58" fmla="*/ 614 w 1868"/>
                  <a:gd name="T59" fmla="*/ 1143 h 1534"/>
                  <a:gd name="T60" fmla="*/ 483 w 1868"/>
                  <a:gd name="T61" fmla="*/ 1211 h 1534"/>
                  <a:gd name="T62" fmla="*/ 348 w 1868"/>
                  <a:gd name="T63" fmla="*/ 1275 h 1534"/>
                  <a:gd name="T64" fmla="*/ 209 w 1868"/>
                  <a:gd name="T65" fmla="*/ 1336 h 1534"/>
                  <a:gd name="T66" fmla="*/ 70 w 1868"/>
                  <a:gd name="T67" fmla="*/ 1391 h 1534"/>
                  <a:gd name="T68" fmla="*/ 57 w 1868"/>
                  <a:gd name="T69" fmla="*/ 1433 h 1534"/>
                  <a:gd name="T70" fmla="*/ 173 w 1868"/>
                  <a:gd name="T71" fmla="*/ 1464 h 1534"/>
                  <a:gd name="T72" fmla="*/ 289 w 1868"/>
                  <a:gd name="T73" fmla="*/ 1492 h 1534"/>
                  <a:gd name="T74" fmla="*/ 407 w 1868"/>
                  <a:gd name="T75" fmla="*/ 1520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68" h="1534">
                    <a:moveTo>
                      <a:pt x="466" y="1534"/>
                    </a:moveTo>
                    <a:lnTo>
                      <a:pt x="520" y="1498"/>
                    </a:lnTo>
                    <a:lnTo>
                      <a:pt x="575" y="1461"/>
                    </a:lnTo>
                    <a:lnTo>
                      <a:pt x="629" y="1424"/>
                    </a:lnTo>
                    <a:lnTo>
                      <a:pt x="682" y="1387"/>
                    </a:lnTo>
                    <a:lnTo>
                      <a:pt x="734" y="1347"/>
                    </a:lnTo>
                    <a:lnTo>
                      <a:pt x="787" y="1307"/>
                    </a:lnTo>
                    <a:lnTo>
                      <a:pt x="838" y="1266"/>
                    </a:lnTo>
                    <a:lnTo>
                      <a:pt x="889" y="1224"/>
                    </a:lnTo>
                    <a:lnTo>
                      <a:pt x="939" y="1182"/>
                    </a:lnTo>
                    <a:lnTo>
                      <a:pt x="987" y="1139"/>
                    </a:lnTo>
                    <a:lnTo>
                      <a:pt x="1036" y="1095"/>
                    </a:lnTo>
                    <a:lnTo>
                      <a:pt x="1084" y="1050"/>
                    </a:lnTo>
                    <a:lnTo>
                      <a:pt x="1131" y="1004"/>
                    </a:lnTo>
                    <a:lnTo>
                      <a:pt x="1178" y="958"/>
                    </a:lnTo>
                    <a:lnTo>
                      <a:pt x="1223" y="911"/>
                    </a:lnTo>
                    <a:lnTo>
                      <a:pt x="1269" y="864"/>
                    </a:lnTo>
                    <a:lnTo>
                      <a:pt x="1313" y="815"/>
                    </a:lnTo>
                    <a:lnTo>
                      <a:pt x="1356" y="766"/>
                    </a:lnTo>
                    <a:lnTo>
                      <a:pt x="1398" y="716"/>
                    </a:lnTo>
                    <a:lnTo>
                      <a:pt x="1440" y="665"/>
                    </a:lnTo>
                    <a:lnTo>
                      <a:pt x="1481" y="614"/>
                    </a:lnTo>
                    <a:lnTo>
                      <a:pt x="1520" y="562"/>
                    </a:lnTo>
                    <a:lnTo>
                      <a:pt x="1560" y="510"/>
                    </a:lnTo>
                    <a:lnTo>
                      <a:pt x="1597" y="457"/>
                    </a:lnTo>
                    <a:lnTo>
                      <a:pt x="1635" y="402"/>
                    </a:lnTo>
                    <a:lnTo>
                      <a:pt x="1671" y="348"/>
                    </a:lnTo>
                    <a:lnTo>
                      <a:pt x="1706" y="293"/>
                    </a:lnTo>
                    <a:lnTo>
                      <a:pt x="1741" y="238"/>
                    </a:lnTo>
                    <a:lnTo>
                      <a:pt x="1774" y="181"/>
                    </a:lnTo>
                    <a:lnTo>
                      <a:pt x="1807" y="124"/>
                    </a:lnTo>
                    <a:lnTo>
                      <a:pt x="1838" y="68"/>
                    </a:lnTo>
                    <a:lnTo>
                      <a:pt x="1868" y="10"/>
                    </a:lnTo>
                    <a:lnTo>
                      <a:pt x="1850" y="8"/>
                    </a:lnTo>
                    <a:lnTo>
                      <a:pt x="1832" y="5"/>
                    </a:lnTo>
                    <a:lnTo>
                      <a:pt x="1813" y="3"/>
                    </a:lnTo>
                    <a:lnTo>
                      <a:pt x="1795" y="0"/>
                    </a:lnTo>
                    <a:lnTo>
                      <a:pt x="1761" y="65"/>
                    </a:lnTo>
                    <a:lnTo>
                      <a:pt x="1724" y="129"/>
                    </a:lnTo>
                    <a:lnTo>
                      <a:pt x="1687" y="190"/>
                    </a:lnTo>
                    <a:lnTo>
                      <a:pt x="1647" y="250"/>
                    </a:lnTo>
                    <a:lnTo>
                      <a:pt x="1605" y="309"/>
                    </a:lnTo>
                    <a:lnTo>
                      <a:pt x="1562" y="367"/>
                    </a:lnTo>
                    <a:lnTo>
                      <a:pt x="1518" y="424"/>
                    </a:lnTo>
                    <a:lnTo>
                      <a:pt x="1472" y="478"/>
                    </a:lnTo>
                    <a:lnTo>
                      <a:pt x="1424" y="531"/>
                    </a:lnTo>
                    <a:lnTo>
                      <a:pt x="1374" y="584"/>
                    </a:lnTo>
                    <a:lnTo>
                      <a:pt x="1323" y="634"/>
                    </a:lnTo>
                    <a:lnTo>
                      <a:pt x="1271" y="683"/>
                    </a:lnTo>
                    <a:lnTo>
                      <a:pt x="1216" y="731"/>
                    </a:lnTo>
                    <a:lnTo>
                      <a:pt x="1162" y="778"/>
                    </a:lnTo>
                    <a:lnTo>
                      <a:pt x="1105" y="824"/>
                    </a:lnTo>
                    <a:lnTo>
                      <a:pt x="1047" y="867"/>
                    </a:lnTo>
                    <a:lnTo>
                      <a:pt x="988" y="910"/>
                    </a:lnTo>
                    <a:lnTo>
                      <a:pt x="930" y="952"/>
                    </a:lnTo>
                    <a:lnTo>
                      <a:pt x="868" y="993"/>
                    </a:lnTo>
                    <a:lnTo>
                      <a:pt x="806" y="1032"/>
                    </a:lnTo>
                    <a:lnTo>
                      <a:pt x="744" y="1070"/>
                    </a:lnTo>
                    <a:lnTo>
                      <a:pt x="679" y="1108"/>
                    </a:lnTo>
                    <a:lnTo>
                      <a:pt x="614" y="1143"/>
                    </a:lnTo>
                    <a:lnTo>
                      <a:pt x="548" y="1178"/>
                    </a:lnTo>
                    <a:lnTo>
                      <a:pt x="483" y="1211"/>
                    </a:lnTo>
                    <a:lnTo>
                      <a:pt x="415" y="1244"/>
                    </a:lnTo>
                    <a:lnTo>
                      <a:pt x="348" y="1275"/>
                    </a:lnTo>
                    <a:lnTo>
                      <a:pt x="279" y="1306"/>
                    </a:lnTo>
                    <a:lnTo>
                      <a:pt x="209" y="1336"/>
                    </a:lnTo>
                    <a:lnTo>
                      <a:pt x="140" y="1363"/>
                    </a:lnTo>
                    <a:lnTo>
                      <a:pt x="70" y="1391"/>
                    </a:lnTo>
                    <a:lnTo>
                      <a:pt x="0" y="1417"/>
                    </a:lnTo>
                    <a:lnTo>
                      <a:pt x="57" y="1433"/>
                    </a:lnTo>
                    <a:lnTo>
                      <a:pt x="115" y="1448"/>
                    </a:lnTo>
                    <a:lnTo>
                      <a:pt x="173" y="1464"/>
                    </a:lnTo>
                    <a:lnTo>
                      <a:pt x="231" y="1478"/>
                    </a:lnTo>
                    <a:lnTo>
                      <a:pt x="289" y="1492"/>
                    </a:lnTo>
                    <a:lnTo>
                      <a:pt x="348" y="1507"/>
                    </a:lnTo>
                    <a:lnTo>
                      <a:pt x="407" y="1520"/>
                    </a:lnTo>
                    <a:lnTo>
                      <a:pt x="466" y="1534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淘宝店chenying0907 29"/>
              <p:cNvSpPr/>
              <p:nvPr/>
            </p:nvSpPr>
            <p:spPr bwMode="auto">
              <a:xfrm>
                <a:off x="5967413" y="1635125"/>
                <a:ext cx="476250" cy="647700"/>
              </a:xfrm>
              <a:custGeom>
                <a:avLst/>
                <a:gdLst>
                  <a:gd name="T0" fmla="*/ 120 w 2397"/>
                  <a:gd name="T1" fmla="*/ 3254 h 3260"/>
                  <a:gd name="T2" fmla="*/ 198 w 2397"/>
                  <a:gd name="T3" fmla="*/ 3202 h 3260"/>
                  <a:gd name="T4" fmla="*/ 300 w 2397"/>
                  <a:gd name="T5" fmla="*/ 3128 h 3260"/>
                  <a:gd name="T6" fmla="*/ 385 w 2397"/>
                  <a:gd name="T7" fmla="*/ 3063 h 3260"/>
                  <a:gd name="T8" fmla="*/ 482 w 2397"/>
                  <a:gd name="T9" fmla="*/ 2986 h 3260"/>
                  <a:gd name="T10" fmla="*/ 588 w 2397"/>
                  <a:gd name="T11" fmla="*/ 2896 h 3260"/>
                  <a:gd name="T12" fmla="*/ 703 w 2397"/>
                  <a:gd name="T13" fmla="*/ 2796 h 3260"/>
                  <a:gd name="T14" fmla="*/ 824 w 2397"/>
                  <a:gd name="T15" fmla="*/ 2683 h 3260"/>
                  <a:gd name="T16" fmla="*/ 950 w 2397"/>
                  <a:gd name="T17" fmla="*/ 2558 h 3260"/>
                  <a:gd name="T18" fmla="*/ 1078 w 2397"/>
                  <a:gd name="T19" fmla="*/ 2421 h 3260"/>
                  <a:gd name="T20" fmla="*/ 1209 w 2397"/>
                  <a:gd name="T21" fmla="*/ 2274 h 3260"/>
                  <a:gd name="T22" fmla="*/ 1338 w 2397"/>
                  <a:gd name="T23" fmla="*/ 2115 h 3260"/>
                  <a:gd name="T24" fmla="*/ 1464 w 2397"/>
                  <a:gd name="T25" fmla="*/ 1946 h 3260"/>
                  <a:gd name="T26" fmla="*/ 1586 w 2397"/>
                  <a:gd name="T27" fmla="*/ 1765 h 3260"/>
                  <a:gd name="T28" fmla="*/ 1702 w 2397"/>
                  <a:gd name="T29" fmla="*/ 1578 h 3260"/>
                  <a:gd name="T30" fmla="*/ 1807 w 2397"/>
                  <a:gd name="T31" fmla="*/ 1398 h 3260"/>
                  <a:gd name="T32" fmla="*/ 1903 w 2397"/>
                  <a:gd name="T33" fmla="*/ 1233 h 3260"/>
                  <a:gd name="T34" fmla="*/ 1986 w 2397"/>
                  <a:gd name="T35" fmla="*/ 1081 h 3260"/>
                  <a:gd name="T36" fmla="*/ 2061 w 2397"/>
                  <a:gd name="T37" fmla="*/ 940 h 3260"/>
                  <a:gd name="T38" fmla="*/ 2127 w 2397"/>
                  <a:gd name="T39" fmla="*/ 812 h 3260"/>
                  <a:gd name="T40" fmla="*/ 2209 w 2397"/>
                  <a:gd name="T41" fmla="*/ 643 h 3260"/>
                  <a:gd name="T42" fmla="*/ 2293 w 2397"/>
                  <a:gd name="T43" fmla="*/ 459 h 3260"/>
                  <a:gd name="T44" fmla="*/ 2348 w 2397"/>
                  <a:gd name="T45" fmla="*/ 323 h 3260"/>
                  <a:gd name="T46" fmla="*/ 2381 w 2397"/>
                  <a:gd name="T47" fmla="*/ 234 h 3260"/>
                  <a:gd name="T48" fmla="*/ 2396 w 2397"/>
                  <a:gd name="T49" fmla="*/ 189 h 3260"/>
                  <a:gd name="T50" fmla="*/ 1786 w 2397"/>
                  <a:gd name="T51" fmla="*/ 0 h 3260"/>
                  <a:gd name="T52" fmla="*/ 1780 w 2397"/>
                  <a:gd name="T53" fmla="*/ 49 h 3260"/>
                  <a:gd name="T54" fmla="*/ 1762 w 2397"/>
                  <a:gd name="T55" fmla="*/ 184 h 3260"/>
                  <a:gd name="T56" fmla="*/ 1729 w 2397"/>
                  <a:gd name="T57" fmla="*/ 386 h 3260"/>
                  <a:gd name="T58" fmla="*/ 1708 w 2397"/>
                  <a:gd name="T59" fmla="*/ 506 h 3260"/>
                  <a:gd name="T60" fmla="*/ 1680 w 2397"/>
                  <a:gd name="T61" fmla="*/ 636 h 3260"/>
                  <a:gd name="T62" fmla="*/ 1650 w 2397"/>
                  <a:gd name="T63" fmla="*/ 773 h 3260"/>
                  <a:gd name="T64" fmla="*/ 1613 w 2397"/>
                  <a:gd name="T65" fmla="*/ 916 h 3260"/>
                  <a:gd name="T66" fmla="*/ 1573 w 2397"/>
                  <a:gd name="T67" fmla="*/ 1063 h 3260"/>
                  <a:gd name="T68" fmla="*/ 1526 w 2397"/>
                  <a:gd name="T69" fmla="*/ 1209 h 3260"/>
                  <a:gd name="T70" fmla="*/ 1475 w 2397"/>
                  <a:gd name="T71" fmla="*/ 1354 h 3260"/>
                  <a:gd name="T72" fmla="*/ 1417 w 2397"/>
                  <a:gd name="T73" fmla="*/ 1495 h 3260"/>
                  <a:gd name="T74" fmla="*/ 1354 w 2397"/>
                  <a:gd name="T75" fmla="*/ 1630 h 3260"/>
                  <a:gd name="T76" fmla="*/ 1285 w 2397"/>
                  <a:gd name="T77" fmla="*/ 1756 h 3260"/>
                  <a:gd name="T78" fmla="*/ 1175 w 2397"/>
                  <a:gd name="T79" fmla="*/ 1931 h 3260"/>
                  <a:gd name="T80" fmla="*/ 1061 w 2397"/>
                  <a:gd name="T81" fmla="*/ 2095 h 3260"/>
                  <a:gd name="T82" fmla="*/ 949 w 2397"/>
                  <a:gd name="T83" fmla="*/ 2245 h 3260"/>
                  <a:gd name="T84" fmla="*/ 838 w 2397"/>
                  <a:gd name="T85" fmla="*/ 2383 h 3260"/>
                  <a:gd name="T86" fmla="*/ 728 w 2397"/>
                  <a:gd name="T87" fmla="*/ 2509 h 3260"/>
                  <a:gd name="T88" fmla="*/ 621 w 2397"/>
                  <a:gd name="T89" fmla="*/ 2622 h 3260"/>
                  <a:gd name="T90" fmla="*/ 519 w 2397"/>
                  <a:gd name="T91" fmla="*/ 2724 h 3260"/>
                  <a:gd name="T92" fmla="*/ 423 w 2397"/>
                  <a:gd name="T93" fmla="*/ 2814 h 3260"/>
                  <a:gd name="T94" fmla="*/ 333 w 2397"/>
                  <a:gd name="T95" fmla="*/ 2893 h 3260"/>
                  <a:gd name="T96" fmla="*/ 253 w 2397"/>
                  <a:gd name="T97" fmla="*/ 2960 h 3260"/>
                  <a:gd name="T98" fmla="*/ 119 w 2397"/>
                  <a:gd name="T99" fmla="*/ 3063 h 3260"/>
                  <a:gd name="T100" fmla="*/ 31 w 2397"/>
                  <a:gd name="T101" fmla="*/ 3123 h 3260"/>
                  <a:gd name="T102" fmla="*/ 0 w 2397"/>
                  <a:gd name="T103" fmla="*/ 3143 h 3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97" h="3260">
                    <a:moveTo>
                      <a:pt x="110" y="3260"/>
                    </a:moveTo>
                    <a:lnTo>
                      <a:pt x="120" y="3254"/>
                    </a:lnTo>
                    <a:lnTo>
                      <a:pt x="151" y="3233"/>
                    </a:lnTo>
                    <a:lnTo>
                      <a:pt x="198" y="3202"/>
                    </a:lnTo>
                    <a:lnTo>
                      <a:pt x="263" y="3155"/>
                    </a:lnTo>
                    <a:lnTo>
                      <a:pt x="300" y="3128"/>
                    </a:lnTo>
                    <a:lnTo>
                      <a:pt x="341" y="3097"/>
                    </a:lnTo>
                    <a:lnTo>
                      <a:pt x="385" y="3063"/>
                    </a:lnTo>
                    <a:lnTo>
                      <a:pt x="432" y="3026"/>
                    </a:lnTo>
                    <a:lnTo>
                      <a:pt x="482" y="2986"/>
                    </a:lnTo>
                    <a:lnTo>
                      <a:pt x="534" y="2943"/>
                    </a:lnTo>
                    <a:lnTo>
                      <a:pt x="588" y="2896"/>
                    </a:lnTo>
                    <a:lnTo>
                      <a:pt x="645" y="2848"/>
                    </a:lnTo>
                    <a:lnTo>
                      <a:pt x="703" y="2796"/>
                    </a:lnTo>
                    <a:lnTo>
                      <a:pt x="763" y="2741"/>
                    </a:lnTo>
                    <a:lnTo>
                      <a:pt x="824" y="2683"/>
                    </a:lnTo>
                    <a:lnTo>
                      <a:pt x="887" y="2622"/>
                    </a:lnTo>
                    <a:lnTo>
                      <a:pt x="950" y="2558"/>
                    </a:lnTo>
                    <a:lnTo>
                      <a:pt x="1014" y="2492"/>
                    </a:lnTo>
                    <a:lnTo>
                      <a:pt x="1078" y="2421"/>
                    </a:lnTo>
                    <a:lnTo>
                      <a:pt x="1144" y="2350"/>
                    </a:lnTo>
                    <a:lnTo>
                      <a:pt x="1209" y="2274"/>
                    </a:lnTo>
                    <a:lnTo>
                      <a:pt x="1273" y="2197"/>
                    </a:lnTo>
                    <a:lnTo>
                      <a:pt x="1338" y="2115"/>
                    </a:lnTo>
                    <a:lnTo>
                      <a:pt x="1401" y="2032"/>
                    </a:lnTo>
                    <a:lnTo>
                      <a:pt x="1464" y="1946"/>
                    </a:lnTo>
                    <a:lnTo>
                      <a:pt x="1526" y="1856"/>
                    </a:lnTo>
                    <a:lnTo>
                      <a:pt x="1586" y="1765"/>
                    </a:lnTo>
                    <a:lnTo>
                      <a:pt x="1645" y="1671"/>
                    </a:lnTo>
                    <a:lnTo>
                      <a:pt x="1702" y="1578"/>
                    </a:lnTo>
                    <a:lnTo>
                      <a:pt x="1756" y="1487"/>
                    </a:lnTo>
                    <a:lnTo>
                      <a:pt x="1807" y="1398"/>
                    </a:lnTo>
                    <a:lnTo>
                      <a:pt x="1856" y="1314"/>
                    </a:lnTo>
                    <a:lnTo>
                      <a:pt x="1903" y="1233"/>
                    </a:lnTo>
                    <a:lnTo>
                      <a:pt x="1946" y="1156"/>
                    </a:lnTo>
                    <a:lnTo>
                      <a:pt x="1986" y="1081"/>
                    </a:lnTo>
                    <a:lnTo>
                      <a:pt x="2025" y="1008"/>
                    </a:lnTo>
                    <a:lnTo>
                      <a:pt x="2061" y="940"/>
                    </a:lnTo>
                    <a:lnTo>
                      <a:pt x="2095" y="874"/>
                    </a:lnTo>
                    <a:lnTo>
                      <a:pt x="2127" y="812"/>
                    </a:lnTo>
                    <a:lnTo>
                      <a:pt x="2157" y="753"/>
                    </a:lnTo>
                    <a:lnTo>
                      <a:pt x="2209" y="643"/>
                    </a:lnTo>
                    <a:lnTo>
                      <a:pt x="2254" y="545"/>
                    </a:lnTo>
                    <a:lnTo>
                      <a:pt x="2293" y="459"/>
                    </a:lnTo>
                    <a:lnTo>
                      <a:pt x="2323" y="386"/>
                    </a:lnTo>
                    <a:lnTo>
                      <a:pt x="2348" y="323"/>
                    </a:lnTo>
                    <a:lnTo>
                      <a:pt x="2368" y="273"/>
                    </a:lnTo>
                    <a:lnTo>
                      <a:pt x="2381" y="234"/>
                    </a:lnTo>
                    <a:lnTo>
                      <a:pt x="2390" y="206"/>
                    </a:lnTo>
                    <a:lnTo>
                      <a:pt x="2396" y="189"/>
                    </a:lnTo>
                    <a:lnTo>
                      <a:pt x="2397" y="184"/>
                    </a:lnTo>
                    <a:lnTo>
                      <a:pt x="1786" y="0"/>
                    </a:lnTo>
                    <a:lnTo>
                      <a:pt x="1784" y="12"/>
                    </a:lnTo>
                    <a:lnTo>
                      <a:pt x="1780" y="49"/>
                    </a:lnTo>
                    <a:lnTo>
                      <a:pt x="1772" y="107"/>
                    </a:lnTo>
                    <a:lnTo>
                      <a:pt x="1762" y="184"/>
                    </a:lnTo>
                    <a:lnTo>
                      <a:pt x="1747" y="277"/>
                    </a:lnTo>
                    <a:lnTo>
                      <a:pt x="1729" y="386"/>
                    </a:lnTo>
                    <a:lnTo>
                      <a:pt x="1719" y="445"/>
                    </a:lnTo>
                    <a:lnTo>
                      <a:pt x="1708" y="506"/>
                    </a:lnTo>
                    <a:lnTo>
                      <a:pt x="1694" y="569"/>
                    </a:lnTo>
                    <a:lnTo>
                      <a:pt x="1680" y="636"/>
                    </a:lnTo>
                    <a:lnTo>
                      <a:pt x="1666" y="704"/>
                    </a:lnTo>
                    <a:lnTo>
                      <a:pt x="1650" y="773"/>
                    </a:lnTo>
                    <a:lnTo>
                      <a:pt x="1633" y="845"/>
                    </a:lnTo>
                    <a:lnTo>
                      <a:pt x="1613" y="916"/>
                    </a:lnTo>
                    <a:lnTo>
                      <a:pt x="1594" y="989"/>
                    </a:lnTo>
                    <a:lnTo>
                      <a:pt x="1573" y="1063"/>
                    </a:lnTo>
                    <a:lnTo>
                      <a:pt x="1550" y="1135"/>
                    </a:lnTo>
                    <a:lnTo>
                      <a:pt x="1526" y="1209"/>
                    </a:lnTo>
                    <a:lnTo>
                      <a:pt x="1501" y="1282"/>
                    </a:lnTo>
                    <a:lnTo>
                      <a:pt x="1475" y="1354"/>
                    </a:lnTo>
                    <a:lnTo>
                      <a:pt x="1447" y="1426"/>
                    </a:lnTo>
                    <a:lnTo>
                      <a:pt x="1417" y="1495"/>
                    </a:lnTo>
                    <a:lnTo>
                      <a:pt x="1387" y="1563"/>
                    </a:lnTo>
                    <a:lnTo>
                      <a:pt x="1354" y="1630"/>
                    </a:lnTo>
                    <a:lnTo>
                      <a:pt x="1320" y="1694"/>
                    </a:lnTo>
                    <a:lnTo>
                      <a:pt x="1285" y="1756"/>
                    </a:lnTo>
                    <a:lnTo>
                      <a:pt x="1230" y="1845"/>
                    </a:lnTo>
                    <a:lnTo>
                      <a:pt x="1175" y="1931"/>
                    </a:lnTo>
                    <a:lnTo>
                      <a:pt x="1118" y="2015"/>
                    </a:lnTo>
                    <a:lnTo>
                      <a:pt x="1061" y="2095"/>
                    </a:lnTo>
                    <a:lnTo>
                      <a:pt x="1006" y="2172"/>
                    </a:lnTo>
                    <a:lnTo>
                      <a:pt x="949" y="2245"/>
                    </a:lnTo>
                    <a:lnTo>
                      <a:pt x="893" y="2316"/>
                    </a:lnTo>
                    <a:lnTo>
                      <a:pt x="838" y="2383"/>
                    </a:lnTo>
                    <a:lnTo>
                      <a:pt x="782" y="2447"/>
                    </a:lnTo>
                    <a:lnTo>
                      <a:pt x="728" y="2509"/>
                    </a:lnTo>
                    <a:lnTo>
                      <a:pt x="674" y="2566"/>
                    </a:lnTo>
                    <a:lnTo>
                      <a:pt x="621" y="2622"/>
                    </a:lnTo>
                    <a:lnTo>
                      <a:pt x="570" y="2674"/>
                    </a:lnTo>
                    <a:lnTo>
                      <a:pt x="519" y="2724"/>
                    </a:lnTo>
                    <a:lnTo>
                      <a:pt x="470" y="2771"/>
                    </a:lnTo>
                    <a:lnTo>
                      <a:pt x="423" y="2814"/>
                    </a:lnTo>
                    <a:lnTo>
                      <a:pt x="377" y="2854"/>
                    </a:lnTo>
                    <a:lnTo>
                      <a:pt x="333" y="2893"/>
                    </a:lnTo>
                    <a:lnTo>
                      <a:pt x="292" y="2928"/>
                    </a:lnTo>
                    <a:lnTo>
                      <a:pt x="253" y="2960"/>
                    </a:lnTo>
                    <a:lnTo>
                      <a:pt x="180" y="3017"/>
                    </a:lnTo>
                    <a:lnTo>
                      <a:pt x="119" y="3063"/>
                    </a:lnTo>
                    <a:lnTo>
                      <a:pt x="68" y="3098"/>
                    </a:lnTo>
                    <a:lnTo>
                      <a:pt x="31" y="3123"/>
                    </a:lnTo>
                    <a:lnTo>
                      <a:pt x="8" y="3138"/>
                    </a:lnTo>
                    <a:lnTo>
                      <a:pt x="0" y="3143"/>
                    </a:lnTo>
                    <a:lnTo>
                      <a:pt x="110" y="326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2" rIns="91424" bIns="45712" numCol="1" anchor="t" anchorCtr="0" compatLnSpc="1"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579634" y="431084"/>
            <a:ext cx="7326630" cy="3627120"/>
            <a:chOff x="1788" y="2081"/>
            <a:chExt cx="11538" cy="5712"/>
          </a:xfrm>
        </p:grpSpPr>
        <p:grpSp>
          <p:nvGrpSpPr>
            <p:cNvPr id="59" name="组合 58"/>
            <p:cNvGrpSpPr/>
            <p:nvPr/>
          </p:nvGrpSpPr>
          <p:grpSpPr>
            <a:xfrm>
              <a:off x="1788" y="2081"/>
              <a:ext cx="8477" cy="5712"/>
              <a:chOff x="4298" y="1794"/>
              <a:chExt cx="5657" cy="3526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7877" y="2566"/>
                <a:ext cx="916" cy="729"/>
                <a:chOff x="5846768" y="1366974"/>
                <a:chExt cx="581496" cy="560772"/>
              </a:xfrm>
            </p:grpSpPr>
            <p:sp>
              <p:nvSpPr>
                <p:cNvPr id="63" name="斜纹 62"/>
                <p:cNvSpPr/>
                <p:nvPr/>
              </p:nvSpPr>
              <p:spPr>
                <a:xfrm rot="16200000">
                  <a:off x="6002504" y="1501986"/>
                  <a:ext cx="560772" cy="290748"/>
                </a:xfrm>
                <a:prstGeom prst="diagStripe">
                  <a:avLst>
                    <a:gd name="adj" fmla="val 5873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斜纹 63"/>
                <p:cNvSpPr/>
                <p:nvPr/>
              </p:nvSpPr>
              <p:spPr>
                <a:xfrm rot="16200000" flipV="1">
                  <a:off x="5711756" y="1501986"/>
                  <a:ext cx="560772" cy="290748"/>
                </a:xfrm>
                <a:prstGeom prst="diagStripe">
                  <a:avLst>
                    <a:gd name="adj" fmla="val 5873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任意多边形 64"/>
              <p:cNvSpPr/>
              <p:nvPr/>
            </p:nvSpPr>
            <p:spPr>
              <a:xfrm>
                <a:off x="6879" y="4604"/>
                <a:ext cx="2948" cy="716"/>
              </a:xfrm>
              <a:custGeom>
                <a:avLst/>
                <a:gdLst>
                  <a:gd name="connsiteX0" fmla="*/ 520700 w 2381250"/>
                  <a:gd name="connsiteY0" fmla="*/ 0 h 914400"/>
                  <a:gd name="connsiteX1" fmla="*/ 660400 w 2381250"/>
                  <a:gd name="connsiteY1" fmla="*/ 6350 h 914400"/>
                  <a:gd name="connsiteX2" fmla="*/ 203200 w 2381250"/>
                  <a:gd name="connsiteY2" fmla="*/ 800100 h 914400"/>
                  <a:gd name="connsiteX3" fmla="*/ 2178050 w 2381250"/>
                  <a:gd name="connsiteY3" fmla="*/ 793750 h 914400"/>
                  <a:gd name="connsiteX4" fmla="*/ 1746250 w 2381250"/>
                  <a:gd name="connsiteY4" fmla="*/ 6350 h 914400"/>
                  <a:gd name="connsiteX5" fmla="*/ 1879600 w 2381250"/>
                  <a:gd name="connsiteY5" fmla="*/ 0 h 914400"/>
                  <a:gd name="connsiteX6" fmla="*/ 2381250 w 2381250"/>
                  <a:gd name="connsiteY6" fmla="*/ 914400 h 914400"/>
                  <a:gd name="connsiteX7" fmla="*/ 0 w 2381250"/>
                  <a:gd name="connsiteY7" fmla="*/ 914400 h 914400"/>
                  <a:gd name="connsiteX8" fmla="*/ 520700 w 2381250"/>
                  <a:gd name="connsiteY8" fmla="*/ 0 h 914400"/>
                  <a:gd name="connsiteX0-1" fmla="*/ 520700 w 2381250"/>
                  <a:gd name="connsiteY0-2" fmla="*/ 0 h 914400"/>
                  <a:gd name="connsiteX1-3" fmla="*/ 493536 w 2381250"/>
                  <a:gd name="connsiteY1-4" fmla="*/ 317500 h 914400"/>
                  <a:gd name="connsiteX2-5" fmla="*/ 203200 w 2381250"/>
                  <a:gd name="connsiteY2-6" fmla="*/ 800100 h 914400"/>
                  <a:gd name="connsiteX3-7" fmla="*/ 2178050 w 2381250"/>
                  <a:gd name="connsiteY3-8" fmla="*/ 793750 h 914400"/>
                  <a:gd name="connsiteX4-9" fmla="*/ 1746250 w 2381250"/>
                  <a:gd name="connsiteY4-10" fmla="*/ 6350 h 914400"/>
                  <a:gd name="connsiteX5-11" fmla="*/ 1879600 w 2381250"/>
                  <a:gd name="connsiteY5-12" fmla="*/ 0 h 914400"/>
                  <a:gd name="connsiteX6-13" fmla="*/ 2381250 w 2381250"/>
                  <a:gd name="connsiteY6-14" fmla="*/ 914400 h 914400"/>
                  <a:gd name="connsiteX7-15" fmla="*/ 0 w 2381250"/>
                  <a:gd name="connsiteY7-16" fmla="*/ 914400 h 914400"/>
                  <a:gd name="connsiteX8-17" fmla="*/ 520700 w 2381250"/>
                  <a:gd name="connsiteY8-18" fmla="*/ 0 h 914400"/>
                  <a:gd name="connsiteX0-19" fmla="*/ 284310 w 2381250"/>
                  <a:gd name="connsiteY0-20" fmla="*/ 412750 h 914400"/>
                  <a:gd name="connsiteX1-21" fmla="*/ 493536 w 2381250"/>
                  <a:gd name="connsiteY1-22" fmla="*/ 317500 h 914400"/>
                  <a:gd name="connsiteX2-23" fmla="*/ 203200 w 2381250"/>
                  <a:gd name="connsiteY2-24" fmla="*/ 800100 h 914400"/>
                  <a:gd name="connsiteX3-25" fmla="*/ 2178050 w 2381250"/>
                  <a:gd name="connsiteY3-26" fmla="*/ 793750 h 914400"/>
                  <a:gd name="connsiteX4-27" fmla="*/ 1746250 w 2381250"/>
                  <a:gd name="connsiteY4-28" fmla="*/ 6350 h 914400"/>
                  <a:gd name="connsiteX5-29" fmla="*/ 1879600 w 2381250"/>
                  <a:gd name="connsiteY5-30" fmla="*/ 0 h 914400"/>
                  <a:gd name="connsiteX6-31" fmla="*/ 2381250 w 2381250"/>
                  <a:gd name="connsiteY6-32" fmla="*/ 914400 h 914400"/>
                  <a:gd name="connsiteX7-33" fmla="*/ 0 w 2381250"/>
                  <a:gd name="connsiteY7-34" fmla="*/ 914400 h 914400"/>
                  <a:gd name="connsiteX8-35" fmla="*/ 284310 w 2381250"/>
                  <a:gd name="connsiteY8-36" fmla="*/ 412750 h 914400"/>
                  <a:gd name="connsiteX0-37" fmla="*/ 284310 w 2381250"/>
                  <a:gd name="connsiteY0-38" fmla="*/ 412750 h 914400"/>
                  <a:gd name="connsiteX1-39" fmla="*/ 437915 w 2381250"/>
                  <a:gd name="connsiteY1-40" fmla="*/ 406400 h 914400"/>
                  <a:gd name="connsiteX2-41" fmla="*/ 203200 w 2381250"/>
                  <a:gd name="connsiteY2-42" fmla="*/ 800100 h 914400"/>
                  <a:gd name="connsiteX3-43" fmla="*/ 2178050 w 2381250"/>
                  <a:gd name="connsiteY3-44" fmla="*/ 793750 h 914400"/>
                  <a:gd name="connsiteX4-45" fmla="*/ 1746250 w 2381250"/>
                  <a:gd name="connsiteY4-46" fmla="*/ 6350 h 914400"/>
                  <a:gd name="connsiteX5-47" fmla="*/ 1879600 w 2381250"/>
                  <a:gd name="connsiteY5-48" fmla="*/ 0 h 914400"/>
                  <a:gd name="connsiteX6-49" fmla="*/ 2381250 w 2381250"/>
                  <a:gd name="connsiteY6-50" fmla="*/ 914400 h 914400"/>
                  <a:gd name="connsiteX7-51" fmla="*/ 0 w 2381250"/>
                  <a:gd name="connsiteY7-52" fmla="*/ 914400 h 914400"/>
                  <a:gd name="connsiteX8-53" fmla="*/ 284310 w 2381250"/>
                  <a:gd name="connsiteY8-54" fmla="*/ 412750 h 914400"/>
                  <a:gd name="connsiteX0-55" fmla="*/ 284310 w 2381250"/>
                  <a:gd name="connsiteY0-56" fmla="*/ 406400 h 908050"/>
                  <a:gd name="connsiteX1-57" fmla="*/ 437915 w 2381250"/>
                  <a:gd name="connsiteY1-58" fmla="*/ 400050 h 908050"/>
                  <a:gd name="connsiteX2-59" fmla="*/ 203200 w 2381250"/>
                  <a:gd name="connsiteY2-60" fmla="*/ 793750 h 908050"/>
                  <a:gd name="connsiteX3-61" fmla="*/ 2178050 w 2381250"/>
                  <a:gd name="connsiteY3-62" fmla="*/ 787400 h 908050"/>
                  <a:gd name="connsiteX4-63" fmla="*/ 1746250 w 2381250"/>
                  <a:gd name="connsiteY4-64" fmla="*/ 0 h 908050"/>
                  <a:gd name="connsiteX5-65" fmla="*/ 2074274 w 2381250"/>
                  <a:gd name="connsiteY5-66" fmla="*/ 361950 h 908050"/>
                  <a:gd name="connsiteX6-67" fmla="*/ 2381250 w 2381250"/>
                  <a:gd name="connsiteY6-68" fmla="*/ 908050 h 908050"/>
                  <a:gd name="connsiteX7-69" fmla="*/ 0 w 2381250"/>
                  <a:gd name="connsiteY7-70" fmla="*/ 908050 h 908050"/>
                  <a:gd name="connsiteX8-71" fmla="*/ 284310 w 2381250"/>
                  <a:gd name="connsiteY8-72" fmla="*/ 406400 h 908050"/>
                  <a:gd name="connsiteX0-73" fmla="*/ 284310 w 2381250"/>
                  <a:gd name="connsiteY0-74" fmla="*/ 44450 h 546100"/>
                  <a:gd name="connsiteX1-75" fmla="*/ 437915 w 2381250"/>
                  <a:gd name="connsiteY1-76" fmla="*/ 38100 h 546100"/>
                  <a:gd name="connsiteX2-77" fmla="*/ 203200 w 2381250"/>
                  <a:gd name="connsiteY2-78" fmla="*/ 431800 h 546100"/>
                  <a:gd name="connsiteX3-79" fmla="*/ 2178050 w 2381250"/>
                  <a:gd name="connsiteY3-80" fmla="*/ 425450 h 546100"/>
                  <a:gd name="connsiteX4-81" fmla="*/ 1947876 w 2381250"/>
                  <a:gd name="connsiteY4-82" fmla="*/ 0 h 546100"/>
                  <a:gd name="connsiteX5-83" fmla="*/ 2074274 w 2381250"/>
                  <a:gd name="connsiteY5-84" fmla="*/ 0 h 546100"/>
                  <a:gd name="connsiteX6-85" fmla="*/ 2381250 w 2381250"/>
                  <a:gd name="connsiteY6-86" fmla="*/ 546100 h 546100"/>
                  <a:gd name="connsiteX7-87" fmla="*/ 0 w 2381250"/>
                  <a:gd name="connsiteY7-88" fmla="*/ 546100 h 546100"/>
                  <a:gd name="connsiteX8-89" fmla="*/ 284310 w 2381250"/>
                  <a:gd name="connsiteY8-90" fmla="*/ 44450 h 546100"/>
                  <a:gd name="connsiteX0-91" fmla="*/ 284310 w 2381250"/>
                  <a:gd name="connsiteY0-92" fmla="*/ 44450 h 546100"/>
                  <a:gd name="connsiteX1-93" fmla="*/ 424010 w 2381250"/>
                  <a:gd name="connsiteY1-94" fmla="*/ 63500 h 546100"/>
                  <a:gd name="connsiteX2-95" fmla="*/ 203200 w 2381250"/>
                  <a:gd name="connsiteY2-96" fmla="*/ 431800 h 546100"/>
                  <a:gd name="connsiteX3-97" fmla="*/ 2178050 w 2381250"/>
                  <a:gd name="connsiteY3-98" fmla="*/ 425450 h 546100"/>
                  <a:gd name="connsiteX4-99" fmla="*/ 1947876 w 2381250"/>
                  <a:gd name="connsiteY4-100" fmla="*/ 0 h 546100"/>
                  <a:gd name="connsiteX5-101" fmla="*/ 2074274 w 2381250"/>
                  <a:gd name="connsiteY5-102" fmla="*/ 0 h 546100"/>
                  <a:gd name="connsiteX6-103" fmla="*/ 2381250 w 2381250"/>
                  <a:gd name="connsiteY6-104" fmla="*/ 546100 h 546100"/>
                  <a:gd name="connsiteX7-105" fmla="*/ 0 w 2381250"/>
                  <a:gd name="connsiteY7-106" fmla="*/ 546100 h 546100"/>
                  <a:gd name="connsiteX8-107" fmla="*/ 284310 w 2381250"/>
                  <a:gd name="connsiteY8-108" fmla="*/ 44450 h 546100"/>
                  <a:gd name="connsiteX0-109" fmla="*/ 284310 w 2381250"/>
                  <a:gd name="connsiteY0-110" fmla="*/ 44450 h 546100"/>
                  <a:gd name="connsiteX1-111" fmla="*/ 451821 w 2381250"/>
                  <a:gd name="connsiteY1-112" fmla="*/ 44450 h 546100"/>
                  <a:gd name="connsiteX2-113" fmla="*/ 203200 w 2381250"/>
                  <a:gd name="connsiteY2-114" fmla="*/ 431800 h 546100"/>
                  <a:gd name="connsiteX3-115" fmla="*/ 2178050 w 2381250"/>
                  <a:gd name="connsiteY3-116" fmla="*/ 425450 h 546100"/>
                  <a:gd name="connsiteX4-117" fmla="*/ 1947876 w 2381250"/>
                  <a:gd name="connsiteY4-118" fmla="*/ 0 h 546100"/>
                  <a:gd name="connsiteX5-119" fmla="*/ 2074274 w 2381250"/>
                  <a:gd name="connsiteY5-120" fmla="*/ 0 h 546100"/>
                  <a:gd name="connsiteX6-121" fmla="*/ 2381250 w 2381250"/>
                  <a:gd name="connsiteY6-122" fmla="*/ 546100 h 546100"/>
                  <a:gd name="connsiteX7-123" fmla="*/ 0 w 2381250"/>
                  <a:gd name="connsiteY7-124" fmla="*/ 546100 h 546100"/>
                  <a:gd name="connsiteX8-125" fmla="*/ 284310 w 2381250"/>
                  <a:gd name="connsiteY8-126" fmla="*/ 44450 h 546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2381250" h="546100">
                    <a:moveTo>
                      <a:pt x="284310" y="44450"/>
                    </a:moveTo>
                    <a:lnTo>
                      <a:pt x="451821" y="44450"/>
                    </a:lnTo>
                    <a:lnTo>
                      <a:pt x="203200" y="431800"/>
                    </a:lnTo>
                    <a:lnTo>
                      <a:pt x="2178050" y="425450"/>
                    </a:lnTo>
                    <a:lnTo>
                      <a:pt x="1947876" y="0"/>
                    </a:lnTo>
                    <a:lnTo>
                      <a:pt x="2074274" y="0"/>
                    </a:lnTo>
                    <a:lnTo>
                      <a:pt x="2381250" y="546100"/>
                    </a:lnTo>
                    <a:lnTo>
                      <a:pt x="0" y="546100"/>
                    </a:lnTo>
                    <a:lnTo>
                      <a:pt x="284310" y="44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7" name="组合 66"/>
              <p:cNvGrpSpPr/>
              <p:nvPr/>
            </p:nvGrpSpPr>
            <p:grpSpPr>
              <a:xfrm rot="10800000">
                <a:off x="5845" y="3820"/>
                <a:ext cx="881" cy="729"/>
                <a:chOff x="5721369" y="1970053"/>
                <a:chExt cx="559086" cy="560772"/>
              </a:xfrm>
            </p:grpSpPr>
            <p:sp>
              <p:nvSpPr>
                <p:cNvPr id="68" name="斜纹 67"/>
                <p:cNvSpPr/>
                <p:nvPr/>
              </p:nvSpPr>
              <p:spPr>
                <a:xfrm rot="16200000">
                  <a:off x="5854695" y="2105065"/>
                  <a:ext cx="560772" cy="290748"/>
                </a:xfrm>
                <a:prstGeom prst="diagStripe">
                  <a:avLst>
                    <a:gd name="adj" fmla="val 5873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斜纹 68"/>
                <p:cNvSpPr/>
                <p:nvPr/>
              </p:nvSpPr>
              <p:spPr>
                <a:xfrm rot="16200000" flipV="1">
                  <a:off x="5586357" y="2105065"/>
                  <a:ext cx="560772" cy="290748"/>
                </a:xfrm>
                <a:prstGeom prst="diagStripe">
                  <a:avLst>
                    <a:gd name="adj" fmla="val 5873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任意多边形 69"/>
              <p:cNvSpPr/>
              <p:nvPr/>
            </p:nvSpPr>
            <p:spPr>
              <a:xfrm rot="10800000">
                <a:off x="4794" y="1794"/>
                <a:ext cx="2948" cy="716"/>
              </a:xfrm>
              <a:custGeom>
                <a:avLst/>
                <a:gdLst>
                  <a:gd name="connsiteX0" fmla="*/ 520700 w 2381250"/>
                  <a:gd name="connsiteY0" fmla="*/ 0 h 914400"/>
                  <a:gd name="connsiteX1" fmla="*/ 660400 w 2381250"/>
                  <a:gd name="connsiteY1" fmla="*/ 6350 h 914400"/>
                  <a:gd name="connsiteX2" fmla="*/ 203200 w 2381250"/>
                  <a:gd name="connsiteY2" fmla="*/ 800100 h 914400"/>
                  <a:gd name="connsiteX3" fmla="*/ 2178050 w 2381250"/>
                  <a:gd name="connsiteY3" fmla="*/ 793750 h 914400"/>
                  <a:gd name="connsiteX4" fmla="*/ 1746250 w 2381250"/>
                  <a:gd name="connsiteY4" fmla="*/ 6350 h 914400"/>
                  <a:gd name="connsiteX5" fmla="*/ 1879600 w 2381250"/>
                  <a:gd name="connsiteY5" fmla="*/ 0 h 914400"/>
                  <a:gd name="connsiteX6" fmla="*/ 2381250 w 2381250"/>
                  <a:gd name="connsiteY6" fmla="*/ 914400 h 914400"/>
                  <a:gd name="connsiteX7" fmla="*/ 0 w 2381250"/>
                  <a:gd name="connsiteY7" fmla="*/ 914400 h 914400"/>
                  <a:gd name="connsiteX8" fmla="*/ 520700 w 2381250"/>
                  <a:gd name="connsiteY8" fmla="*/ 0 h 914400"/>
                  <a:gd name="connsiteX0-1" fmla="*/ 520700 w 2381250"/>
                  <a:gd name="connsiteY0-2" fmla="*/ 0 h 914400"/>
                  <a:gd name="connsiteX1-3" fmla="*/ 493536 w 2381250"/>
                  <a:gd name="connsiteY1-4" fmla="*/ 317500 h 914400"/>
                  <a:gd name="connsiteX2-5" fmla="*/ 203200 w 2381250"/>
                  <a:gd name="connsiteY2-6" fmla="*/ 800100 h 914400"/>
                  <a:gd name="connsiteX3-7" fmla="*/ 2178050 w 2381250"/>
                  <a:gd name="connsiteY3-8" fmla="*/ 793750 h 914400"/>
                  <a:gd name="connsiteX4-9" fmla="*/ 1746250 w 2381250"/>
                  <a:gd name="connsiteY4-10" fmla="*/ 6350 h 914400"/>
                  <a:gd name="connsiteX5-11" fmla="*/ 1879600 w 2381250"/>
                  <a:gd name="connsiteY5-12" fmla="*/ 0 h 914400"/>
                  <a:gd name="connsiteX6-13" fmla="*/ 2381250 w 2381250"/>
                  <a:gd name="connsiteY6-14" fmla="*/ 914400 h 914400"/>
                  <a:gd name="connsiteX7-15" fmla="*/ 0 w 2381250"/>
                  <a:gd name="connsiteY7-16" fmla="*/ 914400 h 914400"/>
                  <a:gd name="connsiteX8-17" fmla="*/ 520700 w 2381250"/>
                  <a:gd name="connsiteY8-18" fmla="*/ 0 h 914400"/>
                  <a:gd name="connsiteX0-19" fmla="*/ 284310 w 2381250"/>
                  <a:gd name="connsiteY0-20" fmla="*/ 412750 h 914400"/>
                  <a:gd name="connsiteX1-21" fmla="*/ 493536 w 2381250"/>
                  <a:gd name="connsiteY1-22" fmla="*/ 317500 h 914400"/>
                  <a:gd name="connsiteX2-23" fmla="*/ 203200 w 2381250"/>
                  <a:gd name="connsiteY2-24" fmla="*/ 800100 h 914400"/>
                  <a:gd name="connsiteX3-25" fmla="*/ 2178050 w 2381250"/>
                  <a:gd name="connsiteY3-26" fmla="*/ 793750 h 914400"/>
                  <a:gd name="connsiteX4-27" fmla="*/ 1746250 w 2381250"/>
                  <a:gd name="connsiteY4-28" fmla="*/ 6350 h 914400"/>
                  <a:gd name="connsiteX5-29" fmla="*/ 1879600 w 2381250"/>
                  <a:gd name="connsiteY5-30" fmla="*/ 0 h 914400"/>
                  <a:gd name="connsiteX6-31" fmla="*/ 2381250 w 2381250"/>
                  <a:gd name="connsiteY6-32" fmla="*/ 914400 h 914400"/>
                  <a:gd name="connsiteX7-33" fmla="*/ 0 w 2381250"/>
                  <a:gd name="connsiteY7-34" fmla="*/ 914400 h 914400"/>
                  <a:gd name="connsiteX8-35" fmla="*/ 284310 w 2381250"/>
                  <a:gd name="connsiteY8-36" fmla="*/ 412750 h 914400"/>
                  <a:gd name="connsiteX0-37" fmla="*/ 284310 w 2381250"/>
                  <a:gd name="connsiteY0-38" fmla="*/ 412750 h 914400"/>
                  <a:gd name="connsiteX1-39" fmla="*/ 437915 w 2381250"/>
                  <a:gd name="connsiteY1-40" fmla="*/ 406400 h 914400"/>
                  <a:gd name="connsiteX2-41" fmla="*/ 203200 w 2381250"/>
                  <a:gd name="connsiteY2-42" fmla="*/ 800100 h 914400"/>
                  <a:gd name="connsiteX3-43" fmla="*/ 2178050 w 2381250"/>
                  <a:gd name="connsiteY3-44" fmla="*/ 793750 h 914400"/>
                  <a:gd name="connsiteX4-45" fmla="*/ 1746250 w 2381250"/>
                  <a:gd name="connsiteY4-46" fmla="*/ 6350 h 914400"/>
                  <a:gd name="connsiteX5-47" fmla="*/ 1879600 w 2381250"/>
                  <a:gd name="connsiteY5-48" fmla="*/ 0 h 914400"/>
                  <a:gd name="connsiteX6-49" fmla="*/ 2381250 w 2381250"/>
                  <a:gd name="connsiteY6-50" fmla="*/ 914400 h 914400"/>
                  <a:gd name="connsiteX7-51" fmla="*/ 0 w 2381250"/>
                  <a:gd name="connsiteY7-52" fmla="*/ 914400 h 914400"/>
                  <a:gd name="connsiteX8-53" fmla="*/ 284310 w 2381250"/>
                  <a:gd name="connsiteY8-54" fmla="*/ 412750 h 914400"/>
                  <a:gd name="connsiteX0-55" fmla="*/ 284310 w 2381250"/>
                  <a:gd name="connsiteY0-56" fmla="*/ 406400 h 908050"/>
                  <a:gd name="connsiteX1-57" fmla="*/ 437915 w 2381250"/>
                  <a:gd name="connsiteY1-58" fmla="*/ 400050 h 908050"/>
                  <a:gd name="connsiteX2-59" fmla="*/ 203200 w 2381250"/>
                  <a:gd name="connsiteY2-60" fmla="*/ 793750 h 908050"/>
                  <a:gd name="connsiteX3-61" fmla="*/ 2178050 w 2381250"/>
                  <a:gd name="connsiteY3-62" fmla="*/ 787400 h 908050"/>
                  <a:gd name="connsiteX4-63" fmla="*/ 1746250 w 2381250"/>
                  <a:gd name="connsiteY4-64" fmla="*/ 0 h 908050"/>
                  <a:gd name="connsiteX5-65" fmla="*/ 2074274 w 2381250"/>
                  <a:gd name="connsiteY5-66" fmla="*/ 361950 h 908050"/>
                  <a:gd name="connsiteX6-67" fmla="*/ 2381250 w 2381250"/>
                  <a:gd name="connsiteY6-68" fmla="*/ 908050 h 908050"/>
                  <a:gd name="connsiteX7-69" fmla="*/ 0 w 2381250"/>
                  <a:gd name="connsiteY7-70" fmla="*/ 908050 h 908050"/>
                  <a:gd name="connsiteX8-71" fmla="*/ 284310 w 2381250"/>
                  <a:gd name="connsiteY8-72" fmla="*/ 406400 h 908050"/>
                  <a:gd name="connsiteX0-73" fmla="*/ 284310 w 2381250"/>
                  <a:gd name="connsiteY0-74" fmla="*/ 44450 h 546100"/>
                  <a:gd name="connsiteX1-75" fmla="*/ 437915 w 2381250"/>
                  <a:gd name="connsiteY1-76" fmla="*/ 38100 h 546100"/>
                  <a:gd name="connsiteX2-77" fmla="*/ 203200 w 2381250"/>
                  <a:gd name="connsiteY2-78" fmla="*/ 431800 h 546100"/>
                  <a:gd name="connsiteX3-79" fmla="*/ 2178050 w 2381250"/>
                  <a:gd name="connsiteY3-80" fmla="*/ 425450 h 546100"/>
                  <a:gd name="connsiteX4-81" fmla="*/ 1947876 w 2381250"/>
                  <a:gd name="connsiteY4-82" fmla="*/ 0 h 546100"/>
                  <a:gd name="connsiteX5-83" fmla="*/ 2074274 w 2381250"/>
                  <a:gd name="connsiteY5-84" fmla="*/ 0 h 546100"/>
                  <a:gd name="connsiteX6-85" fmla="*/ 2381250 w 2381250"/>
                  <a:gd name="connsiteY6-86" fmla="*/ 546100 h 546100"/>
                  <a:gd name="connsiteX7-87" fmla="*/ 0 w 2381250"/>
                  <a:gd name="connsiteY7-88" fmla="*/ 546100 h 546100"/>
                  <a:gd name="connsiteX8-89" fmla="*/ 284310 w 2381250"/>
                  <a:gd name="connsiteY8-90" fmla="*/ 44450 h 546100"/>
                  <a:gd name="connsiteX0-91" fmla="*/ 284310 w 2381250"/>
                  <a:gd name="connsiteY0-92" fmla="*/ 44450 h 546100"/>
                  <a:gd name="connsiteX1-93" fmla="*/ 424010 w 2381250"/>
                  <a:gd name="connsiteY1-94" fmla="*/ 63500 h 546100"/>
                  <a:gd name="connsiteX2-95" fmla="*/ 203200 w 2381250"/>
                  <a:gd name="connsiteY2-96" fmla="*/ 431800 h 546100"/>
                  <a:gd name="connsiteX3-97" fmla="*/ 2178050 w 2381250"/>
                  <a:gd name="connsiteY3-98" fmla="*/ 425450 h 546100"/>
                  <a:gd name="connsiteX4-99" fmla="*/ 1947876 w 2381250"/>
                  <a:gd name="connsiteY4-100" fmla="*/ 0 h 546100"/>
                  <a:gd name="connsiteX5-101" fmla="*/ 2074274 w 2381250"/>
                  <a:gd name="connsiteY5-102" fmla="*/ 0 h 546100"/>
                  <a:gd name="connsiteX6-103" fmla="*/ 2381250 w 2381250"/>
                  <a:gd name="connsiteY6-104" fmla="*/ 546100 h 546100"/>
                  <a:gd name="connsiteX7-105" fmla="*/ 0 w 2381250"/>
                  <a:gd name="connsiteY7-106" fmla="*/ 546100 h 546100"/>
                  <a:gd name="connsiteX8-107" fmla="*/ 284310 w 2381250"/>
                  <a:gd name="connsiteY8-108" fmla="*/ 44450 h 546100"/>
                  <a:gd name="connsiteX0-109" fmla="*/ 284310 w 2381250"/>
                  <a:gd name="connsiteY0-110" fmla="*/ 44450 h 546100"/>
                  <a:gd name="connsiteX1-111" fmla="*/ 451821 w 2381250"/>
                  <a:gd name="connsiteY1-112" fmla="*/ 44450 h 546100"/>
                  <a:gd name="connsiteX2-113" fmla="*/ 203200 w 2381250"/>
                  <a:gd name="connsiteY2-114" fmla="*/ 431800 h 546100"/>
                  <a:gd name="connsiteX3-115" fmla="*/ 2178050 w 2381250"/>
                  <a:gd name="connsiteY3-116" fmla="*/ 425450 h 546100"/>
                  <a:gd name="connsiteX4-117" fmla="*/ 1947876 w 2381250"/>
                  <a:gd name="connsiteY4-118" fmla="*/ 0 h 546100"/>
                  <a:gd name="connsiteX5-119" fmla="*/ 2074274 w 2381250"/>
                  <a:gd name="connsiteY5-120" fmla="*/ 0 h 546100"/>
                  <a:gd name="connsiteX6-121" fmla="*/ 2381250 w 2381250"/>
                  <a:gd name="connsiteY6-122" fmla="*/ 546100 h 546100"/>
                  <a:gd name="connsiteX7-123" fmla="*/ 0 w 2381250"/>
                  <a:gd name="connsiteY7-124" fmla="*/ 546100 h 546100"/>
                  <a:gd name="connsiteX8-125" fmla="*/ 284310 w 2381250"/>
                  <a:gd name="connsiteY8-126" fmla="*/ 44450 h 546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2381250" h="546100">
                    <a:moveTo>
                      <a:pt x="284310" y="44450"/>
                    </a:moveTo>
                    <a:lnTo>
                      <a:pt x="451821" y="44450"/>
                    </a:lnTo>
                    <a:lnTo>
                      <a:pt x="203200" y="431800"/>
                    </a:lnTo>
                    <a:lnTo>
                      <a:pt x="2178050" y="425450"/>
                    </a:lnTo>
                    <a:lnTo>
                      <a:pt x="1947876" y="0"/>
                    </a:lnTo>
                    <a:lnTo>
                      <a:pt x="2074274" y="0"/>
                    </a:lnTo>
                    <a:lnTo>
                      <a:pt x="2381250" y="546100"/>
                    </a:lnTo>
                    <a:lnTo>
                      <a:pt x="0" y="546100"/>
                    </a:lnTo>
                    <a:lnTo>
                      <a:pt x="284310" y="44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 rot="10800000">
                <a:off x="9048" y="2566"/>
                <a:ext cx="907" cy="782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4298" y="3842"/>
                <a:ext cx="907" cy="782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>
                <a:off x="4563" y="3842"/>
                <a:ext cx="907" cy="782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>
                <a:off x="4838" y="3842"/>
                <a:ext cx="907" cy="782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3012" y="3022"/>
              <a:ext cx="6915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Edwardian Script ITC" panose="030303020407070D0804" charset="0"/>
                  <a:cs typeface="Edwardian Script ITC" panose="030303020407070D0804" charset="0"/>
                </a:rPr>
                <a:t>Time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875" y="4584"/>
              <a:ext cx="7451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Edwardian Script ITC" panose="030303020407070D0804" charset="0"/>
                  <a:cs typeface="Edwardian Script ITC" panose="030303020407070D0804" charset="0"/>
                </a:rPr>
                <a:t>Chaser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7112" y="1296418"/>
            <a:ext cx="2207251" cy="5561581"/>
            <a:chOff x="-8417" y="1296418"/>
            <a:chExt cx="2611018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-8417" y="2370182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12104" y="4687963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mplementation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233118" y="5107830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695" y="1659333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236" y="1165157"/>
            <a:ext cx="2128861" cy="5675330"/>
            <a:chOff x="-8413" y="1296418"/>
            <a:chExt cx="2518288" cy="5675330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36524" y="2441744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-8413" y="5812626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sz="17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Test</a:t>
              </a:r>
              <a:endPara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140392" y="6221929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2949" y="5102046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42504" y="1694696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Problem statement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" y="-9591"/>
            <a:ext cx="2019935" cy="1319530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17F16D33-8315-4E4C-88AE-AB410886037C}"/>
              </a:ext>
            </a:extLst>
          </p:cNvPr>
          <p:cNvGrpSpPr/>
          <p:nvPr/>
        </p:nvGrpSpPr>
        <p:grpSpPr>
          <a:xfrm>
            <a:off x="2046659" y="2548421"/>
            <a:ext cx="10126893" cy="1814777"/>
            <a:chOff x="170694" y="177982"/>
            <a:chExt cx="3936004" cy="781165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6E2ED39B-8113-4CBD-8047-FA40526D7917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C7A71C94-143E-4FC4-B639-B01E8D6D2113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8C79569-4B74-4D43-A34D-E1801E7A3363}"/>
                </a:ext>
              </a:extLst>
            </p:cNvPr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240482CC-D190-4A33-B959-640CB0C6D5F1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6">
              <a:extLst>
                <a:ext uri="{FF2B5EF4-FFF2-40B4-BE49-F238E27FC236}">
                  <a16:creationId xmlns:a16="http://schemas.microsoft.com/office/drawing/2014/main" id="{611F4746-93AF-433B-A722-F95A1C54458E}"/>
                </a:ext>
              </a:extLst>
            </p:cNvPr>
            <p:cNvSpPr txBox="1"/>
            <p:nvPr/>
          </p:nvSpPr>
          <p:spPr>
            <a:xfrm>
              <a:off x="685342" y="259883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236" y="1165157"/>
            <a:ext cx="2128861" cy="5675330"/>
            <a:chOff x="-8413" y="1296418"/>
            <a:chExt cx="2518288" cy="5675330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36524" y="2441744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-8413" y="5812626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sz="17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Test</a:t>
              </a:r>
              <a:endPara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140392" y="6221929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2949" y="5102046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42504" y="1694696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Problem statement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" y="-9591"/>
            <a:ext cx="2019935" cy="1319530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17F16D33-8315-4E4C-88AE-AB410886037C}"/>
              </a:ext>
            </a:extLst>
          </p:cNvPr>
          <p:cNvGrpSpPr/>
          <p:nvPr/>
        </p:nvGrpSpPr>
        <p:grpSpPr>
          <a:xfrm>
            <a:off x="2046659" y="2548421"/>
            <a:ext cx="10126893" cy="1814777"/>
            <a:chOff x="170694" y="177982"/>
            <a:chExt cx="3936004" cy="781165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6E2ED39B-8113-4CBD-8047-FA40526D7917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C7A71C94-143E-4FC4-B639-B01E8D6D2113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8C79569-4B74-4D43-A34D-E1801E7A3363}"/>
                </a:ext>
              </a:extLst>
            </p:cNvPr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240482CC-D190-4A33-B959-640CB0C6D5F1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6">
              <a:extLst>
                <a:ext uri="{FF2B5EF4-FFF2-40B4-BE49-F238E27FC236}">
                  <a16:creationId xmlns:a16="http://schemas.microsoft.com/office/drawing/2014/main" id="{611F4746-93AF-433B-A722-F95A1C54458E}"/>
                </a:ext>
              </a:extLst>
            </p:cNvPr>
            <p:cNvSpPr txBox="1"/>
            <p:nvPr/>
          </p:nvSpPr>
          <p:spPr>
            <a:xfrm>
              <a:off x="685342" y="259883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37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296418"/>
            <a:ext cx="2163535" cy="5561581"/>
            <a:chOff x="-4" y="1296418"/>
            <a:chExt cx="2559305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-2" y="2068032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-4" y="1319547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sz="17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Problem Statement</a:t>
              </a:r>
              <a:endPara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189818" y="1688495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2949" y="5102046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  <p:sp>
        <p:nvSpPr>
          <p:cNvPr id="88" name="椭圆 41">
            <a:extLst>
              <a:ext uri="{FF2B5EF4-FFF2-40B4-BE49-F238E27FC236}">
                <a16:creationId xmlns:a16="http://schemas.microsoft.com/office/drawing/2014/main" id="{05302AFA-8C3A-46A2-866F-116093CF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826" y="2032875"/>
            <a:ext cx="385762" cy="384056"/>
          </a:xfrm>
          <a:prstGeom prst="ellipse">
            <a:avLst/>
          </a:prstGeom>
          <a:solidFill>
            <a:srgbClr val="808080"/>
          </a:solidFill>
          <a:ln w="25400" algn="ctr">
            <a:noFill/>
            <a:miter lim="800000"/>
            <a:headEnd/>
            <a:tailEnd/>
          </a:ln>
        </p:spPr>
        <p:txBody>
          <a:bodyPr lIns="68561" tIns="34282" rIns="68561" bIns="34282" anchor="ctr"/>
          <a:lstStyle/>
          <a:p>
            <a:pPr algn="ctr" defTabSz="684008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9" name="椭圆 42">
            <a:extLst>
              <a:ext uri="{FF2B5EF4-FFF2-40B4-BE49-F238E27FC236}">
                <a16:creationId xmlns:a16="http://schemas.microsoft.com/office/drawing/2014/main" id="{3313805B-9867-4BD8-96B5-B8033146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525" y="2847012"/>
            <a:ext cx="385762" cy="384056"/>
          </a:xfrm>
          <a:prstGeom prst="ellipse">
            <a:avLst/>
          </a:prstGeom>
          <a:solidFill>
            <a:srgbClr val="808080"/>
          </a:solidFill>
          <a:ln w="25400" algn="ctr">
            <a:noFill/>
            <a:miter lim="800000"/>
            <a:headEnd/>
            <a:tailEnd/>
          </a:ln>
        </p:spPr>
        <p:txBody>
          <a:bodyPr lIns="68561" tIns="34282" rIns="68561" bIns="34282" anchor="ctr"/>
          <a:lstStyle/>
          <a:p>
            <a:pPr algn="ctr" defTabSz="684008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0" name="椭圆 43">
            <a:extLst>
              <a:ext uri="{FF2B5EF4-FFF2-40B4-BE49-F238E27FC236}">
                <a16:creationId xmlns:a16="http://schemas.microsoft.com/office/drawing/2014/main" id="{6E33B57B-3997-4764-B9E2-ED3CDF4F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050" y="3799218"/>
            <a:ext cx="384175" cy="384056"/>
          </a:xfrm>
          <a:prstGeom prst="ellipse">
            <a:avLst/>
          </a:prstGeom>
          <a:solidFill>
            <a:srgbClr val="808080"/>
          </a:solidFill>
          <a:ln w="25400" algn="ctr">
            <a:noFill/>
            <a:miter lim="800000"/>
            <a:headEnd/>
            <a:tailEnd/>
          </a:ln>
        </p:spPr>
        <p:txBody>
          <a:bodyPr lIns="68561" tIns="34282" rIns="68561" bIns="34282" anchor="ctr"/>
          <a:lstStyle/>
          <a:p>
            <a:pPr algn="ctr" defTabSz="684008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1" name="椭圆 44">
            <a:extLst>
              <a:ext uri="{FF2B5EF4-FFF2-40B4-BE49-F238E27FC236}">
                <a16:creationId xmlns:a16="http://schemas.microsoft.com/office/drawing/2014/main" id="{18161400-9B4A-46EF-BD10-582DCAB9E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588" y="4637159"/>
            <a:ext cx="384175" cy="384056"/>
          </a:xfrm>
          <a:prstGeom prst="ellipse">
            <a:avLst/>
          </a:prstGeom>
          <a:solidFill>
            <a:srgbClr val="808080"/>
          </a:solidFill>
          <a:ln w="25400" algn="ctr">
            <a:noFill/>
            <a:miter lim="800000"/>
            <a:headEnd/>
            <a:tailEnd/>
          </a:ln>
        </p:spPr>
        <p:txBody>
          <a:bodyPr lIns="68561" tIns="34282" rIns="68561" bIns="34282" anchor="ctr"/>
          <a:lstStyle/>
          <a:p>
            <a:pPr algn="ctr" defTabSz="684008"/>
            <a:endParaRPr lang="zh-CN" altLang="en-US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5" name="矩形 47">
            <a:extLst>
              <a:ext uri="{FF2B5EF4-FFF2-40B4-BE49-F238E27FC236}">
                <a16:creationId xmlns:a16="http://schemas.microsoft.com/office/drawing/2014/main" id="{291D339A-2BB8-46AD-82C1-1BD5CD9C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154" y="4605777"/>
            <a:ext cx="3471371" cy="48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1" tIns="34282" rIns="68561" bIns="34282">
            <a:spAutoFit/>
          </a:bodyPr>
          <a:lstStyle/>
          <a:p>
            <a:pPr defTabSz="684008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itchFamily="34" charset="-122"/>
              </a:rPr>
              <a:t>登入注册与聊天</a:t>
            </a:r>
          </a:p>
        </p:txBody>
      </p:sp>
      <p:sp>
        <p:nvSpPr>
          <p:cNvPr id="99" name="矩形 47">
            <a:extLst>
              <a:ext uri="{FF2B5EF4-FFF2-40B4-BE49-F238E27FC236}">
                <a16:creationId xmlns:a16="http://schemas.microsoft.com/office/drawing/2014/main" id="{0789EC33-D714-4817-939F-EBB4146E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349" y="3697964"/>
            <a:ext cx="3043147" cy="48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1" tIns="34282" rIns="68561" bIns="34282">
            <a:spAutoFit/>
          </a:bodyPr>
          <a:lstStyle/>
          <a:p>
            <a:pPr defTabSz="684008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itchFamily="34" charset="-122"/>
              </a:rPr>
              <a:t>自定义播放音乐</a:t>
            </a:r>
          </a:p>
        </p:txBody>
      </p:sp>
      <p:sp>
        <p:nvSpPr>
          <p:cNvPr id="100" name="椭圆 80">
            <a:extLst>
              <a:ext uri="{FF2B5EF4-FFF2-40B4-BE49-F238E27FC236}">
                <a16:creationId xmlns:a16="http://schemas.microsoft.com/office/drawing/2014/main" id="{F01F2266-B96E-404E-B86C-E1EC90239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818" y="2456605"/>
            <a:ext cx="2370137" cy="2370993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68568" tIns="34285" rIns="68568" bIns="34285" anchor="ctr"/>
          <a:lstStyle/>
          <a:p>
            <a:pPr algn="ctr" defTabSz="684008"/>
            <a:endParaRPr lang="zh-CN" altLang="en-US" sz="1400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1" name="矩形 71">
            <a:extLst>
              <a:ext uri="{FF2B5EF4-FFF2-40B4-BE49-F238E27FC236}">
                <a16:creationId xmlns:a16="http://schemas.microsoft.com/office/drawing/2014/main" id="{AF8EE406-5B2D-4CC5-8B30-EE482E2B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251" y="3197942"/>
            <a:ext cx="1523456" cy="62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1" tIns="34282" rIns="68561" bIns="34282" anchor="ctr">
            <a:spAutoFit/>
          </a:bodyPr>
          <a:lstStyle/>
          <a:p>
            <a:pPr defTabSz="684008"/>
            <a:r>
              <a:rPr lang="zh-CN" altLang="en-US" sz="3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创新点</a:t>
            </a:r>
          </a:p>
        </p:txBody>
      </p:sp>
      <p:grpSp>
        <p:nvGrpSpPr>
          <p:cNvPr id="102" name="Group 41">
            <a:extLst>
              <a:ext uri="{FF2B5EF4-FFF2-40B4-BE49-F238E27FC236}">
                <a16:creationId xmlns:a16="http://schemas.microsoft.com/office/drawing/2014/main" id="{2467978E-D129-454C-BA1B-47DED6A456A8}"/>
              </a:ext>
            </a:extLst>
          </p:cNvPr>
          <p:cNvGrpSpPr>
            <a:grpSpLocks/>
          </p:cNvGrpSpPr>
          <p:nvPr/>
        </p:nvGrpSpPr>
        <p:grpSpPr bwMode="auto">
          <a:xfrm>
            <a:off x="5026463" y="1864652"/>
            <a:ext cx="1776413" cy="715742"/>
            <a:chOff x="2661" y="954"/>
            <a:chExt cx="1491" cy="602"/>
          </a:xfrm>
        </p:grpSpPr>
        <p:cxnSp>
          <p:nvCxnSpPr>
            <p:cNvPr id="103" name="直接连接符 52">
              <a:extLst>
                <a:ext uri="{FF2B5EF4-FFF2-40B4-BE49-F238E27FC236}">
                  <a16:creationId xmlns:a16="http://schemas.microsoft.com/office/drawing/2014/main" id="{A6ECE508-38A3-4873-8B0B-1EE571E938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1" y="1253"/>
              <a:ext cx="908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</p:cxnSp>
        <p:grpSp>
          <p:nvGrpSpPr>
            <p:cNvPr id="104" name="Group 85">
              <a:extLst>
                <a:ext uri="{FF2B5EF4-FFF2-40B4-BE49-F238E27FC236}">
                  <a16:creationId xmlns:a16="http://schemas.microsoft.com/office/drawing/2014/main" id="{3D7CE3C0-C3B8-44A7-A516-AE64B96C7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954"/>
              <a:ext cx="603" cy="602"/>
              <a:chOff x="3549" y="954"/>
              <a:chExt cx="603" cy="602"/>
            </a:xfrm>
          </p:grpSpPr>
          <p:sp>
            <p:nvSpPr>
              <p:cNvPr id="105" name="椭圆 53">
                <a:extLst>
                  <a:ext uri="{FF2B5EF4-FFF2-40B4-BE49-F238E27FC236}">
                    <a16:creationId xmlns:a16="http://schemas.microsoft.com/office/drawing/2014/main" id="{79BDAC3F-1346-4DDF-8D9A-B528FF41A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954"/>
                <a:ext cx="603" cy="60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68589" tIns="34295" rIns="68589" bIns="34295" anchor="ctr"/>
              <a:lstStyle/>
              <a:p>
                <a:pPr algn="ctr" defTabSz="684008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06" name="矩形 71">
                <a:extLst>
                  <a:ext uri="{FF2B5EF4-FFF2-40B4-BE49-F238E27FC236}">
                    <a16:creationId xmlns:a16="http://schemas.microsoft.com/office/drawing/2014/main" id="{267FCA3F-BA79-40D5-BD95-13985559A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1071"/>
                <a:ext cx="268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82" tIns="34292" rIns="68582" bIns="34292">
                <a:spAutoFit/>
              </a:bodyPr>
              <a:lstStyle/>
              <a:p>
                <a:pPr defTabSz="684008"/>
                <a:r>
                  <a:rPr lang="en-US" altLang="zh-CN" sz="2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</p:grpSp>
      </p:grpSp>
      <p:grpSp>
        <p:nvGrpSpPr>
          <p:cNvPr id="107" name="Group 42">
            <a:extLst>
              <a:ext uri="{FF2B5EF4-FFF2-40B4-BE49-F238E27FC236}">
                <a16:creationId xmlns:a16="http://schemas.microsoft.com/office/drawing/2014/main" id="{CF16B15D-51C4-4F32-9F48-EDA05B304A04}"/>
              </a:ext>
            </a:extLst>
          </p:cNvPr>
          <p:cNvGrpSpPr>
            <a:grpSpLocks/>
          </p:cNvGrpSpPr>
          <p:nvPr/>
        </p:nvGrpSpPr>
        <p:grpSpPr bwMode="auto">
          <a:xfrm>
            <a:off x="5674162" y="2680373"/>
            <a:ext cx="2497138" cy="718916"/>
            <a:chOff x="3205" y="1640"/>
            <a:chExt cx="2097" cy="602"/>
          </a:xfrm>
        </p:grpSpPr>
        <p:cxnSp>
          <p:nvCxnSpPr>
            <p:cNvPr id="108" name="直接连接符 62">
              <a:extLst>
                <a:ext uri="{FF2B5EF4-FFF2-40B4-BE49-F238E27FC236}">
                  <a16:creationId xmlns:a16="http://schemas.microsoft.com/office/drawing/2014/main" id="{6F13F031-1D91-48D8-ACE8-454196C017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5" y="1941"/>
              <a:ext cx="1501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</p:cxnSp>
        <p:grpSp>
          <p:nvGrpSpPr>
            <p:cNvPr id="109" name="Group 86">
              <a:extLst>
                <a:ext uri="{FF2B5EF4-FFF2-40B4-BE49-F238E27FC236}">
                  <a16:creationId xmlns:a16="http://schemas.microsoft.com/office/drawing/2014/main" id="{741E7CF7-5ABE-40CA-A91B-62DB0FD86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0" y="1640"/>
              <a:ext cx="602" cy="602"/>
              <a:chOff x="4700" y="1640"/>
              <a:chExt cx="602" cy="602"/>
            </a:xfrm>
          </p:grpSpPr>
          <p:sp>
            <p:nvSpPr>
              <p:cNvPr id="110" name="椭圆 63">
                <a:extLst>
                  <a:ext uri="{FF2B5EF4-FFF2-40B4-BE49-F238E27FC236}">
                    <a16:creationId xmlns:a16="http://schemas.microsoft.com/office/drawing/2014/main" id="{F32770F0-11E5-44EF-B331-8A57D037D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1640"/>
                <a:ext cx="602" cy="60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68589" tIns="34295" rIns="68589" bIns="34295" anchor="ctr"/>
              <a:lstStyle/>
              <a:p>
                <a:pPr algn="ctr" defTabSz="684008"/>
                <a:endParaRPr lang="zh-CN" altLang="en-US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111" name="矩形 71">
                <a:extLst>
                  <a:ext uri="{FF2B5EF4-FFF2-40B4-BE49-F238E27FC236}">
                    <a16:creationId xmlns:a16="http://schemas.microsoft.com/office/drawing/2014/main" id="{CB42C285-E212-4271-A64A-A3A3A6A5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4" y="1769"/>
                <a:ext cx="266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82" tIns="34292" rIns="68582" bIns="34292">
                <a:spAutoFit/>
              </a:bodyPr>
              <a:lstStyle/>
              <a:p>
                <a:pPr defTabSz="684008"/>
                <a:r>
                  <a:rPr lang="en-US" altLang="zh-CN" sz="2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</p:grpSp>
      <p:grpSp>
        <p:nvGrpSpPr>
          <p:cNvPr id="112" name="Group 43">
            <a:extLst>
              <a:ext uri="{FF2B5EF4-FFF2-40B4-BE49-F238E27FC236}">
                <a16:creationId xmlns:a16="http://schemas.microsoft.com/office/drawing/2014/main" id="{ABBCB12F-6A99-4FA7-94EA-C1F560B2CBCC}"/>
              </a:ext>
            </a:extLst>
          </p:cNvPr>
          <p:cNvGrpSpPr>
            <a:grpSpLocks/>
          </p:cNvGrpSpPr>
          <p:nvPr/>
        </p:nvGrpSpPr>
        <p:grpSpPr bwMode="auto">
          <a:xfrm>
            <a:off x="5682100" y="3632579"/>
            <a:ext cx="2489200" cy="717329"/>
            <a:chOff x="3211" y="2438"/>
            <a:chExt cx="2091" cy="602"/>
          </a:xfrm>
        </p:grpSpPr>
        <p:cxnSp>
          <p:nvCxnSpPr>
            <p:cNvPr id="113" name="直接连接符 66">
              <a:extLst>
                <a:ext uri="{FF2B5EF4-FFF2-40B4-BE49-F238E27FC236}">
                  <a16:creationId xmlns:a16="http://schemas.microsoft.com/office/drawing/2014/main" id="{C4BD6B66-1744-4066-A176-A23CCB281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1" y="2750"/>
              <a:ext cx="1494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</p:cxn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BAC96F3A-8142-457A-8D3A-31414B1BD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0" y="2438"/>
              <a:ext cx="602" cy="602"/>
              <a:chOff x="4700" y="2438"/>
              <a:chExt cx="602" cy="602"/>
            </a:xfrm>
          </p:grpSpPr>
          <p:sp>
            <p:nvSpPr>
              <p:cNvPr id="115" name="椭圆 67">
                <a:extLst>
                  <a:ext uri="{FF2B5EF4-FFF2-40B4-BE49-F238E27FC236}">
                    <a16:creationId xmlns:a16="http://schemas.microsoft.com/office/drawing/2014/main" id="{83C65B89-65A0-4719-937F-BE0EA5ED9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2438"/>
                <a:ext cx="601" cy="60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68589" tIns="34295" rIns="68589" bIns="34295" anchor="ctr"/>
              <a:lstStyle/>
              <a:p>
                <a:pPr algn="ctr" defTabSz="684008">
                  <a:defRPr/>
                </a:pPr>
                <a:endParaRPr lang="zh-CN" altLang="en-US" dirty="0">
                  <a:solidFill>
                    <a:srgbClr val="FFFFFF"/>
                  </a:solidFill>
                  <a:latin typeface="+mn-lt"/>
                  <a:ea typeface="微软雅黑" pitchFamily="34" charset="-122"/>
                </a:endParaRPr>
              </a:p>
            </p:txBody>
          </p:sp>
          <p:sp>
            <p:nvSpPr>
              <p:cNvPr id="116" name="矩形 71">
                <a:extLst>
                  <a:ext uri="{FF2B5EF4-FFF2-40B4-BE49-F238E27FC236}">
                    <a16:creationId xmlns:a16="http://schemas.microsoft.com/office/drawing/2014/main" id="{7B69F3FB-D779-4A5A-BE17-9C5039AAC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3" y="2569"/>
                <a:ext cx="269" cy="3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82" tIns="34292" rIns="68582" bIns="34292">
                <a:spAutoFit/>
              </a:bodyPr>
              <a:lstStyle/>
              <a:p>
                <a:pPr defTabSz="684008"/>
                <a:r>
                  <a:rPr lang="en-US" altLang="zh-CN" sz="2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</p:grpSp>
      </p:grpSp>
      <p:grpSp>
        <p:nvGrpSpPr>
          <p:cNvPr id="117" name="Group 44">
            <a:extLst>
              <a:ext uri="{FF2B5EF4-FFF2-40B4-BE49-F238E27FC236}">
                <a16:creationId xmlns:a16="http://schemas.microsoft.com/office/drawing/2014/main" id="{22B57907-0674-4101-A3D4-5E481A233DB0}"/>
              </a:ext>
            </a:extLst>
          </p:cNvPr>
          <p:cNvGrpSpPr>
            <a:grpSpLocks/>
          </p:cNvGrpSpPr>
          <p:nvPr/>
        </p:nvGrpSpPr>
        <p:grpSpPr bwMode="auto">
          <a:xfrm>
            <a:off x="5026463" y="4468934"/>
            <a:ext cx="1776413" cy="717329"/>
            <a:chOff x="2661" y="3141"/>
            <a:chExt cx="1491" cy="602"/>
          </a:xfrm>
        </p:grpSpPr>
        <p:cxnSp>
          <p:nvCxnSpPr>
            <p:cNvPr id="118" name="直接连接符 58">
              <a:extLst>
                <a:ext uri="{FF2B5EF4-FFF2-40B4-BE49-F238E27FC236}">
                  <a16:creationId xmlns:a16="http://schemas.microsoft.com/office/drawing/2014/main" id="{9E48F295-3DA6-4D51-9BBB-34295EFBF0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1" y="3442"/>
              <a:ext cx="907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</p:cxnSp>
        <p:grpSp>
          <p:nvGrpSpPr>
            <p:cNvPr id="119" name="Group 88">
              <a:extLst>
                <a:ext uri="{FF2B5EF4-FFF2-40B4-BE49-F238E27FC236}">
                  <a16:creationId xmlns:a16="http://schemas.microsoft.com/office/drawing/2014/main" id="{66984E39-38CD-4587-A467-4AB82342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141"/>
              <a:ext cx="602" cy="602"/>
              <a:chOff x="3550" y="3141"/>
              <a:chExt cx="602" cy="602"/>
            </a:xfrm>
          </p:grpSpPr>
          <p:sp>
            <p:nvSpPr>
              <p:cNvPr id="120" name="椭圆 59">
                <a:extLst>
                  <a:ext uri="{FF2B5EF4-FFF2-40B4-BE49-F238E27FC236}">
                    <a16:creationId xmlns:a16="http://schemas.microsoft.com/office/drawing/2014/main" id="{1A038BF2-CAAB-4B7F-B44F-528E5EE61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41"/>
                <a:ext cx="602" cy="60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68589" tIns="34295" rIns="68589" bIns="34295" anchor="ctr"/>
              <a:lstStyle/>
              <a:p>
                <a:pPr algn="ctr" defTabSz="684008">
                  <a:defRPr/>
                </a:pPr>
                <a:endParaRPr lang="zh-CN" altLang="en-US" dirty="0">
                  <a:solidFill>
                    <a:srgbClr val="FFFFFF"/>
                  </a:solidFill>
                  <a:latin typeface="+mn-lt"/>
                  <a:ea typeface="微软雅黑" pitchFamily="34" charset="-122"/>
                </a:endParaRPr>
              </a:p>
            </p:txBody>
          </p:sp>
          <p:sp>
            <p:nvSpPr>
              <p:cNvPr id="121" name="矩形 71">
                <a:extLst>
                  <a:ext uri="{FF2B5EF4-FFF2-40B4-BE49-F238E27FC236}">
                    <a16:creationId xmlns:a16="http://schemas.microsoft.com/office/drawing/2014/main" id="{49C67C27-A38B-4EBC-AC2D-1D118C9A6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3274"/>
                <a:ext cx="268" cy="3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82" tIns="34292" rIns="68582" bIns="34292">
                <a:spAutoFit/>
              </a:bodyPr>
              <a:lstStyle/>
              <a:p>
                <a:pPr defTabSz="684008"/>
                <a:r>
                  <a:rPr lang="en-US" altLang="zh-CN" sz="2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</p:txBody>
          </p:sp>
        </p:grp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966428E-2122-490F-A567-026203FF98F5}"/>
              </a:ext>
            </a:extLst>
          </p:cNvPr>
          <p:cNvSpPr txBox="1"/>
          <p:nvPr/>
        </p:nvSpPr>
        <p:spPr>
          <a:xfrm>
            <a:off x="6902488" y="1892221"/>
            <a:ext cx="314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C++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下的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MFC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语法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078F5EA-73B1-4661-9195-6D57545A2D75}"/>
              </a:ext>
            </a:extLst>
          </p:cNvPr>
          <p:cNvSpPr txBox="1"/>
          <p:nvPr/>
        </p:nvSpPr>
        <p:spPr>
          <a:xfrm>
            <a:off x="8371357" y="2798534"/>
            <a:ext cx="347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hook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函数锁屏</a:t>
            </a:r>
          </a:p>
        </p:txBody>
      </p:sp>
      <p:grpSp>
        <p:nvGrpSpPr>
          <p:cNvPr id="124" name="Group 11">
            <a:extLst>
              <a:ext uri="{FF2B5EF4-FFF2-40B4-BE49-F238E27FC236}">
                <a16:creationId xmlns:a16="http://schemas.microsoft.com/office/drawing/2014/main" id="{6590AEA3-3E5B-45E9-BCB6-C2C341F045EB}"/>
              </a:ext>
            </a:extLst>
          </p:cNvPr>
          <p:cNvGrpSpPr/>
          <p:nvPr/>
        </p:nvGrpSpPr>
        <p:grpSpPr>
          <a:xfrm>
            <a:off x="3296845" y="666271"/>
            <a:ext cx="845538" cy="1046141"/>
            <a:chOff x="5825986" y="3479214"/>
            <a:chExt cx="498816" cy="7482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5" name="Shape 1621">
              <a:extLst>
                <a:ext uri="{FF2B5EF4-FFF2-40B4-BE49-F238E27FC236}">
                  <a16:creationId xmlns:a16="http://schemas.microsoft.com/office/drawing/2014/main" id="{E1FCF8D2-0D06-4F62-83B5-CBB870467553}"/>
                </a:ext>
              </a:extLst>
            </p:cNvPr>
            <p:cNvSpPr/>
            <p:nvPr/>
          </p:nvSpPr>
          <p:spPr>
            <a:xfrm>
              <a:off x="5825986" y="3479214"/>
              <a:ext cx="498816" cy="748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66" y="8831"/>
                  </a:moveTo>
                  <a:cubicBezTo>
                    <a:pt x="17325" y="8934"/>
                    <a:pt x="17111" y="9089"/>
                    <a:pt x="16823" y="9295"/>
                  </a:cubicBezTo>
                  <a:cubicBezTo>
                    <a:pt x="16534" y="9502"/>
                    <a:pt x="16319" y="9656"/>
                    <a:pt x="16179" y="9759"/>
                  </a:cubicBezTo>
                  <a:cubicBezTo>
                    <a:pt x="14379" y="11193"/>
                    <a:pt x="13388" y="12591"/>
                    <a:pt x="13204" y="13950"/>
                  </a:cubicBezTo>
                  <a:lnTo>
                    <a:pt x="8396" y="13950"/>
                  </a:lnTo>
                  <a:cubicBezTo>
                    <a:pt x="8212" y="12591"/>
                    <a:pt x="7221" y="11193"/>
                    <a:pt x="5421" y="9759"/>
                  </a:cubicBezTo>
                  <a:cubicBezTo>
                    <a:pt x="5281" y="9656"/>
                    <a:pt x="5066" y="9502"/>
                    <a:pt x="4777" y="9295"/>
                  </a:cubicBezTo>
                  <a:cubicBezTo>
                    <a:pt x="4489" y="9089"/>
                    <a:pt x="4274" y="8934"/>
                    <a:pt x="4134" y="8831"/>
                  </a:cubicBezTo>
                  <a:cubicBezTo>
                    <a:pt x="3178" y="8091"/>
                    <a:pt x="2700" y="7246"/>
                    <a:pt x="2700" y="6300"/>
                  </a:cubicBezTo>
                  <a:cubicBezTo>
                    <a:pt x="2700" y="5625"/>
                    <a:pt x="2943" y="4997"/>
                    <a:pt x="3427" y="4415"/>
                  </a:cubicBezTo>
                  <a:cubicBezTo>
                    <a:pt x="3913" y="3834"/>
                    <a:pt x="4546" y="3359"/>
                    <a:pt x="5326" y="2988"/>
                  </a:cubicBezTo>
                  <a:cubicBezTo>
                    <a:pt x="6106" y="2618"/>
                    <a:pt x="6971" y="2327"/>
                    <a:pt x="7920" y="2116"/>
                  </a:cubicBezTo>
                  <a:cubicBezTo>
                    <a:pt x="8870" y="1905"/>
                    <a:pt x="9829" y="1799"/>
                    <a:pt x="10800" y="1799"/>
                  </a:cubicBezTo>
                  <a:cubicBezTo>
                    <a:pt x="11771" y="1799"/>
                    <a:pt x="12730" y="1905"/>
                    <a:pt x="13680" y="2116"/>
                  </a:cubicBezTo>
                  <a:cubicBezTo>
                    <a:pt x="14628" y="2327"/>
                    <a:pt x="15493" y="2618"/>
                    <a:pt x="16274" y="2988"/>
                  </a:cubicBezTo>
                  <a:cubicBezTo>
                    <a:pt x="17054" y="3359"/>
                    <a:pt x="17687" y="3834"/>
                    <a:pt x="18173" y="4415"/>
                  </a:cubicBezTo>
                  <a:cubicBezTo>
                    <a:pt x="18657" y="4997"/>
                    <a:pt x="18900" y="5625"/>
                    <a:pt x="18900" y="6300"/>
                  </a:cubicBezTo>
                  <a:cubicBezTo>
                    <a:pt x="18900" y="7246"/>
                    <a:pt x="18422" y="8091"/>
                    <a:pt x="17466" y="8831"/>
                  </a:cubicBezTo>
                  <a:cubicBezTo>
                    <a:pt x="17466" y="8831"/>
                    <a:pt x="17466" y="8831"/>
                    <a:pt x="17466" y="8831"/>
                  </a:cubicBezTo>
                  <a:close/>
                  <a:moveTo>
                    <a:pt x="20661" y="3705"/>
                  </a:moveTo>
                  <a:cubicBezTo>
                    <a:pt x="20035" y="2904"/>
                    <a:pt x="19213" y="2238"/>
                    <a:pt x="18194" y="1708"/>
                  </a:cubicBezTo>
                  <a:cubicBezTo>
                    <a:pt x="17174" y="1179"/>
                    <a:pt x="16021" y="762"/>
                    <a:pt x="14734" y="457"/>
                  </a:cubicBezTo>
                  <a:cubicBezTo>
                    <a:pt x="13447" y="153"/>
                    <a:pt x="12136" y="0"/>
                    <a:pt x="10800" y="0"/>
                  </a:cubicBezTo>
                  <a:cubicBezTo>
                    <a:pt x="9464" y="0"/>
                    <a:pt x="8153" y="153"/>
                    <a:pt x="6866" y="457"/>
                  </a:cubicBezTo>
                  <a:cubicBezTo>
                    <a:pt x="5579" y="762"/>
                    <a:pt x="4426" y="1179"/>
                    <a:pt x="3407" y="1708"/>
                  </a:cubicBezTo>
                  <a:cubicBezTo>
                    <a:pt x="2387" y="2238"/>
                    <a:pt x="1564" y="2903"/>
                    <a:pt x="938" y="3705"/>
                  </a:cubicBezTo>
                  <a:cubicBezTo>
                    <a:pt x="312" y="4507"/>
                    <a:pt x="0" y="5372"/>
                    <a:pt x="0" y="6300"/>
                  </a:cubicBezTo>
                  <a:cubicBezTo>
                    <a:pt x="0" y="7753"/>
                    <a:pt x="724" y="9009"/>
                    <a:pt x="2173" y="10069"/>
                  </a:cubicBezTo>
                  <a:cubicBezTo>
                    <a:pt x="2805" y="10528"/>
                    <a:pt x="3330" y="10936"/>
                    <a:pt x="3745" y="11292"/>
                  </a:cubicBezTo>
                  <a:cubicBezTo>
                    <a:pt x="4159" y="11648"/>
                    <a:pt x="4578" y="12096"/>
                    <a:pt x="5000" y="12635"/>
                  </a:cubicBezTo>
                  <a:cubicBezTo>
                    <a:pt x="5421" y="13174"/>
                    <a:pt x="5661" y="13678"/>
                    <a:pt x="5717" y="14147"/>
                  </a:cubicBezTo>
                  <a:cubicBezTo>
                    <a:pt x="5056" y="14409"/>
                    <a:pt x="4726" y="14794"/>
                    <a:pt x="4726" y="15300"/>
                  </a:cubicBezTo>
                  <a:cubicBezTo>
                    <a:pt x="4726" y="15647"/>
                    <a:pt x="4901" y="15947"/>
                    <a:pt x="5253" y="16200"/>
                  </a:cubicBezTo>
                  <a:cubicBezTo>
                    <a:pt x="4901" y="16453"/>
                    <a:pt x="4726" y="16753"/>
                    <a:pt x="4726" y="17100"/>
                  </a:cubicBezTo>
                  <a:cubicBezTo>
                    <a:pt x="4726" y="17588"/>
                    <a:pt x="5042" y="17968"/>
                    <a:pt x="5675" y="18240"/>
                  </a:cubicBezTo>
                  <a:cubicBezTo>
                    <a:pt x="5492" y="18455"/>
                    <a:pt x="5401" y="18675"/>
                    <a:pt x="5401" y="18901"/>
                  </a:cubicBezTo>
                  <a:cubicBezTo>
                    <a:pt x="5401" y="19331"/>
                    <a:pt x="5622" y="19665"/>
                    <a:pt x="6064" y="19898"/>
                  </a:cubicBezTo>
                  <a:cubicBezTo>
                    <a:pt x="6507" y="20133"/>
                    <a:pt x="7053" y="20251"/>
                    <a:pt x="7699" y="20251"/>
                  </a:cubicBezTo>
                  <a:cubicBezTo>
                    <a:pt x="7981" y="20663"/>
                    <a:pt x="8403" y="20991"/>
                    <a:pt x="8964" y="21235"/>
                  </a:cubicBezTo>
                  <a:cubicBezTo>
                    <a:pt x="9527" y="21478"/>
                    <a:pt x="10139" y="21600"/>
                    <a:pt x="10800" y="21600"/>
                  </a:cubicBezTo>
                  <a:cubicBezTo>
                    <a:pt x="11461" y="21600"/>
                    <a:pt x="12073" y="21478"/>
                    <a:pt x="12636" y="21235"/>
                  </a:cubicBezTo>
                  <a:cubicBezTo>
                    <a:pt x="13198" y="20991"/>
                    <a:pt x="13620" y="20663"/>
                    <a:pt x="13901" y="20251"/>
                  </a:cubicBezTo>
                  <a:cubicBezTo>
                    <a:pt x="14548" y="20251"/>
                    <a:pt x="15093" y="20133"/>
                    <a:pt x="15536" y="19898"/>
                  </a:cubicBezTo>
                  <a:cubicBezTo>
                    <a:pt x="15978" y="19665"/>
                    <a:pt x="16201" y="19331"/>
                    <a:pt x="16201" y="18901"/>
                  </a:cubicBezTo>
                  <a:cubicBezTo>
                    <a:pt x="16201" y="18675"/>
                    <a:pt x="16108" y="18455"/>
                    <a:pt x="15925" y="18240"/>
                  </a:cubicBezTo>
                  <a:cubicBezTo>
                    <a:pt x="16558" y="17968"/>
                    <a:pt x="16874" y="17588"/>
                    <a:pt x="16874" y="17100"/>
                  </a:cubicBezTo>
                  <a:cubicBezTo>
                    <a:pt x="16874" y="16753"/>
                    <a:pt x="16699" y="16453"/>
                    <a:pt x="16347" y="16200"/>
                  </a:cubicBezTo>
                  <a:cubicBezTo>
                    <a:pt x="16699" y="15947"/>
                    <a:pt x="16874" y="15647"/>
                    <a:pt x="16874" y="15300"/>
                  </a:cubicBezTo>
                  <a:cubicBezTo>
                    <a:pt x="16874" y="14794"/>
                    <a:pt x="16544" y="14409"/>
                    <a:pt x="15883" y="14147"/>
                  </a:cubicBezTo>
                  <a:cubicBezTo>
                    <a:pt x="15940" y="13678"/>
                    <a:pt x="16179" y="13174"/>
                    <a:pt x="16600" y="12635"/>
                  </a:cubicBezTo>
                  <a:cubicBezTo>
                    <a:pt x="17022" y="12096"/>
                    <a:pt x="17441" y="11648"/>
                    <a:pt x="17855" y="11292"/>
                  </a:cubicBezTo>
                  <a:cubicBezTo>
                    <a:pt x="18271" y="10936"/>
                    <a:pt x="18795" y="10528"/>
                    <a:pt x="19427" y="10069"/>
                  </a:cubicBezTo>
                  <a:cubicBezTo>
                    <a:pt x="20876" y="9009"/>
                    <a:pt x="21600" y="7753"/>
                    <a:pt x="21600" y="6300"/>
                  </a:cubicBezTo>
                  <a:cubicBezTo>
                    <a:pt x="21600" y="5372"/>
                    <a:pt x="21288" y="4507"/>
                    <a:pt x="20661" y="3705"/>
                  </a:cubicBezTo>
                  <a:cubicBezTo>
                    <a:pt x="20661" y="3705"/>
                    <a:pt x="20661" y="3705"/>
                    <a:pt x="20661" y="370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Shape 1622">
              <a:extLst>
                <a:ext uri="{FF2B5EF4-FFF2-40B4-BE49-F238E27FC236}">
                  <a16:creationId xmlns:a16="http://schemas.microsoft.com/office/drawing/2014/main" id="{177CDF9B-180D-47A8-B9AA-42D9CB84D07F}"/>
                </a:ext>
              </a:extLst>
            </p:cNvPr>
            <p:cNvSpPr/>
            <p:nvPr/>
          </p:nvSpPr>
          <p:spPr>
            <a:xfrm>
              <a:off x="6057672" y="3613741"/>
              <a:ext cx="124690" cy="9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96" y="1800"/>
                  </a:moveTo>
                  <a:cubicBezTo>
                    <a:pt x="8314" y="607"/>
                    <a:pt x="5513" y="0"/>
                    <a:pt x="2701" y="0"/>
                  </a:cubicBezTo>
                  <a:cubicBezTo>
                    <a:pt x="1972" y="0"/>
                    <a:pt x="1340" y="357"/>
                    <a:pt x="804" y="1072"/>
                  </a:cubicBezTo>
                  <a:cubicBezTo>
                    <a:pt x="268" y="1787"/>
                    <a:pt x="0" y="2629"/>
                    <a:pt x="0" y="3600"/>
                  </a:cubicBezTo>
                  <a:cubicBezTo>
                    <a:pt x="0" y="4578"/>
                    <a:pt x="268" y="5420"/>
                    <a:pt x="804" y="6135"/>
                  </a:cubicBezTo>
                  <a:cubicBezTo>
                    <a:pt x="1340" y="6843"/>
                    <a:pt x="1972" y="7200"/>
                    <a:pt x="2701" y="7200"/>
                  </a:cubicBezTo>
                  <a:cubicBezTo>
                    <a:pt x="5629" y="7200"/>
                    <a:pt x="8608" y="8137"/>
                    <a:pt x="11647" y="10011"/>
                  </a:cubicBezTo>
                  <a:cubicBezTo>
                    <a:pt x="14687" y="11885"/>
                    <a:pt x="16204" y="14548"/>
                    <a:pt x="16204" y="18000"/>
                  </a:cubicBezTo>
                  <a:cubicBezTo>
                    <a:pt x="16204" y="18978"/>
                    <a:pt x="16467" y="19820"/>
                    <a:pt x="17003" y="20528"/>
                  </a:cubicBezTo>
                  <a:cubicBezTo>
                    <a:pt x="17539" y="21243"/>
                    <a:pt x="18171" y="21600"/>
                    <a:pt x="18904" y="21600"/>
                  </a:cubicBezTo>
                  <a:cubicBezTo>
                    <a:pt x="19633" y="21600"/>
                    <a:pt x="20265" y="21243"/>
                    <a:pt x="20801" y="20528"/>
                  </a:cubicBezTo>
                  <a:cubicBezTo>
                    <a:pt x="21337" y="19820"/>
                    <a:pt x="21600" y="18978"/>
                    <a:pt x="21600" y="18000"/>
                  </a:cubicBezTo>
                  <a:cubicBezTo>
                    <a:pt x="21600" y="14097"/>
                    <a:pt x="20548" y="10726"/>
                    <a:pt x="18439" y="7874"/>
                  </a:cubicBezTo>
                  <a:cubicBezTo>
                    <a:pt x="16330" y="5029"/>
                    <a:pt x="13882" y="3000"/>
                    <a:pt x="11096" y="1800"/>
                  </a:cubicBezTo>
                  <a:cubicBezTo>
                    <a:pt x="11096" y="1800"/>
                    <a:pt x="11096" y="1800"/>
                    <a:pt x="11096" y="1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4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9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100" grpId="0" animBg="1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236" y="1343770"/>
            <a:ext cx="2197972" cy="5718417"/>
            <a:chOff x="-4" y="1296418"/>
            <a:chExt cx="2600041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12103" y="2362390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24213" y="2362390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endPara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230554" y="2788311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42503" y="1758454"/>
            <a:ext cx="20397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7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Problem Statement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-20611" y="406270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5187" y="5201787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217264" y="2880672"/>
            <a:ext cx="238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058883" y="4014736"/>
            <a:ext cx="863600" cy="108108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KSO_GT3"/>
          <p:cNvSpPr txBox="1">
            <a:spLocks noChangeArrowheads="1"/>
          </p:cNvSpPr>
          <p:nvPr/>
        </p:nvSpPr>
        <p:spPr bwMode="auto">
          <a:xfrm>
            <a:off x="5303483" y="4014735"/>
            <a:ext cx="7821084" cy="33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1219200">
              <a:spcBef>
                <a:spcPct val="0"/>
              </a:spcBef>
              <a:buNone/>
              <a:defRPr/>
            </a:pPr>
            <a:r>
              <a:rPr lang="zh-CN" altLang="en-US" sz="2135" dirty="0">
                <a:solidFill>
                  <a:srgbClr val="3C4856"/>
                </a:solidFill>
                <a:latin typeface="微软雅黑" panose="020B0503020204020204" pitchFamily="34" charset="-122"/>
              </a:rPr>
              <a:t>物理   刘蟠菁</a:t>
            </a:r>
          </a:p>
        </p:txBody>
      </p:sp>
      <p:sp>
        <p:nvSpPr>
          <p:cNvPr id="25" name="KSO_GN3"/>
          <p:cNvSpPr txBox="1">
            <a:spLocks noChangeArrowheads="1"/>
          </p:cNvSpPr>
          <p:nvPr/>
        </p:nvSpPr>
        <p:spPr bwMode="auto">
          <a:xfrm>
            <a:off x="2786766" y="3943631"/>
            <a:ext cx="127211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058883" y="2907721"/>
            <a:ext cx="863600" cy="10795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KSO_GT2.1"/>
          <p:cNvSpPr txBox="1"/>
          <p:nvPr/>
        </p:nvSpPr>
        <p:spPr>
          <a:xfrm>
            <a:off x="5303485" y="3159869"/>
            <a:ext cx="7008284" cy="608012"/>
          </a:xfrm>
          <a:prstGeom prst="rect">
            <a:avLst/>
          </a:prstGeom>
          <a:noFill/>
        </p:spPr>
        <p:txBody>
          <a:bodyPr anchor="ctr"/>
          <a:lstStyle/>
          <a:p>
            <a:pPr algn="just" defTabSz="1219200">
              <a:lnSpc>
                <a:spcPct val="130000"/>
              </a:lnSpc>
              <a:defRPr/>
            </a:pPr>
            <a:r>
              <a:rPr lang="zh-CN" altLang="en-US" sz="21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界面音乐与任务清单</a:t>
            </a:r>
          </a:p>
        </p:txBody>
      </p:sp>
      <p:sp>
        <p:nvSpPr>
          <p:cNvPr id="32" name="KSO_GT2"/>
          <p:cNvSpPr txBox="1">
            <a:spLocks noChangeArrowheads="1"/>
          </p:cNvSpPr>
          <p:nvPr/>
        </p:nvSpPr>
        <p:spPr bwMode="auto">
          <a:xfrm>
            <a:off x="5303485" y="2864195"/>
            <a:ext cx="7821084" cy="33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1219200">
              <a:spcBef>
                <a:spcPct val="0"/>
              </a:spcBef>
              <a:buNone/>
              <a:defRPr/>
            </a:pPr>
            <a:r>
              <a:rPr lang="zh-CN" altLang="en-US" sz="2135" dirty="0">
                <a:solidFill>
                  <a:srgbClr val="3C4856"/>
                </a:solidFill>
                <a:latin typeface="微软雅黑" panose="020B0503020204020204" pitchFamily="34" charset="-122"/>
              </a:rPr>
              <a:t>物理   翟帅瑜</a:t>
            </a:r>
          </a:p>
        </p:txBody>
      </p:sp>
      <p:sp>
        <p:nvSpPr>
          <p:cNvPr id="33" name="KSO_GN2"/>
          <p:cNvSpPr txBox="1">
            <a:spLocks noChangeArrowheads="1"/>
          </p:cNvSpPr>
          <p:nvPr/>
        </p:nvSpPr>
        <p:spPr bwMode="auto">
          <a:xfrm>
            <a:off x="2786766" y="2795932"/>
            <a:ext cx="1272117" cy="92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058883" y="1642944"/>
            <a:ext cx="863600" cy="10810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KSO_GT1.1"/>
          <p:cNvSpPr txBox="1"/>
          <p:nvPr/>
        </p:nvSpPr>
        <p:spPr>
          <a:xfrm>
            <a:off x="5303485" y="2015280"/>
            <a:ext cx="7008283" cy="588963"/>
          </a:xfrm>
          <a:prstGeom prst="rect">
            <a:avLst/>
          </a:prstGeom>
          <a:noFill/>
        </p:spPr>
        <p:txBody>
          <a:bodyPr anchor="ctr"/>
          <a:lstStyle/>
          <a:p>
            <a:pPr algn="just" defTabSz="1219200">
              <a:lnSpc>
                <a:spcPct val="130000"/>
              </a:lnSpc>
              <a:defRPr/>
            </a:pPr>
            <a:r>
              <a:rPr lang="zh-CN" altLang="en-US" sz="21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通信功能与注册系统</a:t>
            </a:r>
            <a:r>
              <a:rPr lang="en-US" altLang="zh-CN" sz="21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13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GT1"/>
          <p:cNvSpPr txBox="1">
            <a:spLocks noChangeArrowheads="1"/>
          </p:cNvSpPr>
          <p:nvPr/>
        </p:nvSpPr>
        <p:spPr bwMode="auto">
          <a:xfrm>
            <a:off x="5303486" y="1731913"/>
            <a:ext cx="782108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1219200">
              <a:spcBef>
                <a:spcPct val="0"/>
              </a:spcBef>
              <a:buNone/>
              <a:defRPr/>
            </a:pPr>
            <a:r>
              <a:rPr lang="zh-CN" altLang="en-US" sz="2135" dirty="0">
                <a:solidFill>
                  <a:srgbClr val="3C4856"/>
                </a:solidFill>
                <a:latin typeface="微软雅黑" panose="020B0503020204020204" pitchFamily="34" charset="-122"/>
              </a:rPr>
              <a:t>物理   杜奕飞（组长）</a:t>
            </a:r>
          </a:p>
        </p:txBody>
      </p:sp>
      <p:sp>
        <p:nvSpPr>
          <p:cNvPr id="37" name="KSO_GN1"/>
          <p:cNvSpPr txBox="1">
            <a:spLocks noChangeArrowheads="1"/>
          </p:cNvSpPr>
          <p:nvPr/>
        </p:nvSpPr>
        <p:spPr bwMode="auto">
          <a:xfrm>
            <a:off x="2786766" y="1642944"/>
            <a:ext cx="127211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KSO_GT2.1"/>
          <p:cNvSpPr txBox="1"/>
          <p:nvPr/>
        </p:nvSpPr>
        <p:spPr>
          <a:xfrm>
            <a:off x="5303482" y="4380656"/>
            <a:ext cx="7821084" cy="608012"/>
          </a:xfrm>
          <a:prstGeom prst="rect">
            <a:avLst/>
          </a:prstGeom>
          <a:noFill/>
        </p:spPr>
        <p:txBody>
          <a:bodyPr anchor="ctr"/>
          <a:lstStyle/>
          <a:p>
            <a:pPr algn="just" defTabSz="1219200">
              <a:lnSpc>
                <a:spcPct val="130000"/>
              </a:lnSpc>
              <a:defRPr/>
            </a:pPr>
            <a:r>
              <a:rPr lang="zh-CN" altLang="en-US" sz="213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锁机与倒计时功能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249536" y="1343770"/>
            <a:ext cx="239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15425" y="1918814"/>
            <a:ext cx="203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15426" y="2985058"/>
            <a:ext cx="203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15423" y="4086942"/>
            <a:ext cx="203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21449" y="5212875"/>
            <a:ext cx="4724400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编译环境：</a:t>
            </a:r>
            <a:r>
              <a:rPr lang="en-US" altLang="zh-CN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Visual Studio 2019</a:t>
            </a:r>
            <a:r>
              <a:rPr lang="zh-CN" altLang="en-US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endParaRPr lang="en-US" altLang="zh-CN" sz="2135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字符集：</a:t>
            </a:r>
            <a:r>
              <a:rPr lang="en-US" altLang="zh-CN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Unicode</a:t>
            </a:r>
            <a:r>
              <a:rPr lang="zh-CN" altLang="en-US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字符集</a:t>
            </a:r>
            <a:endParaRPr lang="en-US" altLang="zh-CN" sz="2135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语言：</a:t>
            </a:r>
            <a:r>
              <a:rPr lang="en-US" altLang="zh-CN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</a:p>
          <a:p>
            <a:r>
              <a:rPr lang="zh-CN" altLang="en-US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项目类型：</a:t>
            </a:r>
            <a:r>
              <a:rPr lang="en-US" altLang="zh-CN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MFC</a:t>
            </a:r>
            <a:r>
              <a:rPr lang="zh-CN" altLang="en-US" sz="2135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46" y="0"/>
            <a:ext cx="1391496" cy="13979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39603" y="550011"/>
            <a:ext cx="3481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25</a:t>
            </a:r>
            <a:r>
              <a:rPr lang="zh-CN" altLang="en-US" sz="2800" dirty="0"/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人员分工</a:t>
            </a: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296418"/>
            <a:ext cx="2189907" cy="5561581"/>
            <a:chOff x="-4" y="1296418"/>
            <a:chExt cx="2590500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36524" y="247354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24215" y="3527121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Analysis/Design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lvl="0" algn="ctr"/>
              <a:endPara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221013" y="3969590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42503" y="170356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2949" y="5102046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88A6DCA-4626-49F0-9A1C-486B279368A8}"/>
              </a:ext>
            </a:extLst>
          </p:cNvPr>
          <p:cNvCxnSpPr/>
          <p:nvPr/>
        </p:nvCxnSpPr>
        <p:spPr>
          <a:xfrm rot="10800000">
            <a:off x="7551464" y="3468914"/>
            <a:ext cx="3921575" cy="1312794"/>
          </a:xfrm>
          <a:prstGeom prst="bentConnector3">
            <a:avLst>
              <a:gd name="adj1" fmla="val 96363"/>
            </a:avLst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969871-E04E-4F48-8075-910570BB63C1}"/>
              </a:ext>
            </a:extLst>
          </p:cNvPr>
          <p:cNvCxnSpPr/>
          <p:nvPr/>
        </p:nvCxnSpPr>
        <p:spPr>
          <a:xfrm>
            <a:off x="6636978" y="1014840"/>
            <a:ext cx="0" cy="230263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D24652-4E97-46A2-A1B6-4E739D097E31}"/>
              </a:ext>
            </a:extLst>
          </p:cNvPr>
          <p:cNvGrpSpPr/>
          <p:nvPr/>
        </p:nvGrpSpPr>
        <p:grpSpPr>
          <a:xfrm>
            <a:off x="5827591" y="236161"/>
            <a:ext cx="1618773" cy="956945"/>
            <a:chOff x="4051005" y="659219"/>
            <a:chExt cx="1860697" cy="1169581"/>
          </a:xfrm>
          <a:solidFill>
            <a:srgbClr val="2A3D52"/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7D7CD39-9326-49DF-A7F8-541CB7298EE0}"/>
                </a:ext>
              </a:extLst>
            </p:cNvPr>
            <p:cNvSpPr/>
            <p:nvPr/>
          </p:nvSpPr>
          <p:spPr>
            <a:xfrm>
              <a:off x="4051005" y="659219"/>
              <a:ext cx="1860697" cy="11695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CCFF6C2-950D-4360-A946-2575CB705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6329" y="744279"/>
              <a:ext cx="1590048" cy="99945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674D9CE-0673-4B51-A457-157CABBE5C24}"/>
              </a:ext>
            </a:extLst>
          </p:cNvPr>
          <p:cNvGrpSpPr/>
          <p:nvPr/>
        </p:nvGrpSpPr>
        <p:grpSpPr>
          <a:xfrm>
            <a:off x="5331141" y="1371373"/>
            <a:ext cx="2611681" cy="794785"/>
            <a:chOff x="4518837" y="2232837"/>
            <a:chExt cx="3317358" cy="1196163"/>
          </a:xfrm>
        </p:grpSpPr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52B4E428-10C6-4D06-9D3E-86624385C757}"/>
                </a:ext>
              </a:extLst>
            </p:cNvPr>
            <p:cNvSpPr/>
            <p:nvPr/>
          </p:nvSpPr>
          <p:spPr>
            <a:xfrm>
              <a:off x="4518837" y="2232837"/>
              <a:ext cx="3317358" cy="1196163"/>
            </a:xfrm>
            <a:prstGeom prst="diamond">
              <a:avLst/>
            </a:prstGeom>
            <a:solidFill>
              <a:srgbClr val="2A3D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413AC94C-B8E2-4A25-9B81-585127AC1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8190" y="2380440"/>
              <a:ext cx="2498651" cy="900956"/>
            </a:xfrm>
            <a:prstGeom prst="diamond">
              <a:avLst/>
            </a:prstGeom>
            <a:solidFill>
              <a:srgbClr val="F8F8F8">
                <a:alpha val="8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 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A2E7346-B57E-40D9-817A-2313B62885C4}"/>
              </a:ext>
            </a:extLst>
          </p:cNvPr>
          <p:cNvSpPr/>
          <p:nvPr/>
        </p:nvSpPr>
        <p:spPr>
          <a:xfrm>
            <a:off x="9672574" y="4399262"/>
            <a:ext cx="2126517" cy="678951"/>
          </a:xfrm>
          <a:prstGeom prst="roundRect">
            <a:avLst/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Chartroom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6B34B05-FB4C-450E-9314-817765AC58A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794078" y="3598461"/>
            <a:ext cx="6091173" cy="40649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2BFC683-29CB-4695-827B-FCD7AC597173}"/>
              </a:ext>
            </a:extLst>
          </p:cNvPr>
          <p:cNvSpPr/>
          <p:nvPr/>
        </p:nvSpPr>
        <p:spPr>
          <a:xfrm>
            <a:off x="3273622" y="3175817"/>
            <a:ext cx="1520456" cy="845288"/>
          </a:xfrm>
          <a:prstGeom prst="roundRect">
            <a:avLst/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12232EA-A645-4F7A-8BB7-821880E90D04}"/>
              </a:ext>
            </a:extLst>
          </p:cNvPr>
          <p:cNvCxnSpPr/>
          <p:nvPr/>
        </p:nvCxnSpPr>
        <p:spPr>
          <a:xfrm>
            <a:off x="6636976" y="3429000"/>
            <a:ext cx="0" cy="2302635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F48D4CDC-B047-49C9-B1EA-1057F0979951}"/>
              </a:ext>
            </a:extLst>
          </p:cNvPr>
          <p:cNvCxnSpPr>
            <a:stCxn id="38" idx="3"/>
          </p:cNvCxnSpPr>
          <p:nvPr/>
        </p:nvCxnSpPr>
        <p:spPr>
          <a:xfrm flipV="1">
            <a:off x="4609192" y="3703523"/>
            <a:ext cx="1113301" cy="1035214"/>
          </a:xfrm>
          <a:prstGeom prst="bentConnector3">
            <a:avLst>
              <a:gd name="adj1" fmla="val 102852"/>
            </a:avLst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FD92714-5F2B-4B0E-845B-049C7A8438BC}"/>
              </a:ext>
            </a:extLst>
          </p:cNvPr>
          <p:cNvSpPr/>
          <p:nvPr/>
        </p:nvSpPr>
        <p:spPr>
          <a:xfrm>
            <a:off x="9672574" y="3062016"/>
            <a:ext cx="1520454" cy="930348"/>
          </a:xfrm>
          <a:prstGeom prst="roundRect">
            <a:avLst/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0C4C11-332A-43CB-813D-58BC03BF8EF5}"/>
              </a:ext>
            </a:extLst>
          </p:cNvPr>
          <p:cNvSpPr/>
          <p:nvPr/>
        </p:nvSpPr>
        <p:spPr>
          <a:xfrm>
            <a:off x="2807774" y="4316093"/>
            <a:ext cx="1801418" cy="84528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可选过程 38">
            <a:extLst>
              <a:ext uri="{FF2B5EF4-FFF2-40B4-BE49-F238E27FC236}">
                <a16:creationId xmlns:a16="http://schemas.microsoft.com/office/drawing/2014/main" id="{4C68D085-C50F-4C43-96AD-1E83C5D65CDA}"/>
              </a:ext>
            </a:extLst>
          </p:cNvPr>
          <p:cNvSpPr/>
          <p:nvPr/>
        </p:nvSpPr>
        <p:spPr>
          <a:xfrm>
            <a:off x="5837683" y="5390370"/>
            <a:ext cx="1541721" cy="1044650"/>
          </a:xfrm>
          <a:prstGeom prst="flowChartAlternateProcess">
            <a:avLst/>
          </a:prstGeom>
          <a:solidFill>
            <a:srgbClr val="2A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9CEC023-9839-41A8-8662-EFA386B1F6CA}"/>
              </a:ext>
            </a:extLst>
          </p:cNvPr>
          <p:cNvGrpSpPr/>
          <p:nvPr/>
        </p:nvGrpSpPr>
        <p:grpSpPr>
          <a:xfrm>
            <a:off x="5765109" y="2354605"/>
            <a:ext cx="1743741" cy="636828"/>
            <a:chOff x="4875022" y="2285929"/>
            <a:chExt cx="1743741" cy="636828"/>
          </a:xfrm>
          <a:solidFill>
            <a:srgbClr val="2A3D52"/>
          </a:solidFill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C2958C8-FB5C-46BF-95E3-AE82BAE52574}"/>
                </a:ext>
              </a:extLst>
            </p:cNvPr>
            <p:cNvSpPr/>
            <p:nvPr/>
          </p:nvSpPr>
          <p:spPr>
            <a:xfrm>
              <a:off x="4875022" y="2285929"/>
              <a:ext cx="1743741" cy="6368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98F10245-C419-4C9B-A368-939E7CAB6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1116" y="2349901"/>
              <a:ext cx="1571551" cy="51105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0AB336D-590D-4B0C-98BF-1C69740244CA}"/>
              </a:ext>
            </a:extLst>
          </p:cNvPr>
          <p:cNvGrpSpPr/>
          <p:nvPr/>
        </p:nvGrpSpPr>
        <p:grpSpPr>
          <a:xfrm>
            <a:off x="5485396" y="3226789"/>
            <a:ext cx="2611681" cy="678950"/>
            <a:chOff x="4724278" y="3699363"/>
            <a:chExt cx="2611681" cy="678950"/>
          </a:xfrm>
          <a:solidFill>
            <a:srgbClr val="2A3D52"/>
          </a:solidFill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7BD3690-4D80-43FF-B43A-728ED63D8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278" y="3699363"/>
              <a:ext cx="2611681" cy="6789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1F1F7CB-36F1-4949-9174-4BAE0FC3A420}"/>
                </a:ext>
              </a:extLst>
            </p:cNvPr>
            <p:cNvSpPr/>
            <p:nvPr/>
          </p:nvSpPr>
          <p:spPr>
            <a:xfrm>
              <a:off x="4829490" y="3748687"/>
              <a:ext cx="2401256" cy="5793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interface</a:t>
              </a:r>
              <a:endPara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3E02DA8-F0D8-407D-8E61-0488CE787370}"/>
              </a:ext>
            </a:extLst>
          </p:cNvPr>
          <p:cNvSpPr txBox="1"/>
          <p:nvPr/>
        </p:nvSpPr>
        <p:spPr>
          <a:xfrm>
            <a:off x="2996078" y="4406687"/>
            <a:ext cx="1756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Assignment List</a:t>
            </a:r>
            <a:endParaRPr lang="zh-CN" alt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322525-7139-4FF4-B6AC-19BB6DA27E32}"/>
              </a:ext>
            </a:extLst>
          </p:cNvPr>
          <p:cNvSpPr txBox="1"/>
          <p:nvPr/>
        </p:nvSpPr>
        <p:spPr>
          <a:xfrm>
            <a:off x="9869003" y="3216371"/>
            <a:ext cx="1179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Ranking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List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7112" y="1296418"/>
            <a:ext cx="2207251" cy="5561581"/>
            <a:chOff x="-8417" y="1296418"/>
            <a:chExt cx="2611018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-8417" y="2370182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12104" y="4687963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mplementation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233118" y="5107830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695" y="1659333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 descr="FK05W6}8NSVPI8AVTRONR9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351155"/>
            <a:ext cx="8686165" cy="4508500"/>
          </a:xfrm>
          <a:prstGeom prst="rect">
            <a:avLst/>
          </a:prstGeom>
        </p:spPr>
      </p:pic>
      <p:pic>
        <p:nvPicPr>
          <p:cNvPr id="13" name="图片 12" descr="V(0U]9%GJYNNEY$RGJ}DD2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7112" y="1296418"/>
            <a:ext cx="2207251" cy="5561581"/>
            <a:chOff x="-8417" y="1296418"/>
            <a:chExt cx="2611018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-8417" y="2370182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12104" y="4687963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mplementation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233118" y="5107830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695" y="1659333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  <p:pic>
        <p:nvPicPr>
          <p:cNvPr id="14" name="图片 13" descr="H4HTMOK7DMA%`@]8T$P`ZW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090" y="330200"/>
            <a:ext cx="8872220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5">
            <a:extLst>
              <a:ext uri="{FF2B5EF4-FFF2-40B4-BE49-F238E27FC236}">
                <a16:creationId xmlns:a16="http://schemas.microsoft.com/office/drawing/2014/main" id="{F5718FF0-1792-4363-9F66-353936A668B9}"/>
              </a:ext>
            </a:extLst>
          </p:cNvPr>
          <p:cNvSpPr/>
          <p:nvPr/>
        </p:nvSpPr>
        <p:spPr>
          <a:xfrm rot="5400000">
            <a:off x="2449997" y="27116"/>
            <a:ext cx="2962356" cy="318005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5CDF356-AD50-4690-80C6-7F611FCDC980}"/>
              </a:ext>
            </a:extLst>
          </p:cNvPr>
          <p:cNvSpPr/>
          <p:nvPr/>
        </p:nvSpPr>
        <p:spPr>
          <a:xfrm>
            <a:off x="5710135" y="135964"/>
            <a:ext cx="6240675" cy="301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AA0EAE-BDB0-4246-846D-C00E8A616D5B}"/>
              </a:ext>
            </a:extLst>
          </p:cNvPr>
          <p:cNvSpPr/>
          <p:nvPr/>
        </p:nvSpPr>
        <p:spPr>
          <a:xfrm>
            <a:off x="2302105" y="3428999"/>
            <a:ext cx="6099242" cy="3142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0">
            <a:extLst>
              <a:ext uri="{FF2B5EF4-FFF2-40B4-BE49-F238E27FC236}">
                <a16:creationId xmlns:a16="http://schemas.microsoft.com/office/drawing/2014/main" id="{076FED91-6E0E-460C-AE54-E1E4308E752F}"/>
              </a:ext>
            </a:extLst>
          </p:cNvPr>
          <p:cNvSpPr/>
          <p:nvPr/>
        </p:nvSpPr>
        <p:spPr>
          <a:xfrm rot="16200000" flipH="1">
            <a:off x="8658870" y="3255300"/>
            <a:ext cx="3142745" cy="3453860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7112" y="1296418"/>
            <a:ext cx="2207251" cy="5561581"/>
            <a:chOff x="-8417" y="1296418"/>
            <a:chExt cx="2611018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-8417" y="2370182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12104" y="4687963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mplementation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233118" y="5107830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695" y="1659333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78C846-D3E1-404C-A2B5-B89A13580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88" y="220346"/>
            <a:ext cx="5885471" cy="284136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277AA006-BDF1-48E5-8459-150716A1E961}"/>
              </a:ext>
            </a:extLst>
          </p:cNvPr>
          <p:cNvSpPr txBox="1"/>
          <p:nvPr/>
        </p:nvSpPr>
        <p:spPr>
          <a:xfrm>
            <a:off x="2478622" y="890035"/>
            <a:ext cx="2570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</a:t>
            </a:r>
            <a:r>
              <a:rPr lang="en-US" altLang="zh-CN" dirty="0"/>
              <a:t>win API</a:t>
            </a:r>
            <a:r>
              <a:rPr lang="zh-CN" altLang="en-US" dirty="0"/>
              <a:t>里面的</a:t>
            </a:r>
            <a:r>
              <a:rPr lang="en-US" altLang="zh-CN" dirty="0"/>
              <a:t>hook</a:t>
            </a:r>
            <a:r>
              <a:rPr lang="zh-CN" altLang="en-US" dirty="0"/>
              <a:t>函数，可以截获键盘和鼠标向电脑里发的消息，强制结束消息的传递，从而实现锁机功能。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83318C1-396B-40DD-86E9-D6EF2DD1FDF4}"/>
              </a:ext>
            </a:extLst>
          </p:cNvPr>
          <p:cNvSpPr txBox="1"/>
          <p:nvPr/>
        </p:nvSpPr>
        <p:spPr>
          <a:xfrm>
            <a:off x="9279928" y="4422761"/>
            <a:ext cx="2392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进入倒计时功能，等倒计时结束，便会卸载</a:t>
            </a:r>
            <a:r>
              <a:rPr lang="en-US" altLang="zh-CN" dirty="0"/>
              <a:t>hook</a:t>
            </a:r>
            <a:r>
              <a:rPr lang="zh-CN" altLang="en-US" dirty="0"/>
              <a:t>钩子函数，退出锁屏。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152EE294-E2AA-47A0-8E8C-C2E926D96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86" y="4588731"/>
            <a:ext cx="4772866" cy="175672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68145FC-9FA7-4400-ACBC-0422433B5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86" y="3645948"/>
            <a:ext cx="3838575" cy="73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7112" y="1296418"/>
            <a:ext cx="2207251" cy="5561581"/>
            <a:chOff x="-8417" y="1296418"/>
            <a:chExt cx="2611018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-8417" y="2370182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12104" y="4687963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mplementation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233118" y="5107830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695" y="1659333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0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7112" y="1296418"/>
            <a:ext cx="2207251" cy="5561581"/>
            <a:chOff x="-8417" y="1296418"/>
            <a:chExt cx="2611018" cy="5561581"/>
          </a:xfrm>
        </p:grpSpPr>
        <p:sp>
          <p:nvSpPr>
            <p:cNvPr id="5" name="矩形 4"/>
            <p:cNvSpPr/>
            <p:nvPr/>
          </p:nvSpPr>
          <p:spPr>
            <a:xfrm>
              <a:off x="12104" y="1296418"/>
              <a:ext cx="2381691" cy="5561581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371" y="5844994"/>
              <a:ext cx="2371019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" name="直接连接符 6"/>
            <p:cNvCxnSpPr/>
            <p:nvPr/>
          </p:nvCxnSpPr>
          <p:spPr>
            <a:xfrm>
              <a:off x="41861" y="4674305"/>
              <a:ext cx="2371018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-4" y="1296419"/>
              <a:ext cx="2376395" cy="274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-8417" y="2370182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>
              <a:off x="41861" y="3527839"/>
              <a:ext cx="2381692" cy="0"/>
            </a:xfrm>
            <a:prstGeom prst="line">
              <a:avLst/>
            </a:prstGeom>
            <a:noFill/>
            <a:ln w="9525" cap="rnd" cmpd="sng" algn="ctr">
              <a:solidFill>
                <a:sysClr val="windowText" lastClr="000000">
                  <a:lumMod val="65000"/>
                  <a:lumOff val="35000"/>
                  <a:alpha val="76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1" name="矩形 10"/>
            <p:cNvSpPr/>
            <p:nvPr/>
          </p:nvSpPr>
          <p:spPr>
            <a:xfrm>
              <a:off x="12104" y="4687963"/>
              <a:ext cx="2381688" cy="1159122"/>
            </a:xfrm>
            <a:prstGeom prst="rect">
              <a:avLst/>
            </a:prstGeom>
            <a:solidFill>
              <a:srgbClr val="2A3D52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altLang="zh-CN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mplementation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2233118" y="5107830"/>
              <a:ext cx="345566" cy="393400"/>
            </a:xfrm>
            <a:prstGeom prst="triangle">
              <a:avLst/>
            </a:prstGeom>
            <a:solidFill>
              <a:srgbClr val="F8F8F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-30847" y="2822583"/>
            <a:ext cx="203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division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33480" y="3871754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Analysis/Design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695" y="1659333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42503" y="6225928"/>
            <a:ext cx="20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endParaRPr lang="zh-CN" altLang="en-US" dirty="0"/>
          </a:p>
        </p:txBody>
      </p:sp>
      <p:sp>
        <p:nvSpPr>
          <p:cNvPr id="29" name="矩形: 剪去对角 28"/>
          <p:cNvSpPr/>
          <p:nvPr/>
        </p:nvSpPr>
        <p:spPr>
          <a:xfrm>
            <a:off x="11306755" y="6350032"/>
            <a:ext cx="875009" cy="49045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2A3D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97586" y="6410594"/>
            <a:ext cx="4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V(0U]9%GJYNNEY$RGJ}DD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0"/>
            <a:ext cx="2019935" cy="1319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268</Words>
  <Application>Microsoft Office PowerPoint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Helvetica Light</vt:lpstr>
      <vt:lpstr>等线</vt:lpstr>
      <vt:lpstr>等线 Light</vt:lpstr>
      <vt:lpstr>华文楷体</vt:lpstr>
      <vt:lpstr>宋体</vt:lpstr>
      <vt:lpstr>微软雅黑</vt:lpstr>
      <vt:lpstr>幼圆</vt:lpstr>
      <vt:lpstr>Arial</vt:lpstr>
      <vt:lpstr>Calibri</vt:lpstr>
      <vt:lpstr>Edwardian Script ITC</vt:lpstr>
      <vt:lpstr>Impact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翟 帅瑜</dc:creator>
  <cp:lastModifiedBy>YF.Du</cp:lastModifiedBy>
  <cp:revision>26</cp:revision>
  <dcterms:created xsi:type="dcterms:W3CDTF">2020-09-04T14:18:00Z</dcterms:created>
  <dcterms:modified xsi:type="dcterms:W3CDTF">2020-09-05T12:49:07Z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