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3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2750"/>
    <a:srgbClr val="67CADD"/>
    <a:srgbClr val="347796"/>
    <a:srgbClr val="62C9DD"/>
    <a:srgbClr val="9ACD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9" autoAdjust="0"/>
    <p:restoredTop sz="94660"/>
  </p:normalViewPr>
  <p:slideViewPr>
    <p:cSldViewPr snapToGrid="0">
      <p:cViewPr varScale="1">
        <p:scale>
          <a:sx n="68" d="100"/>
          <a:sy n="68" d="100"/>
        </p:scale>
        <p:origin x="5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3E940E-9C84-4276-8FCD-2551A75FED7D}" type="doc">
      <dgm:prSet loTypeId="urn:microsoft.com/office/officeart/2005/8/layout/hList6" loCatId="list" qsTypeId="urn:microsoft.com/office/officeart/2009/2/quickstyle/3d8" qsCatId="3D" csTypeId="urn:microsoft.com/office/officeart/2005/8/colors/accent5_5" csCatId="accent5" phldr="1"/>
      <dgm:spPr/>
      <dgm:t>
        <a:bodyPr/>
        <a:lstStyle/>
        <a:p>
          <a:endParaRPr lang="zh-CN" altLang="en-US"/>
        </a:p>
      </dgm:t>
    </dgm:pt>
    <dgm:pt modelId="{A0C929E3-276D-43D9-8BCF-D751679D6029}">
      <dgm:prSet phldrT="[文本]" custT="1"/>
      <dgm:spPr/>
      <dgm:t>
        <a:bodyPr/>
        <a:lstStyle/>
        <a:p>
          <a:r>
            <a:rPr lang="zh-CN" altLang="en-US" sz="3600" dirty="0"/>
            <a:t>整体介绍</a:t>
          </a:r>
        </a:p>
      </dgm:t>
    </dgm:pt>
    <dgm:pt modelId="{74F30409-4D61-4D77-B8E4-886E0D809914}" type="parTrans" cxnId="{177AC9C2-5A06-4750-B172-9347B85F7A8E}">
      <dgm:prSet/>
      <dgm:spPr/>
      <dgm:t>
        <a:bodyPr/>
        <a:lstStyle/>
        <a:p>
          <a:endParaRPr lang="zh-CN" altLang="en-US"/>
        </a:p>
      </dgm:t>
    </dgm:pt>
    <dgm:pt modelId="{41261209-AE76-4C69-A927-63945406B9C4}" type="sibTrans" cxnId="{177AC9C2-5A06-4750-B172-9347B85F7A8E}">
      <dgm:prSet/>
      <dgm:spPr/>
      <dgm:t>
        <a:bodyPr/>
        <a:lstStyle/>
        <a:p>
          <a:endParaRPr lang="zh-CN" altLang="en-US"/>
        </a:p>
      </dgm:t>
    </dgm:pt>
    <dgm:pt modelId="{A8F05EC0-1958-4A5C-AF88-AF41697CD428}">
      <dgm:prSet phldrT="[文本]"/>
      <dgm:spPr/>
      <dgm:t>
        <a:bodyPr/>
        <a:lstStyle/>
        <a:p>
          <a:r>
            <a:rPr lang="zh-CN" altLang="en-US" sz="3200" dirty="0"/>
            <a:t>创新点</a:t>
          </a:r>
        </a:p>
      </dgm:t>
    </dgm:pt>
    <dgm:pt modelId="{32CBC064-20FA-45B6-B066-CFB9E5FA1DEC}" type="parTrans" cxnId="{DA565F75-5645-4C67-899F-5297B7418215}">
      <dgm:prSet/>
      <dgm:spPr/>
      <dgm:t>
        <a:bodyPr/>
        <a:lstStyle/>
        <a:p>
          <a:endParaRPr lang="zh-CN" altLang="en-US"/>
        </a:p>
      </dgm:t>
    </dgm:pt>
    <dgm:pt modelId="{FA111426-22FB-4BF1-9516-4E2F3D1213BB}" type="sibTrans" cxnId="{DA565F75-5645-4C67-899F-5297B7418215}">
      <dgm:prSet/>
      <dgm:spPr/>
      <dgm:t>
        <a:bodyPr/>
        <a:lstStyle/>
        <a:p>
          <a:endParaRPr lang="zh-CN" altLang="en-US"/>
        </a:p>
      </dgm:t>
    </dgm:pt>
    <dgm:pt modelId="{AABD2F81-9E97-47C8-8E26-CA8ED9482480}">
      <dgm:prSet phldrT="[文本]" custT="1"/>
      <dgm:spPr/>
      <dgm:t>
        <a:bodyPr/>
        <a:lstStyle/>
        <a:p>
          <a:r>
            <a:rPr lang="zh-CN" altLang="en-US" sz="3600" dirty="0"/>
            <a:t>项目思路</a:t>
          </a:r>
        </a:p>
      </dgm:t>
    </dgm:pt>
    <dgm:pt modelId="{C900B913-9020-4E12-8DC5-FC0F1E093F36}" type="parTrans" cxnId="{79FB648F-806C-465A-A845-94002C90D995}">
      <dgm:prSet/>
      <dgm:spPr/>
      <dgm:t>
        <a:bodyPr/>
        <a:lstStyle/>
        <a:p>
          <a:endParaRPr lang="zh-CN" altLang="en-US"/>
        </a:p>
      </dgm:t>
    </dgm:pt>
    <dgm:pt modelId="{0BCEE7E7-962C-48BB-BF51-7051CBAFE273}" type="sibTrans" cxnId="{79FB648F-806C-465A-A845-94002C90D995}">
      <dgm:prSet/>
      <dgm:spPr/>
      <dgm:t>
        <a:bodyPr/>
        <a:lstStyle/>
        <a:p>
          <a:endParaRPr lang="zh-CN" altLang="en-US"/>
        </a:p>
      </dgm:t>
    </dgm:pt>
    <dgm:pt modelId="{EEE95463-4FF8-49D7-A348-252ABB0A9044}">
      <dgm:prSet phldrT="[文本]"/>
      <dgm:spPr/>
      <dgm:t>
        <a:bodyPr/>
        <a:lstStyle/>
        <a:p>
          <a:r>
            <a:rPr lang="zh-CN" altLang="en-US" sz="3200" dirty="0"/>
            <a:t>功能</a:t>
          </a:r>
        </a:p>
      </dgm:t>
    </dgm:pt>
    <dgm:pt modelId="{FAA7B6DA-208A-414A-8739-0B7DD002D2AC}" type="parTrans" cxnId="{C72725A6-BCBC-4AD2-81D6-7D9BF9C0DDAE}">
      <dgm:prSet/>
      <dgm:spPr/>
      <dgm:t>
        <a:bodyPr/>
        <a:lstStyle/>
        <a:p>
          <a:endParaRPr lang="zh-CN" altLang="en-US"/>
        </a:p>
      </dgm:t>
    </dgm:pt>
    <dgm:pt modelId="{94F62C2F-B8E4-4486-8462-DE942757839E}" type="sibTrans" cxnId="{C72725A6-BCBC-4AD2-81D6-7D9BF9C0DDAE}">
      <dgm:prSet/>
      <dgm:spPr/>
      <dgm:t>
        <a:bodyPr/>
        <a:lstStyle/>
        <a:p>
          <a:endParaRPr lang="zh-CN" altLang="en-US"/>
        </a:p>
      </dgm:t>
    </dgm:pt>
    <dgm:pt modelId="{F5EF0D49-3240-4EAD-A9CF-1AA035815AD3}">
      <dgm:prSet phldrT="[文本]"/>
      <dgm:spPr/>
      <dgm:t>
        <a:bodyPr/>
        <a:lstStyle/>
        <a:p>
          <a:r>
            <a:rPr lang="zh-CN" altLang="en-US" sz="3200" dirty="0"/>
            <a:t>函数</a:t>
          </a:r>
        </a:p>
      </dgm:t>
    </dgm:pt>
    <dgm:pt modelId="{FC2511E8-AA7C-4E51-85A9-19FA2A7C6ECD}" type="parTrans" cxnId="{EFC80FB4-9C95-4F76-B8DD-D0FA9882308B}">
      <dgm:prSet/>
      <dgm:spPr/>
      <dgm:t>
        <a:bodyPr/>
        <a:lstStyle/>
        <a:p>
          <a:endParaRPr lang="zh-CN" altLang="en-US"/>
        </a:p>
      </dgm:t>
    </dgm:pt>
    <dgm:pt modelId="{D9E82570-27F4-4D76-A2ED-EAA4D6C8A474}" type="sibTrans" cxnId="{EFC80FB4-9C95-4F76-B8DD-D0FA9882308B}">
      <dgm:prSet/>
      <dgm:spPr/>
      <dgm:t>
        <a:bodyPr/>
        <a:lstStyle/>
        <a:p>
          <a:endParaRPr lang="zh-CN" altLang="en-US"/>
        </a:p>
      </dgm:t>
    </dgm:pt>
    <dgm:pt modelId="{E00D9075-2831-4A7F-B6B1-D379F55DE4B8}">
      <dgm:prSet phldrT="[文本]" custT="1"/>
      <dgm:spPr/>
      <dgm:t>
        <a:bodyPr/>
        <a:lstStyle/>
        <a:p>
          <a:r>
            <a:rPr lang="zh-CN" altLang="en-US" sz="3600" dirty="0"/>
            <a:t>成果展示</a:t>
          </a:r>
        </a:p>
      </dgm:t>
    </dgm:pt>
    <dgm:pt modelId="{B8CB9BDF-3122-44A8-92FB-77F0D3487BC3}" type="parTrans" cxnId="{AC01C0C0-6816-418B-A0DB-FFCEF8A2E567}">
      <dgm:prSet/>
      <dgm:spPr/>
      <dgm:t>
        <a:bodyPr/>
        <a:lstStyle/>
        <a:p>
          <a:endParaRPr lang="zh-CN" altLang="en-US"/>
        </a:p>
      </dgm:t>
    </dgm:pt>
    <dgm:pt modelId="{80D0FA4A-2738-4AEE-9411-B97DEB8930A3}" type="sibTrans" cxnId="{AC01C0C0-6816-418B-A0DB-FFCEF8A2E567}">
      <dgm:prSet/>
      <dgm:spPr/>
      <dgm:t>
        <a:bodyPr/>
        <a:lstStyle/>
        <a:p>
          <a:endParaRPr lang="zh-CN" altLang="en-US"/>
        </a:p>
      </dgm:t>
    </dgm:pt>
    <dgm:pt modelId="{B0DDC11B-92D4-4C4B-9494-D77FC6329D0F}">
      <dgm:prSet phldrT="[文本]"/>
      <dgm:spPr/>
      <dgm:t>
        <a:bodyPr/>
        <a:lstStyle/>
        <a:p>
          <a:r>
            <a:rPr lang="zh-CN" altLang="en-US" sz="3200" dirty="0"/>
            <a:t>概况</a:t>
          </a:r>
        </a:p>
      </dgm:t>
    </dgm:pt>
    <dgm:pt modelId="{0BD24323-34AA-4A10-914B-B16ACBEA0403}" type="sibTrans" cxnId="{F8595BCA-458A-4CA7-ACD4-F4F94526E5E0}">
      <dgm:prSet/>
      <dgm:spPr/>
      <dgm:t>
        <a:bodyPr/>
        <a:lstStyle/>
        <a:p>
          <a:endParaRPr lang="zh-CN" altLang="en-US"/>
        </a:p>
      </dgm:t>
    </dgm:pt>
    <dgm:pt modelId="{2FAF1BAA-D5D9-4BD9-88E2-98983B0DCA28}" type="parTrans" cxnId="{F8595BCA-458A-4CA7-ACD4-F4F94526E5E0}">
      <dgm:prSet/>
      <dgm:spPr/>
      <dgm:t>
        <a:bodyPr/>
        <a:lstStyle/>
        <a:p>
          <a:endParaRPr lang="zh-CN" altLang="en-US"/>
        </a:p>
      </dgm:t>
    </dgm:pt>
    <dgm:pt modelId="{CBDF4A9F-6F36-49E1-AAAC-4DBE673EBDE5}" type="pres">
      <dgm:prSet presAssocID="{893E940E-9C84-4276-8FCD-2551A75FED7D}" presName="Name0" presStyleCnt="0">
        <dgm:presLayoutVars>
          <dgm:dir/>
          <dgm:resizeHandles val="exact"/>
        </dgm:presLayoutVars>
      </dgm:prSet>
      <dgm:spPr/>
    </dgm:pt>
    <dgm:pt modelId="{5502C856-E2A5-4378-A40E-30569EE4FE93}" type="pres">
      <dgm:prSet presAssocID="{A0C929E3-276D-43D9-8BCF-D751679D6029}" presName="node" presStyleLbl="node1" presStyleIdx="0" presStyleCnt="3">
        <dgm:presLayoutVars>
          <dgm:bulletEnabled val="1"/>
        </dgm:presLayoutVars>
      </dgm:prSet>
      <dgm:spPr/>
    </dgm:pt>
    <dgm:pt modelId="{2D0E2793-CD34-4B78-B1CD-BD3A86456B86}" type="pres">
      <dgm:prSet presAssocID="{41261209-AE76-4C69-A927-63945406B9C4}" presName="sibTrans" presStyleCnt="0"/>
      <dgm:spPr/>
    </dgm:pt>
    <dgm:pt modelId="{57B94245-C480-4BEE-A2E3-048E36011027}" type="pres">
      <dgm:prSet presAssocID="{AABD2F81-9E97-47C8-8E26-CA8ED9482480}" presName="node" presStyleLbl="node1" presStyleIdx="1" presStyleCnt="3">
        <dgm:presLayoutVars>
          <dgm:bulletEnabled val="1"/>
        </dgm:presLayoutVars>
      </dgm:prSet>
      <dgm:spPr/>
    </dgm:pt>
    <dgm:pt modelId="{47C76EB2-03CA-4812-B7A2-48EB2DB5F7B6}" type="pres">
      <dgm:prSet presAssocID="{0BCEE7E7-962C-48BB-BF51-7051CBAFE273}" presName="sibTrans" presStyleCnt="0"/>
      <dgm:spPr/>
    </dgm:pt>
    <dgm:pt modelId="{8A1A4F49-1771-484B-ACBC-02A55240C9C5}" type="pres">
      <dgm:prSet presAssocID="{E00D9075-2831-4A7F-B6B1-D379F55DE4B8}" presName="node" presStyleLbl="node1" presStyleIdx="2" presStyleCnt="3">
        <dgm:presLayoutVars>
          <dgm:bulletEnabled val="1"/>
        </dgm:presLayoutVars>
      </dgm:prSet>
      <dgm:spPr/>
    </dgm:pt>
  </dgm:ptLst>
  <dgm:cxnLst>
    <dgm:cxn modelId="{F4FCA50B-217C-4467-8D90-D3AB625D0806}" type="presOf" srcId="{EEE95463-4FF8-49D7-A348-252ABB0A9044}" destId="{57B94245-C480-4BEE-A2E3-048E36011027}" srcOrd="0" destOrd="1" presId="urn:microsoft.com/office/officeart/2005/8/layout/hList6"/>
    <dgm:cxn modelId="{FC422E6B-53CC-4A9F-8716-9D495041D6C5}" type="presOf" srcId="{E00D9075-2831-4A7F-B6B1-D379F55DE4B8}" destId="{8A1A4F49-1771-484B-ACBC-02A55240C9C5}" srcOrd="0" destOrd="0" presId="urn:microsoft.com/office/officeart/2005/8/layout/hList6"/>
    <dgm:cxn modelId="{7899C14C-15CB-4832-8867-0CF38318A857}" type="presOf" srcId="{A0C929E3-276D-43D9-8BCF-D751679D6029}" destId="{5502C856-E2A5-4378-A40E-30569EE4FE93}" srcOrd="0" destOrd="0" presId="urn:microsoft.com/office/officeart/2005/8/layout/hList6"/>
    <dgm:cxn modelId="{4B0E786E-831B-443F-ABDD-6C77F6A66F06}" type="presOf" srcId="{F5EF0D49-3240-4EAD-A9CF-1AA035815AD3}" destId="{57B94245-C480-4BEE-A2E3-048E36011027}" srcOrd="0" destOrd="2" presId="urn:microsoft.com/office/officeart/2005/8/layout/hList6"/>
    <dgm:cxn modelId="{DA565F75-5645-4C67-899F-5297B7418215}" srcId="{A0C929E3-276D-43D9-8BCF-D751679D6029}" destId="{A8F05EC0-1958-4A5C-AF88-AF41697CD428}" srcOrd="1" destOrd="0" parTransId="{32CBC064-20FA-45B6-B066-CFB9E5FA1DEC}" sibTransId="{FA111426-22FB-4BF1-9516-4E2F3D1213BB}"/>
    <dgm:cxn modelId="{886A0176-ACF9-40F4-8E3C-2CC5DB4FDDCD}" type="presOf" srcId="{A8F05EC0-1958-4A5C-AF88-AF41697CD428}" destId="{5502C856-E2A5-4378-A40E-30569EE4FE93}" srcOrd="0" destOrd="2" presId="urn:microsoft.com/office/officeart/2005/8/layout/hList6"/>
    <dgm:cxn modelId="{B0DB117B-1D1F-4D87-B38D-51E2959C13BB}" type="presOf" srcId="{B0DDC11B-92D4-4C4B-9494-D77FC6329D0F}" destId="{5502C856-E2A5-4378-A40E-30569EE4FE93}" srcOrd="0" destOrd="1" presId="urn:microsoft.com/office/officeart/2005/8/layout/hList6"/>
    <dgm:cxn modelId="{79FB648F-806C-465A-A845-94002C90D995}" srcId="{893E940E-9C84-4276-8FCD-2551A75FED7D}" destId="{AABD2F81-9E97-47C8-8E26-CA8ED9482480}" srcOrd="1" destOrd="0" parTransId="{C900B913-9020-4E12-8DC5-FC0F1E093F36}" sibTransId="{0BCEE7E7-962C-48BB-BF51-7051CBAFE273}"/>
    <dgm:cxn modelId="{C72725A6-BCBC-4AD2-81D6-7D9BF9C0DDAE}" srcId="{AABD2F81-9E97-47C8-8E26-CA8ED9482480}" destId="{EEE95463-4FF8-49D7-A348-252ABB0A9044}" srcOrd="0" destOrd="0" parTransId="{FAA7B6DA-208A-414A-8739-0B7DD002D2AC}" sibTransId="{94F62C2F-B8E4-4486-8462-DE942757839E}"/>
    <dgm:cxn modelId="{EFC80FB4-9C95-4F76-B8DD-D0FA9882308B}" srcId="{AABD2F81-9E97-47C8-8E26-CA8ED9482480}" destId="{F5EF0D49-3240-4EAD-A9CF-1AA035815AD3}" srcOrd="1" destOrd="0" parTransId="{FC2511E8-AA7C-4E51-85A9-19FA2A7C6ECD}" sibTransId="{D9E82570-27F4-4D76-A2ED-EAA4D6C8A474}"/>
    <dgm:cxn modelId="{AC01C0C0-6816-418B-A0DB-FFCEF8A2E567}" srcId="{893E940E-9C84-4276-8FCD-2551A75FED7D}" destId="{E00D9075-2831-4A7F-B6B1-D379F55DE4B8}" srcOrd="2" destOrd="0" parTransId="{B8CB9BDF-3122-44A8-92FB-77F0D3487BC3}" sibTransId="{80D0FA4A-2738-4AEE-9411-B97DEB8930A3}"/>
    <dgm:cxn modelId="{177AC9C2-5A06-4750-B172-9347B85F7A8E}" srcId="{893E940E-9C84-4276-8FCD-2551A75FED7D}" destId="{A0C929E3-276D-43D9-8BCF-D751679D6029}" srcOrd="0" destOrd="0" parTransId="{74F30409-4D61-4D77-B8E4-886E0D809914}" sibTransId="{41261209-AE76-4C69-A927-63945406B9C4}"/>
    <dgm:cxn modelId="{8807E5C7-6009-45FB-BC61-EFB915C1FB03}" type="presOf" srcId="{893E940E-9C84-4276-8FCD-2551A75FED7D}" destId="{CBDF4A9F-6F36-49E1-AAAC-4DBE673EBDE5}" srcOrd="0" destOrd="0" presId="urn:microsoft.com/office/officeart/2005/8/layout/hList6"/>
    <dgm:cxn modelId="{F8595BCA-458A-4CA7-ACD4-F4F94526E5E0}" srcId="{A0C929E3-276D-43D9-8BCF-D751679D6029}" destId="{B0DDC11B-92D4-4C4B-9494-D77FC6329D0F}" srcOrd="0" destOrd="0" parTransId="{2FAF1BAA-D5D9-4BD9-88E2-98983B0DCA28}" sibTransId="{0BD24323-34AA-4A10-914B-B16ACBEA0403}"/>
    <dgm:cxn modelId="{498E8EF7-14FC-4C5A-A4A1-98F50788FBEB}" type="presOf" srcId="{AABD2F81-9E97-47C8-8E26-CA8ED9482480}" destId="{57B94245-C480-4BEE-A2E3-048E36011027}" srcOrd="0" destOrd="0" presId="urn:microsoft.com/office/officeart/2005/8/layout/hList6"/>
    <dgm:cxn modelId="{6E3F8C11-A71F-4439-AACF-03DF34E49B03}" type="presParOf" srcId="{CBDF4A9F-6F36-49E1-AAAC-4DBE673EBDE5}" destId="{5502C856-E2A5-4378-A40E-30569EE4FE93}" srcOrd="0" destOrd="0" presId="urn:microsoft.com/office/officeart/2005/8/layout/hList6"/>
    <dgm:cxn modelId="{A6B09CC1-6DE1-4C0D-AB8D-13BC7A513D87}" type="presParOf" srcId="{CBDF4A9F-6F36-49E1-AAAC-4DBE673EBDE5}" destId="{2D0E2793-CD34-4B78-B1CD-BD3A86456B86}" srcOrd="1" destOrd="0" presId="urn:microsoft.com/office/officeart/2005/8/layout/hList6"/>
    <dgm:cxn modelId="{D04F86AE-7BEA-40BE-9142-D5AC4ED5EA13}" type="presParOf" srcId="{CBDF4A9F-6F36-49E1-AAAC-4DBE673EBDE5}" destId="{57B94245-C480-4BEE-A2E3-048E36011027}" srcOrd="2" destOrd="0" presId="urn:microsoft.com/office/officeart/2005/8/layout/hList6"/>
    <dgm:cxn modelId="{38255957-46EA-4DFA-9223-976A3F1A6BDD}" type="presParOf" srcId="{CBDF4A9F-6F36-49E1-AAAC-4DBE673EBDE5}" destId="{47C76EB2-03CA-4812-B7A2-48EB2DB5F7B6}" srcOrd="3" destOrd="0" presId="urn:microsoft.com/office/officeart/2005/8/layout/hList6"/>
    <dgm:cxn modelId="{E61FBA1D-5DA5-47DF-B4FF-F1418227CBD6}" type="presParOf" srcId="{CBDF4A9F-6F36-49E1-AAAC-4DBE673EBDE5}" destId="{8A1A4F49-1771-484B-ACBC-02A55240C9C5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667A44-F47B-435B-8AC2-4C295952BDF1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8CB33C6-6C8E-45B6-A105-E073CC85BF3D}">
      <dgm:prSet phldrT="[文本]"/>
      <dgm:spPr/>
      <dgm:t>
        <a:bodyPr/>
        <a:lstStyle/>
        <a:p>
          <a:r>
            <a:rPr lang="zh-CN" altLang="en-US" dirty="0"/>
            <a:t>出发点</a:t>
          </a:r>
        </a:p>
      </dgm:t>
    </dgm:pt>
    <dgm:pt modelId="{7BF472AE-0361-41BA-8D53-22DCAA329761}" type="parTrans" cxnId="{F41809E6-B91A-47F9-B239-4E5DA762359B}">
      <dgm:prSet/>
      <dgm:spPr/>
      <dgm:t>
        <a:bodyPr/>
        <a:lstStyle/>
        <a:p>
          <a:endParaRPr lang="zh-CN" altLang="en-US"/>
        </a:p>
      </dgm:t>
    </dgm:pt>
    <dgm:pt modelId="{DE72C9A3-DBD1-4D13-AA74-9BEC6A69501A}" type="sibTrans" cxnId="{F41809E6-B91A-47F9-B239-4E5DA762359B}">
      <dgm:prSet/>
      <dgm:spPr/>
      <dgm:t>
        <a:bodyPr/>
        <a:lstStyle/>
        <a:p>
          <a:endParaRPr lang="zh-CN" altLang="en-US"/>
        </a:p>
      </dgm:t>
    </dgm:pt>
    <dgm:pt modelId="{9AB78867-9F74-43D6-80A2-75F5E5B93CB6}">
      <dgm:prSet phldrT="[文本]"/>
      <dgm:spPr/>
      <dgm:t>
        <a:bodyPr/>
        <a:lstStyle/>
        <a:p>
          <a:r>
            <a:rPr lang="zh-CN" altLang="en-US" dirty="0"/>
            <a:t>条件</a:t>
          </a:r>
        </a:p>
      </dgm:t>
    </dgm:pt>
    <dgm:pt modelId="{A76E7162-E0E5-4CA3-ADEF-AD48D15216B2}" type="parTrans" cxnId="{E711C383-8429-4A97-BEAA-B6C31F1B5AC6}">
      <dgm:prSet/>
      <dgm:spPr/>
      <dgm:t>
        <a:bodyPr/>
        <a:lstStyle/>
        <a:p>
          <a:endParaRPr lang="zh-CN" altLang="en-US"/>
        </a:p>
      </dgm:t>
    </dgm:pt>
    <dgm:pt modelId="{5CF8C488-236E-40D7-BA47-0DA71AC67824}" type="sibTrans" cxnId="{E711C383-8429-4A97-BEAA-B6C31F1B5AC6}">
      <dgm:prSet/>
      <dgm:spPr/>
      <dgm:t>
        <a:bodyPr/>
        <a:lstStyle/>
        <a:p>
          <a:endParaRPr lang="zh-CN" altLang="en-US"/>
        </a:p>
      </dgm:t>
    </dgm:pt>
    <dgm:pt modelId="{721CC009-3AC9-4F79-894D-A74764E842FF}" type="pres">
      <dgm:prSet presAssocID="{52667A44-F47B-435B-8AC2-4C295952BDF1}" presName="compositeShape" presStyleCnt="0">
        <dgm:presLayoutVars>
          <dgm:chMax val="2"/>
          <dgm:dir/>
          <dgm:resizeHandles val="exact"/>
        </dgm:presLayoutVars>
      </dgm:prSet>
      <dgm:spPr/>
    </dgm:pt>
    <dgm:pt modelId="{B97AB4B3-4748-4552-BF7C-9047D393E66A}" type="pres">
      <dgm:prSet presAssocID="{52667A44-F47B-435B-8AC2-4C295952BDF1}" presName="divider" presStyleLbl="fgShp" presStyleIdx="0" presStyleCnt="1"/>
      <dgm:spPr>
        <a:solidFill>
          <a:srgbClr val="0070C0"/>
        </a:solidFill>
      </dgm:spPr>
    </dgm:pt>
    <dgm:pt modelId="{42113C6F-2F5A-4C50-B665-8E2180E2A54D}" type="pres">
      <dgm:prSet presAssocID="{28CB33C6-6C8E-45B6-A105-E073CC85BF3D}" presName="downArrow" presStyleLbl="node1" presStyleIdx="0" presStyleCnt="2"/>
      <dgm:spPr>
        <a:solidFill>
          <a:schemeClr val="tx2">
            <a:lumMod val="50000"/>
          </a:schemeClr>
        </a:solidFill>
        <a:ln>
          <a:solidFill>
            <a:srgbClr val="62C9DD"/>
          </a:solidFill>
        </a:ln>
      </dgm:spPr>
    </dgm:pt>
    <dgm:pt modelId="{5E7C2E30-7566-4010-8FE2-A7D223FADE64}" type="pres">
      <dgm:prSet presAssocID="{28CB33C6-6C8E-45B6-A105-E073CC85BF3D}" presName="downArrowText" presStyleLbl="revTx" presStyleIdx="0" presStyleCnt="2" custScaleX="137467" custScaleY="57146">
        <dgm:presLayoutVars>
          <dgm:bulletEnabled val="1"/>
        </dgm:presLayoutVars>
      </dgm:prSet>
      <dgm:spPr/>
    </dgm:pt>
    <dgm:pt modelId="{563638DF-6850-434E-9DB8-FEA0450F2F16}" type="pres">
      <dgm:prSet presAssocID="{9AB78867-9F74-43D6-80A2-75F5E5B93CB6}" presName="upArrow" presStyleLbl="node1" presStyleIdx="1" presStyleCnt="2"/>
      <dgm:spPr>
        <a:solidFill>
          <a:schemeClr val="tx2">
            <a:lumMod val="50000"/>
          </a:schemeClr>
        </a:solidFill>
        <a:ln>
          <a:solidFill>
            <a:srgbClr val="347796"/>
          </a:solidFill>
        </a:ln>
      </dgm:spPr>
    </dgm:pt>
    <dgm:pt modelId="{9A86055F-17AA-4BB9-A50F-5C015A87010D}" type="pres">
      <dgm:prSet presAssocID="{9AB78867-9F74-43D6-80A2-75F5E5B93CB6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9C7BCB19-A39A-4B73-8238-47B1AA7235DF}" type="presOf" srcId="{9AB78867-9F74-43D6-80A2-75F5E5B93CB6}" destId="{9A86055F-17AA-4BB9-A50F-5C015A87010D}" srcOrd="0" destOrd="0" presId="urn:microsoft.com/office/officeart/2005/8/layout/arrow3"/>
    <dgm:cxn modelId="{E711C383-8429-4A97-BEAA-B6C31F1B5AC6}" srcId="{52667A44-F47B-435B-8AC2-4C295952BDF1}" destId="{9AB78867-9F74-43D6-80A2-75F5E5B93CB6}" srcOrd="1" destOrd="0" parTransId="{A76E7162-E0E5-4CA3-ADEF-AD48D15216B2}" sibTransId="{5CF8C488-236E-40D7-BA47-0DA71AC67824}"/>
    <dgm:cxn modelId="{74B7BD90-579D-4911-A5C3-5E67F3401CB7}" type="presOf" srcId="{28CB33C6-6C8E-45B6-A105-E073CC85BF3D}" destId="{5E7C2E30-7566-4010-8FE2-A7D223FADE64}" srcOrd="0" destOrd="0" presId="urn:microsoft.com/office/officeart/2005/8/layout/arrow3"/>
    <dgm:cxn modelId="{F41809E6-B91A-47F9-B239-4E5DA762359B}" srcId="{52667A44-F47B-435B-8AC2-4C295952BDF1}" destId="{28CB33C6-6C8E-45B6-A105-E073CC85BF3D}" srcOrd="0" destOrd="0" parTransId="{7BF472AE-0361-41BA-8D53-22DCAA329761}" sibTransId="{DE72C9A3-DBD1-4D13-AA74-9BEC6A69501A}"/>
    <dgm:cxn modelId="{1EEB4AEE-FD7B-406D-A576-A1E0EBE066C6}" type="presOf" srcId="{52667A44-F47B-435B-8AC2-4C295952BDF1}" destId="{721CC009-3AC9-4F79-894D-A74764E842FF}" srcOrd="0" destOrd="0" presId="urn:microsoft.com/office/officeart/2005/8/layout/arrow3"/>
    <dgm:cxn modelId="{2E4AEABE-81F4-482A-A6A2-E64024DB12F9}" type="presParOf" srcId="{721CC009-3AC9-4F79-894D-A74764E842FF}" destId="{B97AB4B3-4748-4552-BF7C-9047D393E66A}" srcOrd="0" destOrd="0" presId="urn:microsoft.com/office/officeart/2005/8/layout/arrow3"/>
    <dgm:cxn modelId="{41AB480B-94E3-404F-955A-099E5545993D}" type="presParOf" srcId="{721CC009-3AC9-4F79-894D-A74764E842FF}" destId="{42113C6F-2F5A-4C50-B665-8E2180E2A54D}" srcOrd="1" destOrd="0" presId="urn:microsoft.com/office/officeart/2005/8/layout/arrow3"/>
    <dgm:cxn modelId="{F21ADBAD-846E-4CE9-8F5B-277AFD61A27A}" type="presParOf" srcId="{721CC009-3AC9-4F79-894D-A74764E842FF}" destId="{5E7C2E30-7566-4010-8FE2-A7D223FADE64}" srcOrd="2" destOrd="0" presId="urn:microsoft.com/office/officeart/2005/8/layout/arrow3"/>
    <dgm:cxn modelId="{B329623E-4DB3-4EA5-B58B-93F3A09E9CF8}" type="presParOf" srcId="{721CC009-3AC9-4F79-894D-A74764E842FF}" destId="{563638DF-6850-434E-9DB8-FEA0450F2F16}" srcOrd="3" destOrd="0" presId="urn:microsoft.com/office/officeart/2005/8/layout/arrow3"/>
    <dgm:cxn modelId="{684B5648-7242-427B-908C-7A43A6DAC72A}" type="presParOf" srcId="{721CC009-3AC9-4F79-894D-A74764E842FF}" destId="{9A86055F-17AA-4BB9-A50F-5C015A87010D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2C856-E2A5-4378-A40E-30569EE4FE93}">
      <dsp:nvSpPr>
        <dsp:cNvPr id="0" name=""/>
        <dsp:cNvSpPr/>
      </dsp:nvSpPr>
      <dsp:spPr>
        <a:xfrm rot="16200000">
          <a:off x="-897279" y="898196"/>
          <a:ext cx="4182272" cy="2385878"/>
        </a:xfrm>
        <a:prstGeom prst="flowChartManualOperation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0" rIns="22860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整体介绍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 dirty="0"/>
            <a:t>概况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 dirty="0"/>
            <a:t>创新点</a:t>
          </a:r>
        </a:p>
      </dsp:txBody>
      <dsp:txXfrm rot="5400000">
        <a:off x="918" y="836453"/>
        <a:ext cx="2385878" cy="2509364"/>
      </dsp:txXfrm>
    </dsp:sp>
    <dsp:sp modelId="{57B94245-C480-4BEE-A2E3-048E36011027}">
      <dsp:nvSpPr>
        <dsp:cNvPr id="0" name=""/>
        <dsp:cNvSpPr/>
      </dsp:nvSpPr>
      <dsp:spPr>
        <a:xfrm rot="16200000">
          <a:off x="1667540" y="898196"/>
          <a:ext cx="4182272" cy="2385878"/>
        </a:xfrm>
        <a:prstGeom prst="flowChartManualOperation">
          <a:avLst/>
        </a:prstGeom>
        <a:solidFill>
          <a:schemeClr val="accent5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0" rIns="22860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项目思路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 dirty="0"/>
            <a:t>功能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 dirty="0"/>
            <a:t>函数</a:t>
          </a:r>
        </a:p>
      </dsp:txBody>
      <dsp:txXfrm rot="5400000">
        <a:off x="2565737" y="836453"/>
        <a:ext cx="2385878" cy="2509364"/>
      </dsp:txXfrm>
    </dsp:sp>
    <dsp:sp modelId="{8A1A4F49-1771-484B-ACBC-02A55240C9C5}">
      <dsp:nvSpPr>
        <dsp:cNvPr id="0" name=""/>
        <dsp:cNvSpPr/>
      </dsp:nvSpPr>
      <dsp:spPr>
        <a:xfrm rot="16200000">
          <a:off x="4232360" y="898196"/>
          <a:ext cx="4182272" cy="2385878"/>
        </a:xfrm>
        <a:prstGeom prst="flowChartManualOperation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0" rIns="22860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成果展示</a:t>
          </a:r>
        </a:p>
      </dsp:txBody>
      <dsp:txXfrm rot="5400000">
        <a:off x="5130557" y="836453"/>
        <a:ext cx="2385878" cy="25093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AB4B3-4748-4552-BF7C-9047D393E66A}">
      <dsp:nvSpPr>
        <dsp:cNvPr id="0" name=""/>
        <dsp:cNvSpPr/>
      </dsp:nvSpPr>
      <dsp:spPr>
        <a:xfrm rot="21300000">
          <a:off x="24688" y="2182422"/>
          <a:ext cx="7995876" cy="915648"/>
        </a:xfrm>
        <a:prstGeom prst="mathMinus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113C6F-2F5A-4C50-B665-8E2180E2A54D}">
      <dsp:nvSpPr>
        <dsp:cNvPr id="0" name=""/>
        <dsp:cNvSpPr/>
      </dsp:nvSpPr>
      <dsp:spPr>
        <a:xfrm>
          <a:off x="965430" y="264024"/>
          <a:ext cx="2413576" cy="2112197"/>
        </a:xfrm>
        <a:prstGeom prst="downArrow">
          <a:avLst/>
        </a:prstGeom>
        <a:solidFill>
          <a:schemeClr val="tx2">
            <a:lumMod val="50000"/>
          </a:schemeClr>
        </a:solidFill>
        <a:ln w="15875" cap="flat" cmpd="sng" algn="ctr">
          <a:solidFill>
            <a:srgbClr val="62C9D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C2E30-7566-4010-8FE2-A7D223FADE64}">
      <dsp:nvSpPr>
        <dsp:cNvPr id="0" name=""/>
        <dsp:cNvSpPr/>
      </dsp:nvSpPr>
      <dsp:spPr>
        <a:xfrm>
          <a:off x="3781694" y="475209"/>
          <a:ext cx="3539062" cy="1267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300" kern="1200" dirty="0"/>
            <a:t>出发点</a:t>
          </a:r>
        </a:p>
      </dsp:txBody>
      <dsp:txXfrm>
        <a:off x="3781694" y="475209"/>
        <a:ext cx="3539062" cy="1267388"/>
      </dsp:txXfrm>
    </dsp:sp>
    <dsp:sp modelId="{563638DF-6850-434E-9DB8-FEA0450F2F16}">
      <dsp:nvSpPr>
        <dsp:cNvPr id="0" name=""/>
        <dsp:cNvSpPr/>
      </dsp:nvSpPr>
      <dsp:spPr>
        <a:xfrm>
          <a:off x="4666247" y="2904271"/>
          <a:ext cx="2413576" cy="2112197"/>
        </a:xfrm>
        <a:prstGeom prst="upArrow">
          <a:avLst/>
        </a:prstGeom>
        <a:solidFill>
          <a:schemeClr val="tx2">
            <a:lumMod val="50000"/>
          </a:schemeClr>
        </a:solidFill>
        <a:ln w="15875" cap="flat" cmpd="sng" algn="ctr">
          <a:solidFill>
            <a:srgbClr val="34779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6055F-17AA-4BB9-A50F-5C015A87010D}">
      <dsp:nvSpPr>
        <dsp:cNvPr id="0" name=""/>
        <dsp:cNvSpPr/>
      </dsp:nvSpPr>
      <dsp:spPr>
        <a:xfrm>
          <a:off x="1206788" y="3062686"/>
          <a:ext cx="2574481" cy="2217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300" kern="1200" dirty="0"/>
            <a:t>条件</a:t>
          </a:r>
        </a:p>
      </dsp:txBody>
      <dsp:txXfrm>
        <a:off x="1206788" y="3062686"/>
        <a:ext cx="2574481" cy="2217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05CBD3A-55C5-4AE9-AAB5-2B7AC7648632}"/>
              </a:ext>
            </a:extLst>
          </p:cNvPr>
          <p:cNvSpPr/>
          <p:nvPr/>
        </p:nvSpPr>
        <p:spPr>
          <a:xfrm>
            <a:off x="1108607" y="2401726"/>
            <a:ext cx="937147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</a:t>
            </a:r>
            <a:r>
              <a:rPr lang="zh-CN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语言项目汇报</a:t>
            </a:r>
            <a:endParaRPr lang="en-US" altLang="zh-CN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altLang="zh-C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                              ——</a:t>
            </a:r>
            <a:r>
              <a:rPr lang="zh-CN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日记本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57C8745-CC1B-44F8-A836-CE1EAF6996C8}"/>
              </a:ext>
            </a:extLst>
          </p:cNvPr>
          <p:cNvSpPr/>
          <p:nvPr/>
        </p:nvSpPr>
        <p:spPr>
          <a:xfrm>
            <a:off x="5723030" y="5056031"/>
            <a:ext cx="60321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小组成员：张思源 王馨瑜</a:t>
            </a:r>
            <a:endParaRPr lang="en-US" altLang="zh-CN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altLang="zh-CN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12190305    20192202</a:t>
            </a:r>
            <a:endParaRPr lang="zh-CN" alt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34073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5F1C837-2110-41C0-ACF3-DBBCDC7C89A1}"/>
              </a:ext>
            </a:extLst>
          </p:cNvPr>
          <p:cNvSpPr/>
          <p:nvPr/>
        </p:nvSpPr>
        <p:spPr>
          <a:xfrm>
            <a:off x="4612258" y="2967335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成果展示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4700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7FE7D9-CFEE-4767-93E0-51C450D663C2}"/>
              </a:ext>
            </a:extLst>
          </p:cNvPr>
          <p:cNvSpPr/>
          <p:nvPr/>
        </p:nvSpPr>
        <p:spPr>
          <a:xfrm>
            <a:off x="4612260" y="2967335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394370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FFF2970-54F4-46A8-9CA4-3E1542D4C2C1}"/>
              </a:ext>
            </a:extLst>
          </p:cNvPr>
          <p:cNvSpPr/>
          <p:nvPr/>
        </p:nvSpPr>
        <p:spPr>
          <a:xfrm>
            <a:off x="4870344" y="129867"/>
            <a:ext cx="245131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目录</a:t>
            </a:r>
            <a:endParaRPr lang="zh-CN" altLang="en-US" sz="8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FBC529A6-0B3A-45A8-B34F-6C0BBD711F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6894424"/>
              </p:ext>
            </p:extLst>
          </p:nvPr>
        </p:nvGraphicFramePr>
        <p:xfrm>
          <a:off x="2946400" y="1597411"/>
          <a:ext cx="7517353" cy="4182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557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37097B0-969A-491A-9641-B73A66533CE5}"/>
              </a:ext>
            </a:extLst>
          </p:cNvPr>
          <p:cNvSpPr txBox="1"/>
          <p:nvPr/>
        </p:nvSpPr>
        <p:spPr>
          <a:xfrm>
            <a:off x="9162853" y="3995678"/>
            <a:ext cx="29128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</a:t>
            </a:r>
            <a:r>
              <a:rPr lang="zh-CN" altLang="en-US" dirty="0"/>
              <a:t>*                      </a:t>
            </a:r>
            <a:r>
              <a:rPr lang="en-US" altLang="zh-CN" dirty="0"/>
              <a:t>*</a:t>
            </a:r>
          </a:p>
          <a:p>
            <a:r>
              <a:rPr lang="en-US" altLang="zh-CN" dirty="0"/>
              <a:t>     </a:t>
            </a:r>
            <a:r>
              <a:rPr lang="zh-CN" altLang="en-US" dirty="0"/>
              <a:t>*       </a:t>
            </a:r>
            <a:r>
              <a:rPr lang="en-US" altLang="zh-CN" dirty="0"/>
              <a:t>*              </a:t>
            </a:r>
            <a:r>
              <a:rPr lang="zh-CN" altLang="en-US" dirty="0"/>
              <a:t>*      </a:t>
            </a:r>
            <a:r>
              <a:rPr lang="en-US" altLang="zh-CN" dirty="0"/>
              <a:t>*</a:t>
            </a:r>
          </a:p>
          <a:p>
            <a:r>
              <a:rPr lang="en-US" altLang="zh-CN" dirty="0"/>
              <a:t>   </a:t>
            </a:r>
            <a:r>
              <a:rPr lang="zh-CN" altLang="en-US" dirty="0"/>
              <a:t>*           </a:t>
            </a:r>
            <a:r>
              <a:rPr lang="en-US" altLang="zh-CN" dirty="0"/>
              <a:t>*         </a:t>
            </a:r>
            <a:r>
              <a:rPr lang="zh-CN" altLang="en-US" dirty="0"/>
              <a:t>*            *</a:t>
            </a:r>
            <a:endParaRPr lang="en-US" altLang="zh-CN" dirty="0"/>
          </a:p>
          <a:p>
            <a:r>
              <a:rPr lang="en-US" altLang="zh-CN" dirty="0"/>
              <a:t>***************************</a:t>
            </a:r>
          </a:p>
          <a:p>
            <a:r>
              <a:rPr lang="zh-CN" altLang="en-US" dirty="0"/>
              <a:t>*                                       *  </a:t>
            </a:r>
            <a:r>
              <a:rPr lang="en-US" altLang="zh-CN" dirty="0"/>
              <a:t>*                                       *</a:t>
            </a:r>
          </a:p>
          <a:p>
            <a:r>
              <a:rPr lang="zh-CN" altLang="en-US" dirty="0"/>
              <a:t>*                                       *</a:t>
            </a:r>
            <a:endParaRPr lang="en-US" altLang="zh-CN" dirty="0"/>
          </a:p>
          <a:p>
            <a:r>
              <a:rPr lang="en-US" altLang="zh-CN" dirty="0"/>
              <a:t>*                                       *</a:t>
            </a:r>
          </a:p>
          <a:p>
            <a:r>
              <a:rPr lang="zh-CN" altLang="en-US" dirty="0"/>
              <a:t>*                                       </a:t>
            </a:r>
            <a:r>
              <a:rPr lang="en-US" altLang="zh-CN" dirty="0"/>
              <a:t>*</a:t>
            </a:r>
          </a:p>
          <a:p>
            <a:r>
              <a:rPr lang="zh-CN" altLang="en-US" dirty="0"/>
              <a:t>***************************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3ABC1C-28D9-4276-B916-7305CBF912A3}"/>
              </a:ext>
            </a:extLst>
          </p:cNvPr>
          <p:cNvSpPr/>
          <p:nvPr/>
        </p:nvSpPr>
        <p:spPr>
          <a:xfrm>
            <a:off x="4910518" y="92159"/>
            <a:ext cx="29931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整体思路</a:t>
            </a: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723A5056-CB14-4917-9F79-6CB8210D3F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2944445"/>
              </p:ext>
            </p:extLst>
          </p:nvPr>
        </p:nvGraphicFramePr>
        <p:xfrm>
          <a:off x="797089" y="1112363"/>
          <a:ext cx="8045254" cy="5280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576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闪电形 3">
            <a:extLst>
              <a:ext uri="{FF2B5EF4-FFF2-40B4-BE49-F238E27FC236}">
                <a16:creationId xmlns:a16="http://schemas.microsoft.com/office/drawing/2014/main" id="{C3247465-09A6-43CE-9E2A-929A4A555CBE}"/>
              </a:ext>
            </a:extLst>
          </p:cNvPr>
          <p:cNvSpPr/>
          <p:nvPr/>
        </p:nvSpPr>
        <p:spPr>
          <a:xfrm>
            <a:off x="2636362" y="1480006"/>
            <a:ext cx="6919275" cy="4901939"/>
          </a:xfrm>
          <a:prstGeom prst="lightningBol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reflection blurRad="6350" stA="50000" endA="300" endPos="55500" dist="50800" dir="5400000" sy="-100000" algn="bl" rotWithShape="0"/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975E094-D4FF-4758-ADBC-FDEE8130D9C2}"/>
              </a:ext>
            </a:extLst>
          </p:cNvPr>
          <p:cNvSpPr/>
          <p:nvPr/>
        </p:nvSpPr>
        <p:spPr>
          <a:xfrm>
            <a:off x="4960107" y="167574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创新点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F7319C3-1116-4466-8353-8751DB808D56}"/>
              </a:ext>
            </a:extLst>
          </p:cNvPr>
          <p:cNvSpPr/>
          <p:nvPr/>
        </p:nvSpPr>
        <p:spPr>
          <a:xfrm>
            <a:off x="1779953" y="3161534"/>
            <a:ext cx="244810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插入测试</a:t>
            </a:r>
            <a:endParaRPr lang="zh-CN" alt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DE61299-3A82-401E-A408-7EAE91F38475}"/>
              </a:ext>
            </a:extLst>
          </p:cNvPr>
          <p:cNvSpPr/>
          <p:nvPr/>
        </p:nvSpPr>
        <p:spPr>
          <a:xfrm>
            <a:off x="7765724" y="3693199"/>
            <a:ext cx="35798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日记查找方式</a:t>
            </a:r>
            <a:endParaRPr lang="zh-CN" alt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D46576F-8716-4E4E-B3F9-57A5513D0D99}"/>
              </a:ext>
            </a:extLst>
          </p:cNvPr>
          <p:cNvSpPr/>
          <p:nvPr/>
        </p:nvSpPr>
        <p:spPr>
          <a:xfrm>
            <a:off x="4089454" y="5227782"/>
            <a:ext cx="35798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检查用户名称</a:t>
            </a:r>
          </a:p>
        </p:txBody>
      </p:sp>
    </p:spTree>
    <p:extLst>
      <p:ext uri="{BB962C8B-B14F-4D97-AF65-F5344CB8AC3E}">
        <p14:creationId xmlns:p14="http://schemas.microsoft.com/office/powerpoint/2010/main" val="276751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2" grpId="0"/>
      <p:bldP spid="3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星形: 五角 4">
            <a:extLst>
              <a:ext uri="{FF2B5EF4-FFF2-40B4-BE49-F238E27FC236}">
                <a16:creationId xmlns:a16="http://schemas.microsoft.com/office/drawing/2014/main" id="{EEDB069B-E723-436C-B918-25694CCC4F83}"/>
              </a:ext>
            </a:extLst>
          </p:cNvPr>
          <p:cNvSpPr/>
          <p:nvPr/>
        </p:nvSpPr>
        <p:spPr>
          <a:xfrm>
            <a:off x="9890289" y="5426173"/>
            <a:ext cx="1387311" cy="1309907"/>
          </a:xfrm>
          <a:prstGeom prst="star5">
            <a:avLst/>
          </a:prstGeom>
          <a:solidFill>
            <a:srgbClr val="082750"/>
          </a:solidFill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FAEB9CD-94FD-4D2E-8112-E62C9B2FD392}"/>
              </a:ext>
            </a:extLst>
          </p:cNvPr>
          <p:cNvSpPr/>
          <p:nvPr/>
        </p:nvSpPr>
        <p:spPr>
          <a:xfrm>
            <a:off x="4859972" y="299549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项目思路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581D83-3E77-4E92-9FC9-798059C75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227" y="1471350"/>
            <a:ext cx="8045944" cy="42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1B68CC2-B241-464E-B035-3593A14B2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839" y="573267"/>
            <a:ext cx="809625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9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45DB699-4162-4465-A028-E120E1822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420" y="-128717"/>
            <a:ext cx="9419136" cy="24020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DD6FFE5-BB06-448F-8C10-AA5F0DDDB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411" y="2113318"/>
            <a:ext cx="8488128" cy="458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0475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42954E14-2F9E-41A6-8608-F24A776BB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440" y="1682391"/>
            <a:ext cx="6257925" cy="2876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A160EF1-827B-41D4-BC04-FCFD0A645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33" y="3743325"/>
            <a:ext cx="5543550" cy="3114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383798A-A125-49C8-AD28-FAF881F9C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45" y="1682391"/>
            <a:ext cx="4972050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2726CC2-2054-4E90-9D9A-8692DF8E0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795" y="-88720"/>
            <a:ext cx="7286625" cy="1809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A73AC5A-4981-476F-8ECC-4138C21462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3205" y="3933825"/>
            <a:ext cx="5200650" cy="2924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2494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6EEC307-AB1D-484A-A391-76F7EBBF39E8}"/>
              </a:ext>
            </a:extLst>
          </p:cNvPr>
          <p:cNvSpPr/>
          <p:nvPr/>
        </p:nvSpPr>
        <p:spPr>
          <a:xfrm>
            <a:off x="4687672" y="205281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项目分工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024DB6-22C2-4E69-B1C0-E6CF10AAD0A3}"/>
              </a:ext>
            </a:extLst>
          </p:cNvPr>
          <p:cNvSpPr/>
          <p:nvPr/>
        </p:nvSpPr>
        <p:spPr>
          <a:xfrm>
            <a:off x="834556" y="1584496"/>
            <a:ext cx="1124326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张思源：日记输入，查询，用户注册登录，测试   </a:t>
            </a:r>
            <a:r>
              <a:rPr lang="en-US" altLang="zh-CN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85%</a:t>
            </a:r>
            <a:endParaRPr lang="zh-CN" alt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2CBE14-F896-40F9-B555-FDD0E60CC6CC}"/>
              </a:ext>
            </a:extLst>
          </p:cNvPr>
          <p:cNvSpPr/>
          <p:nvPr/>
        </p:nvSpPr>
        <p:spPr>
          <a:xfrm>
            <a:off x="664873" y="3610041"/>
            <a:ext cx="1124326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王馨瑜：文案，测试文字输出，</a:t>
            </a:r>
            <a:r>
              <a:rPr lang="en-US" altLang="zh-CN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PPT</a:t>
            </a:r>
            <a:r>
              <a:rPr lang="zh-CN" alt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制作</a:t>
            </a:r>
            <a:endParaRPr lang="en-US" altLang="zh-CN" sz="4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altLang="zh-CN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15%</a:t>
            </a:r>
            <a:endParaRPr lang="zh-CN" alt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710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723</TotalTime>
  <Words>107</Words>
  <Application>Microsoft Office PowerPoint</Application>
  <PresentationFormat>宽屏</PresentationFormat>
  <Paragraphs>35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Trebuchet MS</vt:lpstr>
      <vt:lpstr>Tw Cen MT</vt:lpstr>
      <vt:lpstr>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馨瑜</dc:creator>
  <cp:lastModifiedBy>王 馨瑜</cp:lastModifiedBy>
  <cp:revision>31</cp:revision>
  <dcterms:created xsi:type="dcterms:W3CDTF">2020-09-05T08:07:40Z</dcterms:created>
  <dcterms:modified xsi:type="dcterms:W3CDTF">2020-09-06T03:21:44Z</dcterms:modified>
</cp:coreProperties>
</file>