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63864-37BF-40D1-837D-45FF5F4ACFE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F943B9F-03D2-4BDB-91D9-5CBAD19864B3}">
      <dgm:prSet phldrT="[文本]"/>
      <dgm:spPr/>
      <dgm:t>
        <a:bodyPr/>
        <a:lstStyle/>
        <a:p>
          <a:endParaRPr lang="zh-CN" altLang="en-US" dirty="0"/>
        </a:p>
      </dgm:t>
    </dgm:pt>
    <dgm:pt modelId="{767AD8F4-CC17-4403-A03A-7DEB8C4F6D7F}" type="parTrans" cxnId="{0018BA6C-BE7A-479D-96A1-AAB0614944B0}">
      <dgm:prSet/>
      <dgm:spPr/>
      <dgm:t>
        <a:bodyPr/>
        <a:lstStyle/>
        <a:p>
          <a:endParaRPr lang="zh-CN" altLang="en-US"/>
        </a:p>
      </dgm:t>
    </dgm:pt>
    <dgm:pt modelId="{E1841C20-1AFC-4F9E-B425-DA8338FF887C}" type="sibTrans" cxnId="{0018BA6C-BE7A-479D-96A1-AAB0614944B0}">
      <dgm:prSet/>
      <dgm:spPr/>
      <dgm:t>
        <a:bodyPr/>
        <a:lstStyle/>
        <a:p>
          <a:endParaRPr lang="zh-CN" altLang="en-US"/>
        </a:p>
      </dgm:t>
    </dgm:pt>
    <dgm:pt modelId="{B29AE9E6-B2F3-4AB7-AB53-CA4474C99076}">
      <dgm:prSet phldrT="[文本]"/>
      <dgm:spPr/>
      <dgm:t>
        <a:bodyPr/>
        <a:lstStyle/>
        <a:p>
          <a:r>
            <a:rPr lang="zh-CN" altLang="en-US" dirty="0"/>
            <a:t>算法</a:t>
          </a:r>
        </a:p>
      </dgm:t>
    </dgm:pt>
    <dgm:pt modelId="{AA5DB348-AB85-467A-A366-D4064BA20F6D}" type="parTrans" cxnId="{2DECCC17-C3A2-492E-8322-C76F7CBD7A76}">
      <dgm:prSet/>
      <dgm:spPr/>
      <dgm:t>
        <a:bodyPr/>
        <a:lstStyle/>
        <a:p>
          <a:endParaRPr lang="zh-CN" altLang="en-US"/>
        </a:p>
      </dgm:t>
    </dgm:pt>
    <dgm:pt modelId="{001D4654-705D-455B-BA11-95F6337D80D8}" type="sibTrans" cxnId="{2DECCC17-C3A2-492E-8322-C76F7CBD7A76}">
      <dgm:prSet/>
      <dgm:spPr/>
      <dgm:t>
        <a:bodyPr/>
        <a:lstStyle/>
        <a:p>
          <a:endParaRPr lang="zh-CN" altLang="en-US"/>
        </a:p>
      </dgm:t>
    </dgm:pt>
    <dgm:pt modelId="{E0886771-C080-45E1-BF6F-D2D1175B2314}">
      <dgm:prSet phldrT="[文本]"/>
      <dgm:spPr/>
      <dgm:t>
        <a:bodyPr/>
        <a:lstStyle/>
        <a:p>
          <a:r>
            <a:rPr lang="zh-CN" altLang="en-US" dirty="0"/>
            <a:t>交互</a:t>
          </a:r>
        </a:p>
      </dgm:t>
    </dgm:pt>
    <dgm:pt modelId="{8FAF5869-5E0A-4E0C-8CB1-207CB38C789B}" type="parTrans" cxnId="{2A5F0243-481A-4F96-8E37-39D2D9865DFC}">
      <dgm:prSet/>
      <dgm:spPr/>
      <dgm:t>
        <a:bodyPr/>
        <a:lstStyle/>
        <a:p>
          <a:endParaRPr lang="zh-CN" altLang="en-US"/>
        </a:p>
      </dgm:t>
    </dgm:pt>
    <dgm:pt modelId="{DFA025AA-B519-4201-AB52-EFAA407E8099}" type="sibTrans" cxnId="{2A5F0243-481A-4F96-8E37-39D2D9865DFC}">
      <dgm:prSet/>
      <dgm:spPr/>
      <dgm:t>
        <a:bodyPr/>
        <a:lstStyle/>
        <a:p>
          <a:endParaRPr lang="zh-CN" altLang="en-US"/>
        </a:p>
      </dgm:t>
    </dgm:pt>
    <dgm:pt modelId="{A3E3E43C-D608-4A90-A877-375F0FEA3E47}">
      <dgm:prSet phldrT="[文本]"/>
      <dgm:spPr/>
      <dgm:t>
        <a:bodyPr/>
        <a:lstStyle/>
        <a:p>
          <a:r>
            <a:rPr lang="zh-CN" altLang="en-US" dirty="0"/>
            <a:t>操作</a:t>
          </a:r>
        </a:p>
      </dgm:t>
    </dgm:pt>
    <dgm:pt modelId="{8F12DBE0-8C00-48CB-B802-FEF92359F0D2}" type="parTrans" cxnId="{D32A9EE2-6114-4E9E-A62A-CF1E54DB625E}">
      <dgm:prSet/>
      <dgm:spPr/>
      <dgm:t>
        <a:bodyPr/>
        <a:lstStyle/>
        <a:p>
          <a:endParaRPr lang="zh-CN" altLang="en-US"/>
        </a:p>
      </dgm:t>
    </dgm:pt>
    <dgm:pt modelId="{C1BFEFA8-121E-4CCB-9B10-CF59FC425520}" type="sibTrans" cxnId="{D32A9EE2-6114-4E9E-A62A-CF1E54DB625E}">
      <dgm:prSet/>
      <dgm:spPr/>
      <dgm:t>
        <a:bodyPr/>
        <a:lstStyle/>
        <a:p>
          <a:endParaRPr lang="zh-CN" altLang="en-US"/>
        </a:p>
      </dgm:t>
    </dgm:pt>
    <dgm:pt modelId="{9EA2A14B-4C9C-4F2E-869E-6555B448372B}">
      <dgm:prSet/>
      <dgm:spPr/>
      <dgm:t>
        <a:bodyPr/>
        <a:lstStyle/>
        <a:p>
          <a:r>
            <a:rPr lang="zh-CN" altLang="en-US" dirty="0"/>
            <a:t>解题</a:t>
          </a:r>
        </a:p>
      </dgm:t>
    </dgm:pt>
    <dgm:pt modelId="{14F5F326-3A04-46B9-9D3C-93A89C29985C}" type="parTrans" cxnId="{EC255104-7411-4043-8E59-EA6F6DC9B23F}">
      <dgm:prSet/>
      <dgm:spPr/>
      <dgm:t>
        <a:bodyPr/>
        <a:lstStyle/>
        <a:p>
          <a:endParaRPr lang="zh-CN" altLang="en-US"/>
        </a:p>
      </dgm:t>
    </dgm:pt>
    <dgm:pt modelId="{41A953E8-803B-4FF3-911A-FB8D70C47D15}" type="sibTrans" cxnId="{EC255104-7411-4043-8E59-EA6F6DC9B23F}">
      <dgm:prSet/>
      <dgm:spPr/>
      <dgm:t>
        <a:bodyPr/>
        <a:lstStyle/>
        <a:p>
          <a:endParaRPr lang="zh-CN" altLang="en-US"/>
        </a:p>
      </dgm:t>
    </dgm:pt>
    <dgm:pt modelId="{C02EC3A9-3B64-4E23-97AA-57E0AFEF88A2}">
      <dgm:prSet/>
      <dgm:spPr/>
      <dgm:t>
        <a:bodyPr/>
        <a:lstStyle/>
        <a:p>
          <a:r>
            <a:rPr lang="zh-CN" altLang="en-US" dirty="0"/>
            <a:t>生成</a:t>
          </a:r>
        </a:p>
      </dgm:t>
    </dgm:pt>
    <dgm:pt modelId="{D813C233-DF41-4237-8BAA-6C2123D76955}" type="parTrans" cxnId="{30877DC3-709A-4210-8D69-98FF7CC580F5}">
      <dgm:prSet/>
      <dgm:spPr/>
      <dgm:t>
        <a:bodyPr/>
        <a:lstStyle/>
        <a:p>
          <a:endParaRPr lang="zh-CN" altLang="en-US"/>
        </a:p>
      </dgm:t>
    </dgm:pt>
    <dgm:pt modelId="{0A9FAEBE-A75D-407B-8F66-FED2262E91F9}" type="sibTrans" cxnId="{30877DC3-709A-4210-8D69-98FF7CC580F5}">
      <dgm:prSet/>
      <dgm:spPr/>
      <dgm:t>
        <a:bodyPr/>
        <a:lstStyle/>
        <a:p>
          <a:endParaRPr lang="zh-CN" altLang="en-US"/>
        </a:p>
      </dgm:t>
    </dgm:pt>
    <dgm:pt modelId="{64D7F287-8E55-4E17-8F98-AA770D74B695}">
      <dgm:prSet/>
      <dgm:spPr/>
      <dgm:t>
        <a:bodyPr/>
        <a:lstStyle/>
        <a:p>
          <a:r>
            <a:rPr lang="zh-CN" altLang="en-US" dirty="0"/>
            <a:t>填入数字</a:t>
          </a:r>
        </a:p>
      </dgm:t>
    </dgm:pt>
    <dgm:pt modelId="{9118ECC1-51F4-426E-B891-72AB752063B3}" type="parTrans" cxnId="{DB6C1232-0D1A-467D-ADF9-1AF901C2CCF0}">
      <dgm:prSet/>
      <dgm:spPr/>
      <dgm:t>
        <a:bodyPr/>
        <a:lstStyle/>
        <a:p>
          <a:endParaRPr lang="zh-CN" altLang="en-US"/>
        </a:p>
      </dgm:t>
    </dgm:pt>
    <dgm:pt modelId="{4D9D3B8B-71C7-4D19-903A-B25B08A85140}" type="sibTrans" cxnId="{DB6C1232-0D1A-467D-ADF9-1AF901C2CCF0}">
      <dgm:prSet/>
      <dgm:spPr/>
      <dgm:t>
        <a:bodyPr/>
        <a:lstStyle/>
        <a:p>
          <a:endParaRPr lang="zh-CN" altLang="en-US"/>
        </a:p>
      </dgm:t>
    </dgm:pt>
    <dgm:pt modelId="{37FE74D6-DA12-49C6-B99E-37DC0D935603}">
      <dgm:prSet/>
      <dgm:spPr/>
      <dgm:t>
        <a:bodyPr/>
        <a:lstStyle/>
        <a:p>
          <a:r>
            <a:rPr lang="zh-CN" altLang="en-US" dirty="0"/>
            <a:t>键鼠</a:t>
          </a:r>
        </a:p>
      </dgm:t>
    </dgm:pt>
    <dgm:pt modelId="{D9DEDBC6-9AA5-462D-8289-20D6D7832B73}" type="parTrans" cxnId="{406E0DF1-865B-43F1-990E-5E75780D845A}">
      <dgm:prSet/>
      <dgm:spPr/>
      <dgm:t>
        <a:bodyPr/>
        <a:lstStyle/>
        <a:p>
          <a:endParaRPr lang="zh-CN" altLang="en-US"/>
        </a:p>
      </dgm:t>
    </dgm:pt>
    <dgm:pt modelId="{9387DB6D-BE03-4386-A69E-6A9B0CE08B61}" type="sibTrans" cxnId="{406E0DF1-865B-43F1-990E-5E75780D845A}">
      <dgm:prSet/>
      <dgm:spPr/>
      <dgm:t>
        <a:bodyPr/>
        <a:lstStyle/>
        <a:p>
          <a:endParaRPr lang="zh-CN" altLang="en-US"/>
        </a:p>
      </dgm:t>
    </dgm:pt>
    <dgm:pt modelId="{5373592E-0015-4673-A89E-46DC7991CB8D}">
      <dgm:prSet/>
      <dgm:spPr/>
      <dgm:t>
        <a:bodyPr/>
        <a:lstStyle/>
        <a:p>
          <a:r>
            <a:rPr lang="zh-CN" altLang="en-US" dirty="0"/>
            <a:t>其他</a:t>
          </a:r>
        </a:p>
      </dgm:t>
    </dgm:pt>
    <dgm:pt modelId="{4771E110-2288-4610-B688-7C7C2D5DE50C}" type="parTrans" cxnId="{65000D3B-442C-4E4A-8EAF-C5255A1F3AFE}">
      <dgm:prSet/>
      <dgm:spPr/>
      <dgm:t>
        <a:bodyPr/>
        <a:lstStyle/>
        <a:p>
          <a:endParaRPr lang="zh-CN" altLang="en-US"/>
        </a:p>
      </dgm:t>
    </dgm:pt>
    <dgm:pt modelId="{D6792B88-9BDC-41C6-A548-EC560961BE75}" type="sibTrans" cxnId="{65000D3B-442C-4E4A-8EAF-C5255A1F3AFE}">
      <dgm:prSet/>
      <dgm:spPr/>
      <dgm:t>
        <a:bodyPr/>
        <a:lstStyle/>
        <a:p>
          <a:endParaRPr lang="zh-CN" altLang="en-US"/>
        </a:p>
      </dgm:t>
    </dgm:pt>
    <dgm:pt modelId="{223B5E37-4C7C-4257-AFA5-7F9A9376DCBB}">
      <dgm:prSet/>
      <dgm:spPr/>
      <dgm:t>
        <a:bodyPr/>
        <a:lstStyle/>
        <a:p>
          <a:r>
            <a:rPr lang="zh-CN" altLang="en-US" dirty="0"/>
            <a:t>界面设计</a:t>
          </a:r>
        </a:p>
      </dgm:t>
    </dgm:pt>
    <dgm:pt modelId="{59F7444D-27A2-4D15-AD6D-6E9E3AD166EF}" type="parTrans" cxnId="{85971210-E640-40D2-9FED-F5E0339B1F0E}">
      <dgm:prSet/>
      <dgm:spPr/>
      <dgm:t>
        <a:bodyPr/>
        <a:lstStyle/>
        <a:p>
          <a:endParaRPr lang="zh-CN" altLang="en-US"/>
        </a:p>
      </dgm:t>
    </dgm:pt>
    <dgm:pt modelId="{E30F14B3-2E16-45CD-BE11-0F64B2506962}" type="sibTrans" cxnId="{85971210-E640-40D2-9FED-F5E0339B1F0E}">
      <dgm:prSet/>
      <dgm:spPr/>
      <dgm:t>
        <a:bodyPr/>
        <a:lstStyle/>
        <a:p>
          <a:endParaRPr lang="zh-CN" altLang="en-US"/>
        </a:p>
      </dgm:t>
    </dgm:pt>
    <dgm:pt modelId="{6BD42330-098F-4435-B641-8CAD05DC0345}" type="pres">
      <dgm:prSet presAssocID="{41B63864-37BF-40D1-837D-45FF5F4ACFE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2FB5A7-4744-4514-B1E6-04B0DDA11CB5}" type="pres">
      <dgm:prSet presAssocID="{AF943B9F-03D2-4BDB-91D9-5CBAD19864B3}" presName="root1" presStyleCnt="0"/>
      <dgm:spPr/>
    </dgm:pt>
    <dgm:pt modelId="{3BA0EE94-2BD4-4914-8B8E-6BF222C03C83}" type="pres">
      <dgm:prSet presAssocID="{AF943B9F-03D2-4BDB-91D9-5CBAD19864B3}" presName="LevelOneTextNode" presStyleLbl="node0" presStyleIdx="0" presStyleCnt="1">
        <dgm:presLayoutVars>
          <dgm:chPref val="3"/>
        </dgm:presLayoutVars>
      </dgm:prSet>
      <dgm:spPr/>
    </dgm:pt>
    <dgm:pt modelId="{E7DF2727-E1B1-4D9F-8718-F23A4CB0745F}" type="pres">
      <dgm:prSet presAssocID="{AF943B9F-03D2-4BDB-91D9-5CBAD19864B3}" presName="level2hierChild" presStyleCnt="0"/>
      <dgm:spPr/>
    </dgm:pt>
    <dgm:pt modelId="{13977C01-A814-43EF-B312-281CE4B609BD}" type="pres">
      <dgm:prSet presAssocID="{AA5DB348-AB85-467A-A366-D4064BA20F6D}" presName="conn2-1" presStyleLbl="parChTrans1D2" presStyleIdx="0" presStyleCnt="4"/>
      <dgm:spPr/>
    </dgm:pt>
    <dgm:pt modelId="{476799D9-E4D1-475C-8F1F-1C79039F3C88}" type="pres">
      <dgm:prSet presAssocID="{AA5DB348-AB85-467A-A366-D4064BA20F6D}" presName="connTx" presStyleLbl="parChTrans1D2" presStyleIdx="0" presStyleCnt="4"/>
      <dgm:spPr/>
    </dgm:pt>
    <dgm:pt modelId="{9F3CFBCB-30C3-4B1C-B919-3951866C434C}" type="pres">
      <dgm:prSet presAssocID="{B29AE9E6-B2F3-4AB7-AB53-CA4474C99076}" presName="root2" presStyleCnt="0"/>
      <dgm:spPr/>
    </dgm:pt>
    <dgm:pt modelId="{3399B5CA-9244-4821-B64B-EF9EB7B82855}" type="pres">
      <dgm:prSet presAssocID="{B29AE9E6-B2F3-4AB7-AB53-CA4474C99076}" presName="LevelTwoTextNode" presStyleLbl="node2" presStyleIdx="0" presStyleCnt="4">
        <dgm:presLayoutVars>
          <dgm:chPref val="3"/>
        </dgm:presLayoutVars>
      </dgm:prSet>
      <dgm:spPr/>
    </dgm:pt>
    <dgm:pt modelId="{1C1BD55B-6FD5-473C-A6C6-FD18EFF1A9B5}" type="pres">
      <dgm:prSet presAssocID="{B29AE9E6-B2F3-4AB7-AB53-CA4474C99076}" presName="level3hierChild" presStyleCnt="0"/>
      <dgm:spPr/>
    </dgm:pt>
    <dgm:pt modelId="{96BACB06-301A-4366-A1F7-0B5EB19EE7AD}" type="pres">
      <dgm:prSet presAssocID="{14F5F326-3A04-46B9-9D3C-93A89C29985C}" presName="conn2-1" presStyleLbl="parChTrans1D3" presStyleIdx="0" presStyleCnt="5"/>
      <dgm:spPr/>
    </dgm:pt>
    <dgm:pt modelId="{FE0FC627-010F-4251-B64A-CBCC8CC5EA32}" type="pres">
      <dgm:prSet presAssocID="{14F5F326-3A04-46B9-9D3C-93A89C29985C}" presName="connTx" presStyleLbl="parChTrans1D3" presStyleIdx="0" presStyleCnt="5"/>
      <dgm:spPr/>
    </dgm:pt>
    <dgm:pt modelId="{786D0936-CAA8-4D2E-AD3A-E3EE680DFE7A}" type="pres">
      <dgm:prSet presAssocID="{9EA2A14B-4C9C-4F2E-869E-6555B448372B}" presName="root2" presStyleCnt="0"/>
      <dgm:spPr/>
    </dgm:pt>
    <dgm:pt modelId="{2FBB0F9D-B217-4832-A7BE-5CA442C76D67}" type="pres">
      <dgm:prSet presAssocID="{9EA2A14B-4C9C-4F2E-869E-6555B448372B}" presName="LevelTwoTextNode" presStyleLbl="node3" presStyleIdx="0" presStyleCnt="5">
        <dgm:presLayoutVars>
          <dgm:chPref val="3"/>
        </dgm:presLayoutVars>
      </dgm:prSet>
      <dgm:spPr/>
    </dgm:pt>
    <dgm:pt modelId="{5D1C8ADF-0196-4158-87FB-43D4B9395431}" type="pres">
      <dgm:prSet presAssocID="{9EA2A14B-4C9C-4F2E-869E-6555B448372B}" presName="level3hierChild" presStyleCnt="0"/>
      <dgm:spPr/>
    </dgm:pt>
    <dgm:pt modelId="{565A894F-DC49-4BB6-8BC1-5C82FAAAEF42}" type="pres">
      <dgm:prSet presAssocID="{D813C233-DF41-4237-8BAA-6C2123D76955}" presName="conn2-1" presStyleLbl="parChTrans1D3" presStyleIdx="1" presStyleCnt="5"/>
      <dgm:spPr/>
    </dgm:pt>
    <dgm:pt modelId="{F13AEA7A-583F-40CE-9936-F3DD40D68FC3}" type="pres">
      <dgm:prSet presAssocID="{D813C233-DF41-4237-8BAA-6C2123D76955}" presName="connTx" presStyleLbl="parChTrans1D3" presStyleIdx="1" presStyleCnt="5"/>
      <dgm:spPr/>
    </dgm:pt>
    <dgm:pt modelId="{F35034A6-EEDF-45C9-BFCB-22E901D350AE}" type="pres">
      <dgm:prSet presAssocID="{C02EC3A9-3B64-4E23-97AA-57E0AFEF88A2}" presName="root2" presStyleCnt="0"/>
      <dgm:spPr/>
    </dgm:pt>
    <dgm:pt modelId="{B597725A-10E9-41B6-9D6B-2CE11BF7DCF6}" type="pres">
      <dgm:prSet presAssocID="{C02EC3A9-3B64-4E23-97AA-57E0AFEF88A2}" presName="LevelTwoTextNode" presStyleLbl="node3" presStyleIdx="1" presStyleCnt="5">
        <dgm:presLayoutVars>
          <dgm:chPref val="3"/>
        </dgm:presLayoutVars>
      </dgm:prSet>
      <dgm:spPr/>
    </dgm:pt>
    <dgm:pt modelId="{1FDC0129-FCF7-4E4F-99C2-4DBD1D2DA22B}" type="pres">
      <dgm:prSet presAssocID="{C02EC3A9-3B64-4E23-97AA-57E0AFEF88A2}" presName="level3hierChild" presStyleCnt="0"/>
      <dgm:spPr/>
    </dgm:pt>
    <dgm:pt modelId="{232D6F20-F844-43C3-861E-D6EEC72A7A59}" type="pres">
      <dgm:prSet presAssocID="{8FAF5869-5E0A-4E0C-8CB1-207CB38C789B}" presName="conn2-1" presStyleLbl="parChTrans1D2" presStyleIdx="1" presStyleCnt="4"/>
      <dgm:spPr/>
    </dgm:pt>
    <dgm:pt modelId="{31ABB86D-A853-45BC-A4A7-FEE1F1563A09}" type="pres">
      <dgm:prSet presAssocID="{8FAF5869-5E0A-4E0C-8CB1-207CB38C789B}" presName="connTx" presStyleLbl="parChTrans1D2" presStyleIdx="1" presStyleCnt="4"/>
      <dgm:spPr/>
    </dgm:pt>
    <dgm:pt modelId="{E24CBB00-9E39-4DE0-80A6-F884324EE4D2}" type="pres">
      <dgm:prSet presAssocID="{E0886771-C080-45E1-BF6F-D2D1175B2314}" presName="root2" presStyleCnt="0"/>
      <dgm:spPr/>
    </dgm:pt>
    <dgm:pt modelId="{B5D795EA-5C15-488E-A730-DED592A327C2}" type="pres">
      <dgm:prSet presAssocID="{E0886771-C080-45E1-BF6F-D2D1175B2314}" presName="LevelTwoTextNode" presStyleLbl="node2" presStyleIdx="1" presStyleCnt="4">
        <dgm:presLayoutVars>
          <dgm:chPref val="3"/>
        </dgm:presLayoutVars>
      </dgm:prSet>
      <dgm:spPr/>
    </dgm:pt>
    <dgm:pt modelId="{198B6925-15FA-452C-947D-8FC4C384616E}" type="pres">
      <dgm:prSet presAssocID="{E0886771-C080-45E1-BF6F-D2D1175B2314}" presName="level3hierChild" presStyleCnt="0"/>
      <dgm:spPr/>
    </dgm:pt>
    <dgm:pt modelId="{720206ED-52DB-409F-ACAC-B42E7BD30C0A}" type="pres">
      <dgm:prSet presAssocID="{9118ECC1-51F4-426E-B891-72AB752063B3}" presName="conn2-1" presStyleLbl="parChTrans1D3" presStyleIdx="2" presStyleCnt="5"/>
      <dgm:spPr/>
    </dgm:pt>
    <dgm:pt modelId="{0931D2F3-BAA1-4CED-97E4-944938562885}" type="pres">
      <dgm:prSet presAssocID="{9118ECC1-51F4-426E-B891-72AB752063B3}" presName="connTx" presStyleLbl="parChTrans1D3" presStyleIdx="2" presStyleCnt="5"/>
      <dgm:spPr/>
    </dgm:pt>
    <dgm:pt modelId="{F72990DE-892E-416B-B507-94E90B9F7149}" type="pres">
      <dgm:prSet presAssocID="{64D7F287-8E55-4E17-8F98-AA770D74B695}" presName="root2" presStyleCnt="0"/>
      <dgm:spPr/>
    </dgm:pt>
    <dgm:pt modelId="{03E578CE-772D-4E3A-8156-C3C564238285}" type="pres">
      <dgm:prSet presAssocID="{64D7F287-8E55-4E17-8F98-AA770D74B695}" presName="LevelTwoTextNode" presStyleLbl="node3" presStyleIdx="2" presStyleCnt="5">
        <dgm:presLayoutVars>
          <dgm:chPref val="3"/>
        </dgm:presLayoutVars>
      </dgm:prSet>
      <dgm:spPr/>
    </dgm:pt>
    <dgm:pt modelId="{0A16DBB6-50BD-420E-B992-061CC0A674F6}" type="pres">
      <dgm:prSet presAssocID="{64D7F287-8E55-4E17-8F98-AA770D74B695}" presName="level3hierChild" presStyleCnt="0"/>
      <dgm:spPr/>
    </dgm:pt>
    <dgm:pt modelId="{D150F8A2-03B2-4C1F-904D-087ED5E988B5}" type="pres">
      <dgm:prSet presAssocID="{8F12DBE0-8C00-48CB-B802-FEF92359F0D2}" presName="conn2-1" presStyleLbl="parChTrans1D2" presStyleIdx="2" presStyleCnt="4"/>
      <dgm:spPr/>
    </dgm:pt>
    <dgm:pt modelId="{D8D59A44-F603-4BB3-AB1F-EC4FFFF881F1}" type="pres">
      <dgm:prSet presAssocID="{8F12DBE0-8C00-48CB-B802-FEF92359F0D2}" presName="connTx" presStyleLbl="parChTrans1D2" presStyleIdx="2" presStyleCnt="4"/>
      <dgm:spPr/>
    </dgm:pt>
    <dgm:pt modelId="{666DAFDC-FFFA-4464-8A26-432F623EDA1B}" type="pres">
      <dgm:prSet presAssocID="{A3E3E43C-D608-4A90-A877-375F0FEA3E47}" presName="root2" presStyleCnt="0"/>
      <dgm:spPr/>
    </dgm:pt>
    <dgm:pt modelId="{A6FAFC8B-9B0D-4B27-ACFB-7E51AD08BA11}" type="pres">
      <dgm:prSet presAssocID="{A3E3E43C-D608-4A90-A877-375F0FEA3E47}" presName="LevelTwoTextNode" presStyleLbl="node2" presStyleIdx="2" presStyleCnt="4">
        <dgm:presLayoutVars>
          <dgm:chPref val="3"/>
        </dgm:presLayoutVars>
      </dgm:prSet>
      <dgm:spPr/>
    </dgm:pt>
    <dgm:pt modelId="{B652E945-C00A-420B-8D30-E7F62839876C}" type="pres">
      <dgm:prSet presAssocID="{A3E3E43C-D608-4A90-A877-375F0FEA3E47}" presName="level3hierChild" presStyleCnt="0"/>
      <dgm:spPr/>
    </dgm:pt>
    <dgm:pt modelId="{889DA8C2-845E-445D-8CA6-FDB30D701819}" type="pres">
      <dgm:prSet presAssocID="{D9DEDBC6-9AA5-462D-8289-20D6D7832B73}" presName="conn2-1" presStyleLbl="parChTrans1D3" presStyleIdx="3" presStyleCnt="5"/>
      <dgm:spPr/>
    </dgm:pt>
    <dgm:pt modelId="{C821E4DD-D61C-4D57-9043-98FE4E413F04}" type="pres">
      <dgm:prSet presAssocID="{D9DEDBC6-9AA5-462D-8289-20D6D7832B73}" presName="connTx" presStyleLbl="parChTrans1D3" presStyleIdx="3" presStyleCnt="5"/>
      <dgm:spPr/>
    </dgm:pt>
    <dgm:pt modelId="{CCA9B749-015A-4EAB-80C6-6C7C81B99C7C}" type="pres">
      <dgm:prSet presAssocID="{37FE74D6-DA12-49C6-B99E-37DC0D935603}" presName="root2" presStyleCnt="0"/>
      <dgm:spPr/>
    </dgm:pt>
    <dgm:pt modelId="{E66DA04E-4F43-477F-BDB2-67C300004D6B}" type="pres">
      <dgm:prSet presAssocID="{37FE74D6-DA12-49C6-B99E-37DC0D935603}" presName="LevelTwoTextNode" presStyleLbl="node3" presStyleIdx="3" presStyleCnt="5">
        <dgm:presLayoutVars>
          <dgm:chPref val="3"/>
        </dgm:presLayoutVars>
      </dgm:prSet>
      <dgm:spPr/>
    </dgm:pt>
    <dgm:pt modelId="{BE0A6CAC-7962-4E60-93D0-9F7935842B56}" type="pres">
      <dgm:prSet presAssocID="{37FE74D6-DA12-49C6-B99E-37DC0D935603}" presName="level3hierChild" presStyleCnt="0"/>
      <dgm:spPr/>
    </dgm:pt>
    <dgm:pt modelId="{4BE112D2-E2BA-4476-9AFA-6AFE0E2385B8}" type="pres">
      <dgm:prSet presAssocID="{4771E110-2288-4610-B688-7C7C2D5DE50C}" presName="conn2-1" presStyleLbl="parChTrans1D2" presStyleIdx="3" presStyleCnt="4"/>
      <dgm:spPr/>
    </dgm:pt>
    <dgm:pt modelId="{A510C753-463C-496A-B743-54F1C8B9CD6F}" type="pres">
      <dgm:prSet presAssocID="{4771E110-2288-4610-B688-7C7C2D5DE50C}" presName="connTx" presStyleLbl="parChTrans1D2" presStyleIdx="3" presStyleCnt="4"/>
      <dgm:spPr/>
    </dgm:pt>
    <dgm:pt modelId="{C0310B15-3BE2-4DBF-B40A-3FB6952C5D9F}" type="pres">
      <dgm:prSet presAssocID="{5373592E-0015-4673-A89E-46DC7991CB8D}" presName="root2" presStyleCnt="0"/>
      <dgm:spPr/>
    </dgm:pt>
    <dgm:pt modelId="{404C4A52-250B-4DD7-B11D-065A7F10DC9E}" type="pres">
      <dgm:prSet presAssocID="{5373592E-0015-4673-A89E-46DC7991CB8D}" presName="LevelTwoTextNode" presStyleLbl="node2" presStyleIdx="3" presStyleCnt="4">
        <dgm:presLayoutVars>
          <dgm:chPref val="3"/>
        </dgm:presLayoutVars>
      </dgm:prSet>
      <dgm:spPr/>
    </dgm:pt>
    <dgm:pt modelId="{914A3BB4-BA6C-46D2-9415-20ED589B8288}" type="pres">
      <dgm:prSet presAssocID="{5373592E-0015-4673-A89E-46DC7991CB8D}" presName="level3hierChild" presStyleCnt="0"/>
      <dgm:spPr/>
    </dgm:pt>
    <dgm:pt modelId="{851D697E-20FB-4E9D-831B-82768BEB0026}" type="pres">
      <dgm:prSet presAssocID="{59F7444D-27A2-4D15-AD6D-6E9E3AD166EF}" presName="conn2-1" presStyleLbl="parChTrans1D3" presStyleIdx="4" presStyleCnt="5"/>
      <dgm:spPr/>
    </dgm:pt>
    <dgm:pt modelId="{F36DBFA1-A448-415B-90D3-429CF8B0166E}" type="pres">
      <dgm:prSet presAssocID="{59F7444D-27A2-4D15-AD6D-6E9E3AD166EF}" presName="connTx" presStyleLbl="parChTrans1D3" presStyleIdx="4" presStyleCnt="5"/>
      <dgm:spPr/>
    </dgm:pt>
    <dgm:pt modelId="{7AB65A00-4E6F-493C-BA44-E0DAD3FBA2DA}" type="pres">
      <dgm:prSet presAssocID="{223B5E37-4C7C-4257-AFA5-7F9A9376DCBB}" presName="root2" presStyleCnt="0"/>
      <dgm:spPr/>
    </dgm:pt>
    <dgm:pt modelId="{8A42F4E0-CE12-469C-A384-339CC09D359B}" type="pres">
      <dgm:prSet presAssocID="{223B5E37-4C7C-4257-AFA5-7F9A9376DCBB}" presName="LevelTwoTextNode" presStyleLbl="node3" presStyleIdx="4" presStyleCnt="5">
        <dgm:presLayoutVars>
          <dgm:chPref val="3"/>
        </dgm:presLayoutVars>
      </dgm:prSet>
      <dgm:spPr/>
    </dgm:pt>
    <dgm:pt modelId="{DD373E0D-909B-49CF-9E42-7EFC8C8D6352}" type="pres">
      <dgm:prSet presAssocID="{223B5E37-4C7C-4257-AFA5-7F9A9376DCBB}" presName="level3hierChild" presStyleCnt="0"/>
      <dgm:spPr/>
    </dgm:pt>
  </dgm:ptLst>
  <dgm:cxnLst>
    <dgm:cxn modelId="{EC255104-7411-4043-8E59-EA6F6DC9B23F}" srcId="{B29AE9E6-B2F3-4AB7-AB53-CA4474C99076}" destId="{9EA2A14B-4C9C-4F2E-869E-6555B448372B}" srcOrd="0" destOrd="0" parTransId="{14F5F326-3A04-46B9-9D3C-93A89C29985C}" sibTransId="{41A953E8-803B-4FF3-911A-FB8D70C47D15}"/>
    <dgm:cxn modelId="{3319070F-28FC-4E85-8204-ABE7316BF3DF}" type="presOf" srcId="{9118ECC1-51F4-426E-B891-72AB752063B3}" destId="{0931D2F3-BAA1-4CED-97E4-944938562885}" srcOrd="1" destOrd="0" presId="urn:microsoft.com/office/officeart/2008/layout/HorizontalMultiLevelHierarchy"/>
    <dgm:cxn modelId="{85971210-E640-40D2-9FED-F5E0339B1F0E}" srcId="{5373592E-0015-4673-A89E-46DC7991CB8D}" destId="{223B5E37-4C7C-4257-AFA5-7F9A9376DCBB}" srcOrd="0" destOrd="0" parTransId="{59F7444D-27A2-4D15-AD6D-6E9E3AD166EF}" sibTransId="{E30F14B3-2E16-45CD-BE11-0F64B2506962}"/>
    <dgm:cxn modelId="{10F74A13-6E62-4102-AF4F-17CCDE900C2C}" type="presOf" srcId="{A3E3E43C-D608-4A90-A877-375F0FEA3E47}" destId="{A6FAFC8B-9B0D-4B27-ACFB-7E51AD08BA11}" srcOrd="0" destOrd="0" presId="urn:microsoft.com/office/officeart/2008/layout/HorizontalMultiLevelHierarchy"/>
    <dgm:cxn modelId="{2DECCC17-C3A2-492E-8322-C76F7CBD7A76}" srcId="{AF943B9F-03D2-4BDB-91D9-5CBAD19864B3}" destId="{B29AE9E6-B2F3-4AB7-AB53-CA4474C99076}" srcOrd="0" destOrd="0" parTransId="{AA5DB348-AB85-467A-A366-D4064BA20F6D}" sibTransId="{001D4654-705D-455B-BA11-95F6337D80D8}"/>
    <dgm:cxn modelId="{7D092A21-05B3-4575-B6D4-A930D6D426F3}" type="presOf" srcId="{14F5F326-3A04-46B9-9D3C-93A89C29985C}" destId="{96BACB06-301A-4366-A1F7-0B5EB19EE7AD}" srcOrd="0" destOrd="0" presId="urn:microsoft.com/office/officeart/2008/layout/HorizontalMultiLevelHierarchy"/>
    <dgm:cxn modelId="{DD932A23-59D3-407E-9C99-5C64321D5B07}" type="presOf" srcId="{223B5E37-4C7C-4257-AFA5-7F9A9376DCBB}" destId="{8A42F4E0-CE12-469C-A384-339CC09D359B}" srcOrd="0" destOrd="0" presId="urn:microsoft.com/office/officeart/2008/layout/HorizontalMultiLevelHierarchy"/>
    <dgm:cxn modelId="{394BC62C-C7E9-46EF-B3AD-C84EFC9278C1}" type="presOf" srcId="{AA5DB348-AB85-467A-A366-D4064BA20F6D}" destId="{13977C01-A814-43EF-B312-281CE4B609BD}" srcOrd="0" destOrd="0" presId="urn:microsoft.com/office/officeart/2008/layout/HorizontalMultiLevelHierarchy"/>
    <dgm:cxn modelId="{DB6C1232-0D1A-467D-ADF9-1AF901C2CCF0}" srcId="{E0886771-C080-45E1-BF6F-D2D1175B2314}" destId="{64D7F287-8E55-4E17-8F98-AA770D74B695}" srcOrd="0" destOrd="0" parTransId="{9118ECC1-51F4-426E-B891-72AB752063B3}" sibTransId="{4D9D3B8B-71C7-4D19-903A-B25B08A85140}"/>
    <dgm:cxn modelId="{F6A57735-A138-4214-ABB8-5A137879620B}" type="presOf" srcId="{AF943B9F-03D2-4BDB-91D9-5CBAD19864B3}" destId="{3BA0EE94-2BD4-4914-8B8E-6BF222C03C83}" srcOrd="0" destOrd="0" presId="urn:microsoft.com/office/officeart/2008/layout/HorizontalMultiLevelHierarchy"/>
    <dgm:cxn modelId="{65000D3B-442C-4E4A-8EAF-C5255A1F3AFE}" srcId="{AF943B9F-03D2-4BDB-91D9-5CBAD19864B3}" destId="{5373592E-0015-4673-A89E-46DC7991CB8D}" srcOrd="3" destOrd="0" parTransId="{4771E110-2288-4610-B688-7C7C2D5DE50C}" sibTransId="{D6792B88-9BDC-41C6-A548-EC560961BE75}"/>
    <dgm:cxn modelId="{A1CC005D-0C9D-48E7-9E56-D14EC465BF7F}" type="presOf" srcId="{37FE74D6-DA12-49C6-B99E-37DC0D935603}" destId="{E66DA04E-4F43-477F-BDB2-67C300004D6B}" srcOrd="0" destOrd="0" presId="urn:microsoft.com/office/officeart/2008/layout/HorizontalMultiLevelHierarchy"/>
    <dgm:cxn modelId="{2A5F0243-481A-4F96-8E37-39D2D9865DFC}" srcId="{AF943B9F-03D2-4BDB-91D9-5CBAD19864B3}" destId="{E0886771-C080-45E1-BF6F-D2D1175B2314}" srcOrd="1" destOrd="0" parTransId="{8FAF5869-5E0A-4E0C-8CB1-207CB38C789B}" sibTransId="{DFA025AA-B519-4201-AB52-EFAA407E8099}"/>
    <dgm:cxn modelId="{0018BA6C-BE7A-479D-96A1-AAB0614944B0}" srcId="{41B63864-37BF-40D1-837D-45FF5F4ACFEC}" destId="{AF943B9F-03D2-4BDB-91D9-5CBAD19864B3}" srcOrd="0" destOrd="0" parTransId="{767AD8F4-CC17-4403-A03A-7DEB8C4F6D7F}" sibTransId="{E1841C20-1AFC-4F9E-B425-DA8338FF887C}"/>
    <dgm:cxn modelId="{18131389-F958-44A8-AF89-0BD00B7B1AC9}" type="presOf" srcId="{8F12DBE0-8C00-48CB-B802-FEF92359F0D2}" destId="{D8D59A44-F603-4BB3-AB1F-EC4FFFF881F1}" srcOrd="1" destOrd="0" presId="urn:microsoft.com/office/officeart/2008/layout/HorizontalMultiLevelHierarchy"/>
    <dgm:cxn modelId="{18E2C389-03D5-449A-9B92-44CE49C39546}" type="presOf" srcId="{4771E110-2288-4610-B688-7C7C2D5DE50C}" destId="{A510C753-463C-496A-B743-54F1C8B9CD6F}" srcOrd="1" destOrd="0" presId="urn:microsoft.com/office/officeart/2008/layout/HorizontalMultiLevelHierarchy"/>
    <dgm:cxn modelId="{6CFF5F8B-3447-4E2E-8624-B15B9D489620}" type="presOf" srcId="{E0886771-C080-45E1-BF6F-D2D1175B2314}" destId="{B5D795EA-5C15-488E-A730-DED592A327C2}" srcOrd="0" destOrd="0" presId="urn:microsoft.com/office/officeart/2008/layout/HorizontalMultiLevelHierarchy"/>
    <dgm:cxn modelId="{29E09E8D-31CE-4932-AE35-981125066EBB}" type="presOf" srcId="{41B63864-37BF-40D1-837D-45FF5F4ACFEC}" destId="{6BD42330-098F-4435-B641-8CAD05DC0345}" srcOrd="0" destOrd="0" presId="urn:microsoft.com/office/officeart/2008/layout/HorizontalMultiLevelHierarchy"/>
    <dgm:cxn modelId="{1DF7C292-B3A1-4838-ACE1-29F30F1D148C}" type="presOf" srcId="{D9DEDBC6-9AA5-462D-8289-20D6D7832B73}" destId="{889DA8C2-845E-445D-8CA6-FDB30D701819}" srcOrd="0" destOrd="0" presId="urn:microsoft.com/office/officeart/2008/layout/HorizontalMultiLevelHierarchy"/>
    <dgm:cxn modelId="{6FEBD294-4C2D-4C43-B3DF-81678D293ACF}" type="presOf" srcId="{5373592E-0015-4673-A89E-46DC7991CB8D}" destId="{404C4A52-250B-4DD7-B11D-065A7F10DC9E}" srcOrd="0" destOrd="0" presId="urn:microsoft.com/office/officeart/2008/layout/HorizontalMultiLevelHierarchy"/>
    <dgm:cxn modelId="{6C26DE99-ECAD-4A8C-8CAD-333E2CD94A9E}" type="presOf" srcId="{D813C233-DF41-4237-8BAA-6C2123D76955}" destId="{F13AEA7A-583F-40CE-9936-F3DD40D68FC3}" srcOrd="1" destOrd="0" presId="urn:microsoft.com/office/officeart/2008/layout/HorizontalMultiLevelHierarchy"/>
    <dgm:cxn modelId="{672A18A1-0D61-4B2A-B6D7-1C55FDFC8A4B}" type="presOf" srcId="{64D7F287-8E55-4E17-8F98-AA770D74B695}" destId="{03E578CE-772D-4E3A-8156-C3C564238285}" srcOrd="0" destOrd="0" presId="urn:microsoft.com/office/officeart/2008/layout/HorizontalMultiLevelHierarchy"/>
    <dgm:cxn modelId="{EE8FFCB4-56BB-43D3-9D61-21D0226E1F88}" type="presOf" srcId="{D813C233-DF41-4237-8BAA-6C2123D76955}" destId="{565A894F-DC49-4BB6-8BC1-5C82FAAAEF42}" srcOrd="0" destOrd="0" presId="urn:microsoft.com/office/officeart/2008/layout/HorizontalMultiLevelHierarchy"/>
    <dgm:cxn modelId="{CCD151B8-F394-49B0-BB69-8AB8C8DBC207}" type="presOf" srcId="{C02EC3A9-3B64-4E23-97AA-57E0AFEF88A2}" destId="{B597725A-10E9-41B6-9D6B-2CE11BF7DCF6}" srcOrd="0" destOrd="0" presId="urn:microsoft.com/office/officeart/2008/layout/HorizontalMultiLevelHierarchy"/>
    <dgm:cxn modelId="{FDA34CC2-FFB6-430E-989B-30E6D1C7BD83}" type="presOf" srcId="{9118ECC1-51F4-426E-B891-72AB752063B3}" destId="{720206ED-52DB-409F-ACAC-B42E7BD30C0A}" srcOrd="0" destOrd="0" presId="urn:microsoft.com/office/officeart/2008/layout/HorizontalMultiLevelHierarchy"/>
    <dgm:cxn modelId="{30877DC3-709A-4210-8D69-98FF7CC580F5}" srcId="{B29AE9E6-B2F3-4AB7-AB53-CA4474C99076}" destId="{C02EC3A9-3B64-4E23-97AA-57E0AFEF88A2}" srcOrd="1" destOrd="0" parTransId="{D813C233-DF41-4237-8BAA-6C2123D76955}" sibTransId="{0A9FAEBE-A75D-407B-8F66-FED2262E91F9}"/>
    <dgm:cxn modelId="{B67EE3C4-E176-4767-8C9D-A05F46E272C8}" type="presOf" srcId="{8FAF5869-5E0A-4E0C-8CB1-207CB38C789B}" destId="{31ABB86D-A853-45BC-A4A7-FEE1F1563A09}" srcOrd="1" destOrd="0" presId="urn:microsoft.com/office/officeart/2008/layout/HorizontalMultiLevelHierarchy"/>
    <dgm:cxn modelId="{165663C6-4A76-4A3E-A7A9-FBCA18F15928}" type="presOf" srcId="{D9DEDBC6-9AA5-462D-8289-20D6D7832B73}" destId="{C821E4DD-D61C-4D57-9043-98FE4E413F04}" srcOrd="1" destOrd="0" presId="urn:microsoft.com/office/officeart/2008/layout/HorizontalMultiLevelHierarchy"/>
    <dgm:cxn modelId="{CC4D58CF-D7A6-4E08-B83F-62D7CCDEB4C4}" type="presOf" srcId="{14F5F326-3A04-46B9-9D3C-93A89C29985C}" destId="{FE0FC627-010F-4251-B64A-CBCC8CC5EA32}" srcOrd="1" destOrd="0" presId="urn:microsoft.com/office/officeart/2008/layout/HorizontalMultiLevelHierarchy"/>
    <dgm:cxn modelId="{5D2C2BDC-CE4E-48F3-9786-E7004A8326C7}" type="presOf" srcId="{9EA2A14B-4C9C-4F2E-869E-6555B448372B}" destId="{2FBB0F9D-B217-4832-A7BE-5CA442C76D67}" srcOrd="0" destOrd="0" presId="urn:microsoft.com/office/officeart/2008/layout/HorizontalMultiLevelHierarchy"/>
    <dgm:cxn modelId="{A82D86DD-9E33-494E-8429-28A76784CB66}" type="presOf" srcId="{4771E110-2288-4610-B688-7C7C2D5DE50C}" destId="{4BE112D2-E2BA-4476-9AFA-6AFE0E2385B8}" srcOrd="0" destOrd="0" presId="urn:microsoft.com/office/officeart/2008/layout/HorizontalMultiLevelHierarchy"/>
    <dgm:cxn modelId="{A0E8ADE0-EC41-4898-AEEC-1EB7CD02B9F9}" type="presOf" srcId="{59F7444D-27A2-4D15-AD6D-6E9E3AD166EF}" destId="{F36DBFA1-A448-415B-90D3-429CF8B0166E}" srcOrd="1" destOrd="0" presId="urn:microsoft.com/office/officeart/2008/layout/HorizontalMultiLevelHierarchy"/>
    <dgm:cxn modelId="{D32A9EE2-6114-4E9E-A62A-CF1E54DB625E}" srcId="{AF943B9F-03D2-4BDB-91D9-5CBAD19864B3}" destId="{A3E3E43C-D608-4A90-A877-375F0FEA3E47}" srcOrd="2" destOrd="0" parTransId="{8F12DBE0-8C00-48CB-B802-FEF92359F0D2}" sibTransId="{C1BFEFA8-121E-4CCB-9B10-CF59FC425520}"/>
    <dgm:cxn modelId="{88B0B6E3-9C21-4C52-B886-76A3F23E455D}" type="presOf" srcId="{8F12DBE0-8C00-48CB-B802-FEF92359F0D2}" destId="{D150F8A2-03B2-4C1F-904D-087ED5E988B5}" srcOrd="0" destOrd="0" presId="urn:microsoft.com/office/officeart/2008/layout/HorizontalMultiLevelHierarchy"/>
    <dgm:cxn modelId="{3F691BE9-D16F-4C75-9721-17AEC7950C2F}" type="presOf" srcId="{8FAF5869-5E0A-4E0C-8CB1-207CB38C789B}" destId="{232D6F20-F844-43C3-861E-D6EEC72A7A59}" srcOrd="0" destOrd="0" presId="urn:microsoft.com/office/officeart/2008/layout/HorizontalMultiLevelHierarchy"/>
    <dgm:cxn modelId="{406E0DF1-865B-43F1-990E-5E75780D845A}" srcId="{A3E3E43C-D608-4A90-A877-375F0FEA3E47}" destId="{37FE74D6-DA12-49C6-B99E-37DC0D935603}" srcOrd="0" destOrd="0" parTransId="{D9DEDBC6-9AA5-462D-8289-20D6D7832B73}" sibTransId="{9387DB6D-BE03-4386-A69E-6A9B0CE08B61}"/>
    <dgm:cxn modelId="{E7777DF5-8534-4D8B-A578-601171B4286C}" type="presOf" srcId="{AA5DB348-AB85-467A-A366-D4064BA20F6D}" destId="{476799D9-E4D1-475C-8F1F-1C79039F3C88}" srcOrd="1" destOrd="0" presId="urn:microsoft.com/office/officeart/2008/layout/HorizontalMultiLevelHierarchy"/>
    <dgm:cxn modelId="{7C1399F7-891B-41EE-A009-71CFAE16A501}" type="presOf" srcId="{59F7444D-27A2-4D15-AD6D-6E9E3AD166EF}" destId="{851D697E-20FB-4E9D-831B-82768BEB0026}" srcOrd="0" destOrd="0" presId="urn:microsoft.com/office/officeart/2008/layout/HorizontalMultiLevelHierarchy"/>
    <dgm:cxn modelId="{2E9FFAFC-6DD1-4E1B-9E34-905789AD8A4A}" type="presOf" srcId="{B29AE9E6-B2F3-4AB7-AB53-CA4474C99076}" destId="{3399B5CA-9244-4821-B64B-EF9EB7B82855}" srcOrd="0" destOrd="0" presId="urn:microsoft.com/office/officeart/2008/layout/HorizontalMultiLevelHierarchy"/>
    <dgm:cxn modelId="{8FFFF266-ACD6-4580-81BD-B991C29B858E}" type="presParOf" srcId="{6BD42330-098F-4435-B641-8CAD05DC0345}" destId="{D12FB5A7-4744-4514-B1E6-04B0DDA11CB5}" srcOrd="0" destOrd="0" presId="urn:microsoft.com/office/officeart/2008/layout/HorizontalMultiLevelHierarchy"/>
    <dgm:cxn modelId="{79408186-6248-470A-BC32-6FE9542E554C}" type="presParOf" srcId="{D12FB5A7-4744-4514-B1E6-04B0DDA11CB5}" destId="{3BA0EE94-2BD4-4914-8B8E-6BF222C03C83}" srcOrd="0" destOrd="0" presId="urn:microsoft.com/office/officeart/2008/layout/HorizontalMultiLevelHierarchy"/>
    <dgm:cxn modelId="{F41DB7A0-1B2D-4C62-8C4B-3A6BCB8E26F3}" type="presParOf" srcId="{D12FB5A7-4744-4514-B1E6-04B0DDA11CB5}" destId="{E7DF2727-E1B1-4D9F-8718-F23A4CB0745F}" srcOrd="1" destOrd="0" presId="urn:microsoft.com/office/officeart/2008/layout/HorizontalMultiLevelHierarchy"/>
    <dgm:cxn modelId="{050D82C2-9046-41A1-B139-D390A5B6E7E6}" type="presParOf" srcId="{E7DF2727-E1B1-4D9F-8718-F23A4CB0745F}" destId="{13977C01-A814-43EF-B312-281CE4B609BD}" srcOrd="0" destOrd="0" presId="urn:microsoft.com/office/officeart/2008/layout/HorizontalMultiLevelHierarchy"/>
    <dgm:cxn modelId="{C328AF2C-1736-4DB4-802C-4AA7B3C7AB45}" type="presParOf" srcId="{13977C01-A814-43EF-B312-281CE4B609BD}" destId="{476799D9-E4D1-475C-8F1F-1C79039F3C88}" srcOrd="0" destOrd="0" presId="urn:microsoft.com/office/officeart/2008/layout/HorizontalMultiLevelHierarchy"/>
    <dgm:cxn modelId="{CD73CE07-3231-40DB-831A-DFF85790B38E}" type="presParOf" srcId="{E7DF2727-E1B1-4D9F-8718-F23A4CB0745F}" destId="{9F3CFBCB-30C3-4B1C-B919-3951866C434C}" srcOrd="1" destOrd="0" presId="urn:microsoft.com/office/officeart/2008/layout/HorizontalMultiLevelHierarchy"/>
    <dgm:cxn modelId="{A8D46390-D678-4528-917B-62BBD955A767}" type="presParOf" srcId="{9F3CFBCB-30C3-4B1C-B919-3951866C434C}" destId="{3399B5CA-9244-4821-B64B-EF9EB7B82855}" srcOrd="0" destOrd="0" presId="urn:microsoft.com/office/officeart/2008/layout/HorizontalMultiLevelHierarchy"/>
    <dgm:cxn modelId="{1D46BC1A-A5A4-43C2-A0B3-7CA15963C1C6}" type="presParOf" srcId="{9F3CFBCB-30C3-4B1C-B919-3951866C434C}" destId="{1C1BD55B-6FD5-473C-A6C6-FD18EFF1A9B5}" srcOrd="1" destOrd="0" presId="urn:microsoft.com/office/officeart/2008/layout/HorizontalMultiLevelHierarchy"/>
    <dgm:cxn modelId="{2D13EA72-CA60-4049-935E-344BFFDC8D29}" type="presParOf" srcId="{1C1BD55B-6FD5-473C-A6C6-FD18EFF1A9B5}" destId="{96BACB06-301A-4366-A1F7-0B5EB19EE7AD}" srcOrd="0" destOrd="0" presId="urn:microsoft.com/office/officeart/2008/layout/HorizontalMultiLevelHierarchy"/>
    <dgm:cxn modelId="{905DA548-07B5-45B7-A333-1C68E2F24B32}" type="presParOf" srcId="{96BACB06-301A-4366-A1F7-0B5EB19EE7AD}" destId="{FE0FC627-010F-4251-B64A-CBCC8CC5EA32}" srcOrd="0" destOrd="0" presId="urn:microsoft.com/office/officeart/2008/layout/HorizontalMultiLevelHierarchy"/>
    <dgm:cxn modelId="{3F7B1F79-32EC-439E-BFDF-2BD1C5B11FB3}" type="presParOf" srcId="{1C1BD55B-6FD5-473C-A6C6-FD18EFF1A9B5}" destId="{786D0936-CAA8-4D2E-AD3A-E3EE680DFE7A}" srcOrd="1" destOrd="0" presId="urn:microsoft.com/office/officeart/2008/layout/HorizontalMultiLevelHierarchy"/>
    <dgm:cxn modelId="{07D7962F-0CB9-461E-82A1-A1792D8558EF}" type="presParOf" srcId="{786D0936-CAA8-4D2E-AD3A-E3EE680DFE7A}" destId="{2FBB0F9D-B217-4832-A7BE-5CA442C76D67}" srcOrd="0" destOrd="0" presId="urn:microsoft.com/office/officeart/2008/layout/HorizontalMultiLevelHierarchy"/>
    <dgm:cxn modelId="{0C258388-D7AE-4566-8C07-B04889D18FD0}" type="presParOf" srcId="{786D0936-CAA8-4D2E-AD3A-E3EE680DFE7A}" destId="{5D1C8ADF-0196-4158-87FB-43D4B9395431}" srcOrd="1" destOrd="0" presId="urn:microsoft.com/office/officeart/2008/layout/HorizontalMultiLevelHierarchy"/>
    <dgm:cxn modelId="{18C7F8AF-9FB4-4CE2-9D35-88757E2F8B9C}" type="presParOf" srcId="{1C1BD55B-6FD5-473C-A6C6-FD18EFF1A9B5}" destId="{565A894F-DC49-4BB6-8BC1-5C82FAAAEF42}" srcOrd="2" destOrd="0" presId="urn:microsoft.com/office/officeart/2008/layout/HorizontalMultiLevelHierarchy"/>
    <dgm:cxn modelId="{AEBE05DE-8C36-4553-9552-471C27474737}" type="presParOf" srcId="{565A894F-DC49-4BB6-8BC1-5C82FAAAEF42}" destId="{F13AEA7A-583F-40CE-9936-F3DD40D68FC3}" srcOrd="0" destOrd="0" presId="urn:microsoft.com/office/officeart/2008/layout/HorizontalMultiLevelHierarchy"/>
    <dgm:cxn modelId="{E93B0617-99E0-48B6-91F9-BA39CE6A04D0}" type="presParOf" srcId="{1C1BD55B-6FD5-473C-A6C6-FD18EFF1A9B5}" destId="{F35034A6-EEDF-45C9-BFCB-22E901D350AE}" srcOrd="3" destOrd="0" presId="urn:microsoft.com/office/officeart/2008/layout/HorizontalMultiLevelHierarchy"/>
    <dgm:cxn modelId="{2287D45D-04A2-43EC-BE81-316601A0C1DB}" type="presParOf" srcId="{F35034A6-EEDF-45C9-BFCB-22E901D350AE}" destId="{B597725A-10E9-41B6-9D6B-2CE11BF7DCF6}" srcOrd="0" destOrd="0" presId="urn:microsoft.com/office/officeart/2008/layout/HorizontalMultiLevelHierarchy"/>
    <dgm:cxn modelId="{4537548C-8901-4F65-A890-530C75BE49E6}" type="presParOf" srcId="{F35034A6-EEDF-45C9-BFCB-22E901D350AE}" destId="{1FDC0129-FCF7-4E4F-99C2-4DBD1D2DA22B}" srcOrd="1" destOrd="0" presId="urn:microsoft.com/office/officeart/2008/layout/HorizontalMultiLevelHierarchy"/>
    <dgm:cxn modelId="{90D33AF5-16E7-43E1-B22F-CFF3D6A66734}" type="presParOf" srcId="{E7DF2727-E1B1-4D9F-8718-F23A4CB0745F}" destId="{232D6F20-F844-43C3-861E-D6EEC72A7A59}" srcOrd="2" destOrd="0" presId="urn:microsoft.com/office/officeart/2008/layout/HorizontalMultiLevelHierarchy"/>
    <dgm:cxn modelId="{A39F318D-8B20-4BD2-86B6-842DC02AEA46}" type="presParOf" srcId="{232D6F20-F844-43C3-861E-D6EEC72A7A59}" destId="{31ABB86D-A853-45BC-A4A7-FEE1F1563A09}" srcOrd="0" destOrd="0" presId="urn:microsoft.com/office/officeart/2008/layout/HorizontalMultiLevelHierarchy"/>
    <dgm:cxn modelId="{E21DF8AE-A5A9-4969-983C-467712185E14}" type="presParOf" srcId="{E7DF2727-E1B1-4D9F-8718-F23A4CB0745F}" destId="{E24CBB00-9E39-4DE0-80A6-F884324EE4D2}" srcOrd="3" destOrd="0" presId="urn:microsoft.com/office/officeart/2008/layout/HorizontalMultiLevelHierarchy"/>
    <dgm:cxn modelId="{AA74B00E-C377-42C3-959A-82BEAE37ED65}" type="presParOf" srcId="{E24CBB00-9E39-4DE0-80A6-F884324EE4D2}" destId="{B5D795EA-5C15-488E-A730-DED592A327C2}" srcOrd="0" destOrd="0" presId="urn:microsoft.com/office/officeart/2008/layout/HorizontalMultiLevelHierarchy"/>
    <dgm:cxn modelId="{9C80DBD9-CA17-43BA-A8F2-2CCF94631332}" type="presParOf" srcId="{E24CBB00-9E39-4DE0-80A6-F884324EE4D2}" destId="{198B6925-15FA-452C-947D-8FC4C384616E}" srcOrd="1" destOrd="0" presId="urn:microsoft.com/office/officeart/2008/layout/HorizontalMultiLevelHierarchy"/>
    <dgm:cxn modelId="{DD35E304-2BAF-4A89-8F59-09BD17FC3057}" type="presParOf" srcId="{198B6925-15FA-452C-947D-8FC4C384616E}" destId="{720206ED-52DB-409F-ACAC-B42E7BD30C0A}" srcOrd="0" destOrd="0" presId="urn:microsoft.com/office/officeart/2008/layout/HorizontalMultiLevelHierarchy"/>
    <dgm:cxn modelId="{7478FE6C-D2C7-4C16-9269-1A74E7EEA3BE}" type="presParOf" srcId="{720206ED-52DB-409F-ACAC-B42E7BD30C0A}" destId="{0931D2F3-BAA1-4CED-97E4-944938562885}" srcOrd="0" destOrd="0" presId="urn:microsoft.com/office/officeart/2008/layout/HorizontalMultiLevelHierarchy"/>
    <dgm:cxn modelId="{B4B4A359-FA26-4C05-8E67-2EEEF15C662A}" type="presParOf" srcId="{198B6925-15FA-452C-947D-8FC4C384616E}" destId="{F72990DE-892E-416B-B507-94E90B9F7149}" srcOrd="1" destOrd="0" presId="urn:microsoft.com/office/officeart/2008/layout/HorizontalMultiLevelHierarchy"/>
    <dgm:cxn modelId="{F16E8E4E-8DDF-4B58-A3FB-F353BB3F999F}" type="presParOf" srcId="{F72990DE-892E-416B-B507-94E90B9F7149}" destId="{03E578CE-772D-4E3A-8156-C3C564238285}" srcOrd="0" destOrd="0" presId="urn:microsoft.com/office/officeart/2008/layout/HorizontalMultiLevelHierarchy"/>
    <dgm:cxn modelId="{8963E993-D6C9-41BA-8104-1A5C81F2FF51}" type="presParOf" srcId="{F72990DE-892E-416B-B507-94E90B9F7149}" destId="{0A16DBB6-50BD-420E-B992-061CC0A674F6}" srcOrd="1" destOrd="0" presId="urn:microsoft.com/office/officeart/2008/layout/HorizontalMultiLevelHierarchy"/>
    <dgm:cxn modelId="{9137A326-0EC6-4D2C-B397-46968357EB84}" type="presParOf" srcId="{E7DF2727-E1B1-4D9F-8718-F23A4CB0745F}" destId="{D150F8A2-03B2-4C1F-904D-087ED5E988B5}" srcOrd="4" destOrd="0" presId="urn:microsoft.com/office/officeart/2008/layout/HorizontalMultiLevelHierarchy"/>
    <dgm:cxn modelId="{FDC8BE60-6AB5-4A28-AF37-ACB4A83C5929}" type="presParOf" srcId="{D150F8A2-03B2-4C1F-904D-087ED5E988B5}" destId="{D8D59A44-F603-4BB3-AB1F-EC4FFFF881F1}" srcOrd="0" destOrd="0" presId="urn:microsoft.com/office/officeart/2008/layout/HorizontalMultiLevelHierarchy"/>
    <dgm:cxn modelId="{0636D019-D4C7-4B32-BA78-27E9849217FD}" type="presParOf" srcId="{E7DF2727-E1B1-4D9F-8718-F23A4CB0745F}" destId="{666DAFDC-FFFA-4464-8A26-432F623EDA1B}" srcOrd="5" destOrd="0" presId="urn:microsoft.com/office/officeart/2008/layout/HorizontalMultiLevelHierarchy"/>
    <dgm:cxn modelId="{267C9404-EC16-46BD-A2E5-2D709F344C2D}" type="presParOf" srcId="{666DAFDC-FFFA-4464-8A26-432F623EDA1B}" destId="{A6FAFC8B-9B0D-4B27-ACFB-7E51AD08BA11}" srcOrd="0" destOrd="0" presId="urn:microsoft.com/office/officeart/2008/layout/HorizontalMultiLevelHierarchy"/>
    <dgm:cxn modelId="{2852C54F-C491-4B7A-ADD8-1D7A967726E0}" type="presParOf" srcId="{666DAFDC-FFFA-4464-8A26-432F623EDA1B}" destId="{B652E945-C00A-420B-8D30-E7F62839876C}" srcOrd="1" destOrd="0" presId="urn:microsoft.com/office/officeart/2008/layout/HorizontalMultiLevelHierarchy"/>
    <dgm:cxn modelId="{D931E846-063D-41DB-A24C-A97B9F09C03A}" type="presParOf" srcId="{B652E945-C00A-420B-8D30-E7F62839876C}" destId="{889DA8C2-845E-445D-8CA6-FDB30D701819}" srcOrd="0" destOrd="0" presId="urn:microsoft.com/office/officeart/2008/layout/HorizontalMultiLevelHierarchy"/>
    <dgm:cxn modelId="{C91E4A8B-128E-4646-863E-F8F211A78663}" type="presParOf" srcId="{889DA8C2-845E-445D-8CA6-FDB30D701819}" destId="{C821E4DD-D61C-4D57-9043-98FE4E413F04}" srcOrd="0" destOrd="0" presId="urn:microsoft.com/office/officeart/2008/layout/HorizontalMultiLevelHierarchy"/>
    <dgm:cxn modelId="{4126409D-7844-447B-AB6A-EC8CAA126D81}" type="presParOf" srcId="{B652E945-C00A-420B-8D30-E7F62839876C}" destId="{CCA9B749-015A-4EAB-80C6-6C7C81B99C7C}" srcOrd="1" destOrd="0" presId="urn:microsoft.com/office/officeart/2008/layout/HorizontalMultiLevelHierarchy"/>
    <dgm:cxn modelId="{4B62F1B4-47A6-4DAA-A064-3997FE050842}" type="presParOf" srcId="{CCA9B749-015A-4EAB-80C6-6C7C81B99C7C}" destId="{E66DA04E-4F43-477F-BDB2-67C300004D6B}" srcOrd="0" destOrd="0" presId="urn:microsoft.com/office/officeart/2008/layout/HorizontalMultiLevelHierarchy"/>
    <dgm:cxn modelId="{DD239FC1-D3B6-403B-85CF-75BA6CDBE206}" type="presParOf" srcId="{CCA9B749-015A-4EAB-80C6-6C7C81B99C7C}" destId="{BE0A6CAC-7962-4E60-93D0-9F7935842B56}" srcOrd="1" destOrd="0" presId="urn:microsoft.com/office/officeart/2008/layout/HorizontalMultiLevelHierarchy"/>
    <dgm:cxn modelId="{6BF5F817-1154-47AF-92AC-F60B2F5171C4}" type="presParOf" srcId="{E7DF2727-E1B1-4D9F-8718-F23A4CB0745F}" destId="{4BE112D2-E2BA-4476-9AFA-6AFE0E2385B8}" srcOrd="6" destOrd="0" presId="urn:microsoft.com/office/officeart/2008/layout/HorizontalMultiLevelHierarchy"/>
    <dgm:cxn modelId="{FF1A70BE-088A-4F59-897C-B809E64B4341}" type="presParOf" srcId="{4BE112D2-E2BA-4476-9AFA-6AFE0E2385B8}" destId="{A510C753-463C-496A-B743-54F1C8B9CD6F}" srcOrd="0" destOrd="0" presId="urn:microsoft.com/office/officeart/2008/layout/HorizontalMultiLevelHierarchy"/>
    <dgm:cxn modelId="{DC31878F-75D4-468B-959A-FAC8453898B2}" type="presParOf" srcId="{E7DF2727-E1B1-4D9F-8718-F23A4CB0745F}" destId="{C0310B15-3BE2-4DBF-B40A-3FB6952C5D9F}" srcOrd="7" destOrd="0" presId="urn:microsoft.com/office/officeart/2008/layout/HorizontalMultiLevelHierarchy"/>
    <dgm:cxn modelId="{E177CCCD-66AA-4DBB-A250-F10E995F3071}" type="presParOf" srcId="{C0310B15-3BE2-4DBF-B40A-3FB6952C5D9F}" destId="{404C4A52-250B-4DD7-B11D-065A7F10DC9E}" srcOrd="0" destOrd="0" presId="urn:microsoft.com/office/officeart/2008/layout/HorizontalMultiLevelHierarchy"/>
    <dgm:cxn modelId="{285FEE2C-AE02-451C-9BF4-F21D58888A58}" type="presParOf" srcId="{C0310B15-3BE2-4DBF-B40A-3FB6952C5D9F}" destId="{914A3BB4-BA6C-46D2-9415-20ED589B8288}" srcOrd="1" destOrd="0" presId="urn:microsoft.com/office/officeart/2008/layout/HorizontalMultiLevelHierarchy"/>
    <dgm:cxn modelId="{9F788B71-4FA1-4A61-BF96-C20C839400D5}" type="presParOf" srcId="{914A3BB4-BA6C-46D2-9415-20ED589B8288}" destId="{851D697E-20FB-4E9D-831B-82768BEB0026}" srcOrd="0" destOrd="0" presId="urn:microsoft.com/office/officeart/2008/layout/HorizontalMultiLevelHierarchy"/>
    <dgm:cxn modelId="{845506CA-C8FF-4DB1-86AD-B0B781ADFD5E}" type="presParOf" srcId="{851D697E-20FB-4E9D-831B-82768BEB0026}" destId="{F36DBFA1-A448-415B-90D3-429CF8B0166E}" srcOrd="0" destOrd="0" presId="urn:microsoft.com/office/officeart/2008/layout/HorizontalMultiLevelHierarchy"/>
    <dgm:cxn modelId="{E499C989-3AC3-41C1-8D73-26DE6B510920}" type="presParOf" srcId="{914A3BB4-BA6C-46D2-9415-20ED589B8288}" destId="{7AB65A00-4E6F-493C-BA44-E0DAD3FBA2DA}" srcOrd="1" destOrd="0" presId="urn:microsoft.com/office/officeart/2008/layout/HorizontalMultiLevelHierarchy"/>
    <dgm:cxn modelId="{82C1C2E5-D3F7-41FC-86D7-B0DE332A5EFD}" type="presParOf" srcId="{7AB65A00-4E6F-493C-BA44-E0DAD3FBA2DA}" destId="{8A42F4E0-CE12-469C-A384-339CC09D359B}" srcOrd="0" destOrd="0" presId="urn:microsoft.com/office/officeart/2008/layout/HorizontalMultiLevelHierarchy"/>
    <dgm:cxn modelId="{3B9B3E4B-5777-4ECB-B386-96C021C56A7C}" type="presParOf" srcId="{7AB65A00-4E6F-493C-BA44-E0DAD3FBA2DA}" destId="{DD373E0D-909B-49CF-9E42-7EFC8C8D635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C5783-3FFE-4402-932C-66371895C4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1D8FB0-7611-47D2-ADF4-299EA6F82606}">
      <dgm:prSet phldrT="[文本]"/>
      <dgm:spPr/>
      <dgm:t>
        <a:bodyPr/>
        <a:lstStyle/>
        <a:p>
          <a:r>
            <a:rPr lang="zh-CN" altLang="en-US" dirty="0"/>
            <a:t>开始</a:t>
          </a:r>
        </a:p>
      </dgm:t>
    </dgm:pt>
    <dgm:pt modelId="{D1C7BC0F-43DD-4165-A3C6-A2B09C9798D4}" type="parTrans" cxnId="{20BBF180-DB51-4A47-B4C4-76A98DFDB0BA}">
      <dgm:prSet/>
      <dgm:spPr/>
      <dgm:t>
        <a:bodyPr/>
        <a:lstStyle/>
        <a:p>
          <a:endParaRPr lang="zh-CN" altLang="en-US"/>
        </a:p>
      </dgm:t>
    </dgm:pt>
    <dgm:pt modelId="{C09351FB-1201-44E8-99F8-B33702FBD46B}" type="sibTrans" cxnId="{20BBF180-DB51-4A47-B4C4-76A98DFDB0BA}">
      <dgm:prSet/>
      <dgm:spPr/>
      <dgm:t>
        <a:bodyPr/>
        <a:lstStyle/>
        <a:p>
          <a:endParaRPr lang="zh-CN" altLang="en-US"/>
        </a:p>
      </dgm:t>
    </dgm:pt>
    <dgm:pt modelId="{B83BC327-ADB3-4F0B-94E6-069E665CC6E4}">
      <dgm:prSet phldrT="[文本]"/>
      <dgm:spPr/>
      <dgm:t>
        <a:bodyPr/>
        <a:lstStyle/>
        <a:p>
          <a:r>
            <a:rPr lang="zh-CN" altLang="en-US" dirty="0"/>
            <a:t>求解</a:t>
          </a:r>
        </a:p>
      </dgm:t>
    </dgm:pt>
    <dgm:pt modelId="{768ADBD1-6CFD-4C7F-AEE6-A2F9032F2600}" type="parTrans" cxnId="{3F1C3757-D879-4FCC-9C9A-F864D89E7E93}">
      <dgm:prSet/>
      <dgm:spPr>
        <a:ln>
          <a:tailEnd type="triangle"/>
        </a:ln>
      </dgm:spPr>
      <dgm:t>
        <a:bodyPr/>
        <a:lstStyle/>
        <a:p>
          <a:endParaRPr lang="zh-CN" altLang="en-US"/>
        </a:p>
      </dgm:t>
    </dgm:pt>
    <dgm:pt modelId="{E6015537-21DD-4B7C-A5CC-BB5F3A03AF89}" type="sibTrans" cxnId="{3F1C3757-D879-4FCC-9C9A-F864D89E7E93}">
      <dgm:prSet/>
      <dgm:spPr/>
      <dgm:t>
        <a:bodyPr/>
        <a:lstStyle/>
        <a:p>
          <a:endParaRPr lang="zh-CN" altLang="en-US"/>
        </a:p>
      </dgm:t>
    </dgm:pt>
    <dgm:pt modelId="{4C1D9B39-9681-4DAD-AB81-31160D533520}">
      <dgm:prSet phldrT="[文本]"/>
      <dgm:spPr/>
      <dgm:t>
        <a:bodyPr/>
        <a:lstStyle/>
        <a:p>
          <a:r>
            <a:rPr lang="zh-CN" altLang="en-US" dirty="0"/>
            <a:t>输入题目</a:t>
          </a:r>
        </a:p>
      </dgm:t>
    </dgm:pt>
    <dgm:pt modelId="{3AD47AF9-E5CC-407A-9EA8-A76F8946DB87}" type="parTrans" cxnId="{4DA4766D-03B4-4679-A926-02D1B3E148E0}">
      <dgm:prSet/>
      <dgm:spPr/>
      <dgm:t>
        <a:bodyPr/>
        <a:lstStyle/>
        <a:p>
          <a:endParaRPr lang="zh-CN" altLang="en-US"/>
        </a:p>
      </dgm:t>
    </dgm:pt>
    <dgm:pt modelId="{973F7157-620B-449C-9F9B-51013BA4E3A5}" type="sibTrans" cxnId="{4DA4766D-03B4-4679-A926-02D1B3E148E0}">
      <dgm:prSet/>
      <dgm:spPr/>
      <dgm:t>
        <a:bodyPr/>
        <a:lstStyle/>
        <a:p>
          <a:endParaRPr lang="zh-CN" altLang="en-US"/>
        </a:p>
      </dgm:t>
    </dgm:pt>
    <dgm:pt modelId="{8C419332-851E-4F59-9111-958A8CB979E3}">
      <dgm:prSet phldrT="[文本]"/>
      <dgm:spPr/>
      <dgm:t>
        <a:bodyPr/>
        <a:lstStyle/>
        <a:p>
          <a:r>
            <a:rPr lang="zh-CN" altLang="en-US" dirty="0"/>
            <a:t>游玩</a:t>
          </a:r>
        </a:p>
      </dgm:t>
    </dgm:pt>
    <dgm:pt modelId="{94C261F4-A2D7-4EDA-AA4A-05B2F53E7634}" type="parTrans" cxnId="{7A90B5AE-7B6F-4182-8A7F-C80FF5F2E974}">
      <dgm:prSet/>
      <dgm:spPr>
        <a:ln>
          <a:tailEnd type="triangle"/>
        </a:ln>
      </dgm:spPr>
      <dgm:t>
        <a:bodyPr/>
        <a:lstStyle/>
        <a:p>
          <a:endParaRPr lang="zh-CN" altLang="en-US"/>
        </a:p>
      </dgm:t>
    </dgm:pt>
    <dgm:pt modelId="{07A6A22C-9F3E-4D0F-A7F5-02FFF0BDACED}" type="sibTrans" cxnId="{7A90B5AE-7B6F-4182-8A7F-C80FF5F2E974}">
      <dgm:prSet/>
      <dgm:spPr/>
      <dgm:t>
        <a:bodyPr/>
        <a:lstStyle/>
        <a:p>
          <a:endParaRPr lang="zh-CN" altLang="en-US"/>
        </a:p>
      </dgm:t>
    </dgm:pt>
    <dgm:pt modelId="{73B1D009-7586-4255-8481-8922E5E54218}">
      <dgm:prSet phldrT="[文本]"/>
      <dgm:spPr/>
      <dgm:t>
        <a:bodyPr/>
        <a:lstStyle/>
        <a:p>
          <a:r>
            <a:rPr lang="zh-CN" altLang="en-US" dirty="0"/>
            <a:t>程序生成题目</a:t>
          </a:r>
        </a:p>
      </dgm:t>
    </dgm:pt>
    <dgm:pt modelId="{B0AC7FB0-937A-4779-A3BA-8D85E47C6033}" type="parTrans" cxnId="{F3256CF1-9DF0-4F96-90E9-2031004FFA21}">
      <dgm:prSet/>
      <dgm:spPr/>
      <dgm:t>
        <a:bodyPr/>
        <a:lstStyle/>
        <a:p>
          <a:endParaRPr lang="zh-CN" altLang="en-US"/>
        </a:p>
      </dgm:t>
    </dgm:pt>
    <dgm:pt modelId="{640E2C07-E70F-46DB-9407-1FDA767A4C4D}" type="sibTrans" cxnId="{F3256CF1-9DF0-4F96-90E9-2031004FFA21}">
      <dgm:prSet/>
      <dgm:spPr/>
      <dgm:t>
        <a:bodyPr/>
        <a:lstStyle/>
        <a:p>
          <a:endParaRPr lang="zh-CN" altLang="en-US"/>
        </a:p>
      </dgm:t>
    </dgm:pt>
    <dgm:pt modelId="{E1C8A9DF-3EC4-4FB0-9D76-247256AC0B0E}">
      <dgm:prSet/>
      <dgm:spPr/>
      <dgm:t>
        <a:bodyPr/>
        <a:lstStyle/>
        <a:p>
          <a:r>
            <a:rPr lang="zh-CN" altLang="en-US" dirty="0"/>
            <a:t>玩家解题</a:t>
          </a:r>
        </a:p>
      </dgm:t>
    </dgm:pt>
    <dgm:pt modelId="{92E1098C-6B25-4228-94BF-C4EAB6C815B4}" type="parTrans" cxnId="{BC312262-C1EA-4086-96C5-FBB99812C054}">
      <dgm:prSet/>
      <dgm:spPr/>
      <dgm:t>
        <a:bodyPr/>
        <a:lstStyle/>
        <a:p>
          <a:endParaRPr lang="zh-CN" altLang="en-US"/>
        </a:p>
      </dgm:t>
    </dgm:pt>
    <dgm:pt modelId="{F3A481E5-FB9C-4316-84CD-840C6E5189E4}" type="sibTrans" cxnId="{BC312262-C1EA-4086-96C5-FBB99812C054}">
      <dgm:prSet/>
      <dgm:spPr/>
      <dgm:t>
        <a:bodyPr/>
        <a:lstStyle/>
        <a:p>
          <a:endParaRPr lang="zh-CN" altLang="en-US"/>
        </a:p>
      </dgm:t>
    </dgm:pt>
    <dgm:pt modelId="{843AB136-5FB8-445E-B5BB-FB45F8B5E242}">
      <dgm:prSet/>
      <dgm:spPr/>
      <dgm:t>
        <a:bodyPr/>
        <a:lstStyle/>
        <a:p>
          <a:r>
            <a:rPr lang="zh-CN" altLang="en-US" dirty="0"/>
            <a:t>判断正误</a:t>
          </a:r>
        </a:p>
      </dgm:t>
    </dgm:pt>
    <dgm:pt modelId="{BA80991A-CBA8-49AF-ABBA-0157623614A1}" type="parTrans" cxnId="{492FC234-522E-4967-B043-AF7DD8D3ABD2}">
      <dgm:prSet/>
      <dgm:spPr/>
      <dgm:t>
        <a:bodyPr/>
        <a:lstStyle/>
        <a:p>
          <a:endParaRPr lang="zh-CN" altLang="en-US"/>
        </a:p>
      </dgm:t>
    </dgm:pt>
    <dgm:pt modelId="{D4457126-5798-4F85-915C-0BA38D120020}" type="sibTrans" cxnId="{492FC234-522E-4967-B043-AF7DD8D3ABD2}">
      <dgm:prSet/>
      <dgm:spPr/>
      <dgm:t>
        <a:bodyPr/>
        <a:lstStyle/>
        <a:p>
          <a:endParaRPr lang="zh-CN" altLang="en-US"/>
        </a:p>
      </dgm:t>
    </dgm:pt>
    <dgm:pt modelId="{B04F4B98-56F1-4A8B-8BF3-8193CA2CE016}">
      <dgm:prSet/>
      <dgm:spPr/>
      <dgm:t>
        <a:bodyPr/>
        <a:lstStyle/>
        <a:p>
          <a:r>
            <a:rPr lang="zh-CN" altLang="en-US" dirty="0"/>
            <a:t>正确</a:t>
          </a:r>
        </a:p>
      </dgm:t>
    </dgm:pt>
    <dgm:pt modelId="{BB60AC1C-2199-40C8-B1A4-37C03AB08D85}" type="parTrans" cxnId="{A2D4BF36-B0A0-4162-9399-50AE00AABEB6}">
      <dgm:prSet/>
      <dgm:spPr/>
      <dgm:t>
        <a:bodyPr/>
        <a:lstStyle/>
        <a:p>
          <a:endParaRPr lang="zh-CN" altLang="en-US"/>
        </a:p>
      </dgm:t>
    </dgm:pt>
    <dgm:pt modelId="{103403C1-253F-4C1E-A81B-2BBC6D8E11E6}" type="sibTrans" cxnId="{A2D4BF36-B0A0-4162-9399-50AE00AABEB6}">
      <dgm:prSet/>
      <dgm:spPr/>
      <dgm:t>
        <a:bodyPr/>
        <a:lstStyle/>
        <a:p>
          <a:endParaRPr lang="zh-CN" altLang="en-US"/>
        </a:p>
      </dgm:t>
    </dgm:pt>
    <dgm:pt modelId="{1C69A681-BD51-4480-90AB-B29DFDD9E42E}">
      <dgm:prSet/>
      <dgm:spPr/>
      <dgm:t>
        <a:bodyPr/>
        <a:lstStyle/>
        <a:p>
          <a:r>
            <a:rPr lang="zh-CN" altLang="en-US" dirty="0"/>
            <a:t>有误</a:t>
          </a:r>
        </a:p>
      </dgm:t>
    </dgm:pt>
    <dgm:pt modelId="{849E53FA-CDD9-4D55-8334-91966ADD0812}" type="parTrans" cxnId="{B4843DC4-82C8-4729-A79E-5761C62937C3}">
      <dgm:prSet/>
      <dgm:spPr/>
      <dgm:t>
        <a:bodyPr/>
        <a:lstStyle/>
        <a:p>
          <a:endParaRPr lang="zh-CN" altLang="en-US"/>
        </a:p>
      </dgm:t>
    </dgm:pt>
    <dgm:pt modelId="{6EA5443D-8A3F-4861-910D-F92AAAC6CAC7}" type="sibTrans" cxnId="{B4843DC4-82C8-4729-A79E-5761C62937C3}">
      <dgm:prSet/>
      <dgm:spPr/>
      <dgm:t>
        <a:bodyPr/>
        <a:lstStyle/>
        <a:p>
          <a:endParaRPr lang="zh-CN" altLang="en-US"/>
        </a:p>
      </dgm:t>
    </dgm:pt>
    <dgm:pt modelId="{2A4B0F6C-EEE2-45A7-B2B3-10B75BC31C5C}">
      <dgm:prSet/>
      <dgm:spPr/>
      <dgm:t>
        <a:bodyPr/>
        <a:lstStyle/>
        <a:p>
          <a:r>
            <a:rPr lang="zh-CN" altLang="en-US" dirty="0"/>
            <a:t>输出结束信息</a:t>
          </a:r>
        </a:p>
      </dgm:t>
    </dgm:pt>
    <dgm:pt modelId="{739024AD-3AD7-48BF-A8AA-8978F8652E62}" type="parTrans" cxnId="{E4066ACA-83AA-4B54-B05B-E0FC3562AB52}">
      <dgm:prSet/>
      <dgm:spPr/>
      <dgm:t>
        <a:bodyPr/>
        <a:lstStyle/>
        <a:p>
          <a:endParaRPr lang="zh-CN" altLang="en-US"/>
        </a:p>
      </dgm:t>
    </dgm:pt>
    <dgm:pt modelId="{F0FA5470-08F1-4D39-8E9C-7C80507EA085}" type="sibTrans" cxnId="{E4066ACA-83AA-4B54-B05B-E0FC3562AB52}">
      <dgm:prSet/>
      <dgm:spPr/>
      <dgm:t>
        <a:bodyPr/>
        <a:lstStyle/>
        <a:p>
          <a:endParaRPr lang="zh-CN" altLang="en-US"/>
        </a:p>
      </dgm:t>
    </dgm:pt>
    <dgm:pt modelId="{8388491A-3822-4E1C-A746-EF9AD7DF2F60}">
      <dgm:prSet/>
      <dgm:spPr/>
      <dgm:t>
        <a:bodyPr/>
        <a:lstStyle/>
        <a:p>
          <a:r>
            <a:rPr lang="zh-CN" altLang="en-US" dirty="0"/>
            <a:t>输出错误信息</a:t>
          </a:r>
        </a:p>
      </dgm:t>
    </dgm:pt>
    <dgm:pt modelId="{1C760CC8-97F9-4497-B7F9-0DB017018BEA}" type="parTrans" cxnId="{F78C0B21-95C9-4736-8DB2-EF25DBD1D04A}">
      <dgm:prSet/>
      <dgm:spPr/>
      <dgm:t>
        <a:bodyPr/>
        <a:lstStyle/>
        <a:p>
          <a:endParaRPr lang="zh-CN" altLang="en-US"/>
        </a:p>
      </dgm:t>
    </dgm:pt>
    <dgm:pt modelId="{D2FA08C1-5E31-4E4B-9ACB-A6F9008B2DC8}" type="sibTrans" cxnId="{F78C0B21-95C9-4736-8DB2-EF25DBD1D04A}">
      <dgm:prSet/>
      <dgm:spPr/>
      <dgm:t>
        <a:bodyPr/>
        <a:lstStyle/>
        <a:p>
          <a:endParaRPr lang="zh-CN" altLang="en-US"/>
        </a:p>
      </dgm:t>
    </dgm:pt>
    <dgm:pt modelId="{818AD2E5-FE55-49D1-AF9C-375F1C7A7EAD}">
      <dgm:prSet/>
      <dgm:spPr/>
      <dgm:t>
        <a:bodyPr/>
        <a:lstStyle/>
        <a:p>
          <a:r>
            <a:rPr lang="zh-CN" altLang="en-US" dirty="0"/>
            <a:t>程序求解</a:t>
          </a:r>
        </a:p>
      </dgm:t>
    </dgm:pt>
    <dgm:pt modelId="{CFBB8583-5F71-48DD-BDA3-352122767443}" type="parTrans" cxnId="{4187109A-AF97-4879-82F5-543B809BDA73}">
      <dgm:prSet/>
      <dgm:spPr/>
      <dgm:t>
        <a:bodyPr/>
        <a:lstStyle/>
        <a:p>
          <a:endParaRPr lang="zh-CN" altLang="en-US"/>
        </a:p>
      </dgm:t>
    </dgm:pt>
    <dgm:pt modelId="{5A5EBB8F-768D-4EBB-B0C2-342FD5CCFE2E}" type="sibTrans" cxnId="{4187109A-AF97-4879-82F5-543B809BDA73}">
      <dgm:prSet/>
      <dgm:spPr/>
      <dgm:t>
        <a:bodyPr/>
        <a:lstStyle/>
        <a:p>
          <a:endParaRPr lang="zh-CN" altLang="en-US"/>
        </a:p>
      </dgm:t>
    </dgm:pt>
    <dgm:pt modelId="{A1B8235A-D9D8-4B28-892E-6241BBDDA4CD}">
      <dgm:prSet/>
      <dgm:spPr/>
      <dgm:t>
        <a:bodyPr/>
        <a:lstStyle/>
        <a:p>
          <a:r>
            <a:rPr lang="zh-CN" altLang="en-US" dirty="0"/>
            <a:t>输出结果</a:t>
          </a:r>
        </a:p>
      </dgm:t>
    </dgm:pt>
    <dgm:pt modelId="{5F50E4D7-B684-4393-8EC3-D2F92BC70BBF}" type="parTrans" cxnId="{F02C9C49-05BB-4536-95BD-2AC18FFAFA45}">
      <dgm:prSet/>
      <dgm:spPr/>
      <dgm:t>
        <a:bodyPr/>
        <a:lstStyle/>
        <a:p>
          <a:endParaRPr lang="zh-CN" altLang="en-US"/>
        </a:p>
      </dgm:t>
    </dgm:pt>
    <dgm:pt modelId="{0A429FC7-D627-4B33-AFBC-7EC83D426DC5}" type="sibTrans" cxnId="{F02C9C49-05BB-4536-95BD-2AC18FFAFA45}">
      <dgm:prSet/>
      <dgm:spPr/>
      <dgm:t>
        <a:bodyPr/>
        <a:lstStyle/>
        <a:p>
          <a:endParaRPr lang="zh-CN" altLang="en-US"/>
        </a:p>
      </dgm:t>
    </dgm:pt>
    <dgm:pt modelId="{18AA4044-8454-45A9-9080-CB95D0BB58D0}" type="pres">
      <dgm:prSet presAssocID="{4D8C5783-3FFE-4402-932C-66371895C4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FC244A-DF84-4466-BB28-F6C434532016}" type="pres">
      <dgm:prSet presAssocID="{8E1D8FB0-7611-47D2-ADF4-299EA6F82606}" presName="root1" presStyleCnt="0"/>
      <dgm:spPr/>
    </dgm:pt>
    <dgm:pt modelId="{0DBB84ED-655B-40C9-A469-010EE3387B05}" type="pres">
      <dgm:prSet presAssocID="{8E1D8FB0-7611-47D2-ADF4-299EA6F82606}" presName="LevelOneTextNode" presStyleLbl="node0" presStyleIdx="0" presStyleCnt="1">
        <dgm:presLayoutVars>
          <dgm:chPref val="3"/>
        </dgm:presLayoutVars>
      </dgm:prSet>
      <dgm:spPr/>
    </dgm:pt>
    <dgm:pt modelId="{F380C3BD-340B-4129-AF85-ED6E3E59000E}" type="pres">
      <dgm:prSet presAssocID="{8E1D8FB0-7611-47D2-ADF4-299EA6F82606}" presName="level2hierChild" presStyleCnt="0"/>
      <dgm:spPr/>
    </dgm:pt>
    <dgm:pt modelId="{3BA8FEFD-686A-4B3F-A2D4-89CEA88BF7D9}" type="pres">
      <dgm:prSet presAssocID="{768ADBD1-6CFD-4C7F-AEE6-A2F9032F2600}" presName="conn2-1" presStyleLbl="parChTrans1D2" presStyleIdx="0" presStyleCnt="2"/>
      <dgm:spPr/>
    </dgm:pt>
    <dgm:pt modelId="{7F455C00-B018-46B3-9588-F45156864DCF}" type="pres">
      <dgm:prSet presAssocID="{768ADBD1-6CFD-4C7F-AEE6-A2F9032F2600}" presName="connTx" presStyleLbl="parChTrans1D2" presStyleIdx="0" presStyleCnt="2"/>
      <dgm:spPr/>
    </dgm:pt>
    <dgm:pt modelId="{2CCDC865-C844-4ED9-AD34-04D0EFD150E8}" type="pres">
      <dgm:prSet presAssocID="{B83BC327-ADB3-4F0B-94E6-069E665CC6E4}" presName="root2" presStyleCnt="0"/>
      <dgm:spPr/>
    </dgm:pt>
    <dgm:pt modelId="{F62D7198-E9FC-4AD5-8FF1-3E815A4C5EEA}" type="pres">
      <dgm:prSet presAssocID="{B83BC327-ADB3-4F0B-94E6-069E665CC6E4}" presName="LevelTwoTextNode" presStyleLbl="node2" presStyleIdx="0" presStyleCnt="2">
        <dgm:presLayoutVars>
          <dgm:chPref val="3"/>
        </dgm:presLayoutVars>
      </dgm:prSet>
      <dgm:spPr/>
    </dgm:pt>
    <dgm:pt modelId="{626450DA-68E7-4F5F-9602-69C2864E88D7}" type="pres">
      <dgm:prSet presAssocID="{B83BC327-ADB3-4F0B-94E6-069E665CC6E4}" presName="level3hierChild" presStyleCnt="0"/>
      <dgm:spPr/>
    </dgm:pt>
    <dgm:pt modelId="{3BEEE254-2014-42F1-B357-E0130655D81A}" type="pres">
      <dgm:prSet presAssocID="{3AD47AF9-E5CC-407A-9EA8-A76F8946DB87}" presName="conn2-1" presStyleLbl="parChTrans1D3" presStyleIdx="0" presStyleCnt="2"/>
      <dgm:spPr/>
    </dgm:pt>
    <dgm:pt modelId="{F20FFC7C-43C5-4E88-9CF9-E78671E30BC5}" type="pres">
      <dgm:prSet presAssocID="{3AD47AF9-E5CC-407A-9EA8-A76F8946DB87}" presName="connTx" presStyleLbl="parChTrans1D3" presStyleIdx="0" presStyleCnt="2"/>
      <dgm:spPr/>
    </dgm:pt>
    <dgm:pt modelId="{0CFD6C94-4BD2-45F3-B89B-1CDE10683FCA}" type="pres">
      <dgm:prSet presAssocID="{4C1D9B39-9681-4DAD-AB81-31160D533520}" presName="root2" presStyleCnt="0"/>
      <dgm:spPr/>
    </dgm:pt>
    <dgm:pt modelId="{DE152384-44F2-42DE-AC33-50621B05D73E}" type="pres">
      <dgm:prSet presAssocID="{4C1D9B39-9681-4DAD-AB81-31160D533520}" presName="LevelTwoTextNode" presStyleLbl="node3" presStyleIdx="0" presStyleCnt="2">
        <dgm:presLayoutVars>
          <dgm:chPref val="3"/>
        </dgm:presLayoutVars>
      </dgm:prSet>
      <dgm:spPr/>
    </dgm:pt>
    <dgm:pt modelId="{6F00AD23-4734-41A9-9BA5-2786BA1C090B}" type="pres">
      <dgm:prSet presAssocID="{4C1D9B39-9681-4DAD-AB81-31160D533520}" presName="level3hierChild" presStyleCnt="0"/>
      <dgm:spPr/>
    </dgm:pt>
    <dgm:pt modelId="{7C50AC6C-297B-4C8B-8DCF-A777E640BC55}" type="pres">
      <dgm:prSet presAssocID="{CFBB8583-5F71-48DD-BDA3-352122767443}" presName="conn2-1" presStyleLbl="parChTrans1D4" presStyleIdx="0" presStyleCnt="8"/>
      <dgm:spPr/>
    </dgm:pt>
    <dgm:pt modelId="{33E7E0AF-1608-42B9-9702-F92D6B790A69}" type="pres">
      <dgm:prSet presAssocID="{CFBB8583-5F71-48DD-BDA3-352122767443}" presName="connTx" presStyleLbl="parChTrans1D4" presStyleIdx="0" presStyleCnt="8"/>
      <dgm:spPr/>
    </dgm:pt>
    <dgm:pt modelId="{E8CA8281-48EE-4781-9ACA-0594F38C1A11}" type="pres">
      <dgm:prSet presAssocID="{818AD2E5-FE55-49D1-AF9C-375F1C7A7EAD}" presName="root2" presStyleCnt="0"/>
      <dgm:spPr/>
    </dgm:pt>
    <dgm:pt modelId="{629CF436-3C2D-47A8-96FB-D9DA45D22FDF}" type="pres">
      <dgm:prSet presAssocID="{818AD2E5-FE55-49D1-AF9C-375F1C7A7EAD}" presName="LevelTwoTextNode" presStyleLbl="node4" presStyleIdx="0" presStyleCnt="8">
        <dgm:presLayoutVars>
          <dgm:chPref val="3"/>
        </dgm:presLayoutVars>
      </dgm:prSet>
      <dgm:spPr/>
    </dgm:pt>
    <dgm:pt modelId="{9878794A-454C-48EC-B577-19692E4350F7}" type="pres">
      <dgm:prSet presAssocID="{818AD2E5-FE55-49D1-AF9C-375F1C7A7EAD}" presName="level3hierChild" presStyleCnt="0"/>
      <dgm:spPr/>
    </dgm:pt>
    <dgm:pt modelId="{AB34EE05-A5F8-4897-B72B-6827AF545D8E}" type="pres">
      <dgm:prSet presAssocID="{5F50E4D7-B684-4393-8EC3-D2F92BC70BBF}" presName="conn2-1" presStyleLbl="parChTrans1D4" presStyleIdx="1" presStyleCnt="8"/>
      <dgm:spPr/>
    </dgm:pt>
    <dgm:pt modelId="{A3B51E2C-7619-49D5-8988-EB619F3B4ECF}" type="pres">
      <dgm:prSet presAssocID="{5F50E4D7-B684-4393-8EC3-D2F92BC70BBF}" presName="connTx" presStyleLbl="parChTrans1D4" presStyleIdx="1" presStyleCnt="8"/>
      <dgm:spPr/>
    </dgm:pt>
    <dgm:pt modelId="{8BCB8B1B-1A42-43EA-874F-E08A90B4D70F}" type="pres">
      <dgm:prSet presAssocID="{A1B8235A-D9D8-4B28-892E-6241BBDDA4CD}" presName="root2" presStyleCnt="0"/>
      <dgm:spPr/>
    </dgm:pt>
    <dgm:pt modelId="{2493CF28-7543-4402-BA51-72AA0B23588A}" type="pres">
      <dgm:prSet presAssocID="{A1B8235A-D9D8-4B28-892E-6241BBDDA4CD}" presName="LevelTwoTextNode" presStyleLbl="node4" presStyleIdx="1" presStyleCnt="8">
        <dgm:presLayoutVars>
          <dgm:chPref val="3"/>
        </dgm:presLayoutVars>
      </dgm:prSet>
      <dgm:spPr/>
    </dgm:pt>
    <dgm:pt modelId="{572CFBB2-3CC4-4DBA-BC46-CD3C25F9DD08}" type="pres">
      <dgm:prSet presAssocID="{A1B8235A-D9D8-4B28-892E-6241BBDDA4CD}" presName="level3hierChild" presStyleCnt="0"/>
      <dgm:spPr/>
    </dgm:pt>
    <dgm:pt modelId="{4E6CC196-F49B-4DF9-8D9F-528EDF1BB759}" type="pres">
      <dgm:prSet presAssocID="{94C261F4-A2D7-4EDA-AA4A-05B2F53E7634}" presName="conn2-1" presStyleLbl="parChTrans1D2" presStyleIdx="1" presStyleCnt="2"/>
      <dgm:spPr/>
    </dgm:pt>
    <dgm:pt modelId="{3300D75B-29E8-4568-AB5F-FB9A7B1456F6}" type="pres">
      <dgm:prSet presAssocID="{94C261F4-A2D7-4EDA-AA4A-05B2F53E7634}" presName="connTx" presStyleLbl="parChTrans1D2" presStyleIdx="1" presStyleCnt="2"/>
      <dgm:spPr/>
    </dgm:pt>
    <dgm:pt modelId="{FE2DF40B-D7E4-4701-B0BE-84667BF8476D}" type="pres">
      <dgm:prSet presAssocID="{8C419332-851E-4F59-9111-958A8CB979E3}" presName="root2" presStyleCnt="0"/>
      <dgm:spPr/>
    </dgm:pt>
    <dgm:pt modelId="{A28B5E1F-759A-4917-9A02-1908101F1C51}" type="pres">
      <dgm:prSet presAssocID="{8C419332-851E-4F59-9111-958A8CB979E3}" presName="LevelTwoTextNode" presStyleLbl="node2" presStyleIdx="1" presStyleCnt="2">
        <dgm:presLayoutVars>
          <dgm:chPref val="3"/>
        </dgm:presLayoutVars>
      </dgm:prSet>
      <dgm:spPr/>
    </dgm:pt>
    <dgm:pt modelId="{A9E7FD6E-2E99-4107-A57B-EC7EA16868ED}" type="pres">
      <dgm:prSet presAssocID="{8C419332-851E-4F59-9111-958A8CB979E3}" presName="level3hierChild" presStyleCnt="0"/>
      <dgm:spPr/>
    </dgm:pt>
    <dgm:pt modelId="{C5F2D624-9A03-4730-A0BA-6EE817E54D5C}" type="pres">
      <dgm:prSet presAssocID="{B0AC7FB0-937A-4779-A3BA-8D85E47C6033}" presName="conn2-1" presStyleLbl="parChTrans1D3" presStyleIdx="1" presStyleCnt="2"/>
      <dgm:spPr/>
    </dgm:pt>
    <dgm:pt modelId="{341B3CEF-1CFF-43D4-9C23-02B236D60CC5}" type="pres">
      <dgm:prSet presAssocID="{B0AC7FB0-937A-4779-A3BA-8D85E47C6033}" presName="connTx" presStyleLbl="parChTrans1D3" presStyleIdx="1" presStyleCnt="2"/>
      <dgm:spPr/>
    </dgm:pt>
    <dgm:pt modelId="{382C3BBF-AE03-4F14-83D4-31AED3417CBC}" type="pres">
      <dgm:prSet presAssocID="{73B1D009-7586-4255-8481-8922E5E54218}" presName="root2" presStyleCnt="0"/>
      <dgm:spPr/>
    </dgm:pt>
    <dgm:pt modelId="{56E88121-5C13-4613-A663-24B933044552}" type="pres">
      <dgm:prSet presAssocID="{73B1D009-7586-4255-8481-8922E5E54218}" presName="LevelTwoTextNode" presStyleLbl="node3" presStyleIdx="1" presStyleCnt="2">
        <dgm:presLayoutVars>
          <dgm:chPref val="3"/>
        </dgm:presLayoutVars>
      </dgm:prSet>
      <dgm:spPr/>
    </dgm:pt>
    <dgm:pt modelId="{0C0A45C7-666E-4AE8-A956-07CD899CBE62}" type="pres">
      <dgm:prSet presAssocID="{73B1D009-7586-4255-8481-8922E5E54218}" presName="level3hierChild" presStyleCnt="0"/>
      <dgm:spPr/>
    </dgm:pt>
    <dgm:pt modelId="{75701282-D389-4FA3-98BE-4B8FD1D1DA8C}" type="pres">
      <dgm:prSet presAssocID="{92E1098C-6B25-4228-94BF-C4EAB6C815B4}" presName="conn2-1" presStyleLbl="parChTrans1D4" presStyleIdx="2" presStyleCnt="8"/>
      <dgm:spPr/>
    </dgm:pt>
    <dgm:pt modelId="{8D4F6A73-3A2E-43D9-BA68-1E5C3C071366}" type="pres">
      <dgm:prSet presAssocID="{92E1098C-6B25-4228-94BF-C4EAB6C815B4}" presName="connTx" presStyleLbl="parChTrans1D4" presStyleIdx="2" presStyleCnt="8"/>
      <dgm:spPr/>
    </dgm:pt>
    <dgm:pt modelId="{1288A4D5-2AD5-49AA-86D0-69FC9C06ED86}" type="pres">
      <dgm:prSet presAssocID="{E1C8A9DF-3EC4-4FB0-9D76-247256AC0B0E}" presName="root2" presStyleCnt="0"/>
      <dgm:spPr/>
    </dgm:pt>
    <dgm:pt modelId="{7DA54B98-D9CA-40CC-832E-BA174A3081B9}" type="pres">
      <dgm:prSet presAssocID="{E1C8A9DF-3EC4-4FB0-9D76-247256AC0B0E}" presName="LevelTwoTextNode" presStyleLbl="node4" presStyleIdx="2" presStyleCnt="8">
        <dgm:presLayoutVars>
          <dgm:chPref val="3"/>
        </dgm:presLayoutVars>
      </dgm:prSet>
      <dgm:spPr/>
    </dgm:pt>
    <dgm:pt modelId="{712C5895-9136-437A-B441-3FF35DB29D75}" type="pres">
      <dgm:prSet presAssocID="{E1C8A9DF-3EC4-4FB0-9D76-247256AC0B0E}" presName="level3hierChild" presStyleCnt="0"/>
      <dgm:spPr/>
    </dgm:pt>
    <dgm:pt modelId="{F9AE7C9F-989C-4A69-8741-AA785D44DF07}" type="pres">
      <dgm:prSet presAssocID="{BA80991A-CBA8-49AF-ABBA-0157623614A1}" presName="conn2-1" presStyleLbl="parChTrans1D4" presStyleIdx="3" presStyleCnt="8"/>
      <dgm:spPr/>
    </dgm:pt>
    <dgm:pt modelId="{689AF522-E53F-478D-A126-CEFF5F9DE758}" type="pres">
      <dgm:prSet presAssocID="{BA80991A-CBA8-49AF-ABBA-0157623614A1}" presName="connTx" presStyleLbl="parChTrans1D4" presStyleIdx="3" presStyleCnt="8"/>
      <dgm:spPr/>
    </dgm:pt>
    <dgm:pt modelId="{EACC61D6-E936-4AB7-8D22-383515234B25}" type="pres">
      <dgm:prSet presAssocID="{843AB136-5FB8-445E-B5BB-FB45F8B5E242}" presName="root2" presStyleCnt="0"/>
      <dgm:spPr/>
    </dgm:pt>
    <dgm:pt modelId="{BFDF0CA2-918A-4B84-8B7E-C3F4AD18F997}" type="pres">
      <dgm:prSet presAssocID="{843AB136-5FB8-445E-B5BB-FB45F8B5E242}" presName="LevelTwoTextNode" presStyleLbl="node4" presStyleIdx="3" presStyleCnt="8" custLinFactY="86565" custLinFactNeighborX="-72048" custLinFactNeighborY="100000">
        <dgm:presLayoutVars>
          <dgm:chPref val="3"/>
        </dgm:presLayoutVars>
      </dgm:prSet>
      <dgm:spPr/>
    </dgm:pt>
    <dgm:pt modelId="{E621FF17-0754-40DF-A115-5605183AA0EC}" type="pres">
      <dgm:prSet presAssocID="{843AB136-5FB8-445E-B5BB-FB45F8B5E242}" presName="level3hierChild" presStyleCnt="0"/>
      <dgm:spPr/>
    </dgm:pt>
    <dgm:pt modelId="{51554222-053E-47E6-9AB3-FDCEA2138E5E}" type="pres">
      <dgm:prSet presAssocID="{849E53FA-CDD9-4D55-8334-91966ADD0812}" presName="conn2-1" presStyleLbl="parChTrans1D4" presStyleIdx="4" presStyleCnt="8"/>
      <dgm:spPr/>
    </dgm:pt>
    <dgm:pt modelId="{952F4821-4B3B-43C7-AB78-3A30E44814BE}" type="pres">
      <dgm:prSet presAssocID="{849E53FA-CDD9-4D55-8334-91966ADD0812}" presName="connTx" presStyleLbl="parChTrans1D4" presStyleIdx="4" presStyleCnt="8"/>
      <dgm:spPr/>
    </dgm:pt>
    <dgm:pt modelId="{573A9B56-7D22-4AF4-87B7-875E6E2B7718}" type="pres">
      <dgm:prSet presAssocID="{1C69A681-BD51-4480-90AB-B29DFDD9E42E}" presName="root2" presStyleCnt="0"/>
      <dgm:spPr/>
    </dgm:pt>
    <dgm:pt modelId="{4BA64978-371E-464B-8BA4-60583BA9BC4E}" type="pres">
      <dgm:prSet presAssocID="{1C69A681-BD51-4480-90AB-B29DFDD9E42E}" presName="LevelTwoTextNode" presStyleLbl="node4" presStyleIdx="4" presStyleCnt="8" custLinFactX="-44372" custLinFactY="200000" custLinFactNeighborX="-100000" custLinFactNeighborY="208287">
        <dgm:presLayoutVars>
          <dgm:chPref val="3"/>
        </dgm:presLayoutVars>
      </dgm:prSet>
      <dgm:spPr/>
    </dgm:pt>
    <dgm:pt modelId="{842A7F2A-9DE1-4EB2-8049-81C125D7C454}" type="pres">
      <dgm:prSet presAssocID="{1C69A681-BD51-4480-90AB-B29DFDD9E42E}" presName="level3hierChild" presStyleCnt="0"/>
      <dgm:spPr/>
    </dgm:pt>
    <dgm:pt modelId="{8B4409C1-904B-466B-B9B5-E02AE4C1B840}" type="pres">
      <dgm:prSet presAssocID="{1C760CC8-97F9-4497-B7F9-0DB017018BEA}" presName="conn2-1" presStyleLbl="parChTrans1D4" presStyleIdx="5" presStyleCnt="8"/>
      <dgm:spPr/>
    </dgm:pt>
    <dgm:pt modelId="{A89C26CF-3569-4EA8-BD70-99AC19E3EA0F}" type="pres">
      <dgm:prSet presAssocID="{1C760CC8-97F9-4497-B7F9-0DB017018BEA}" presName="connTx" presStyleLbl="parChTrans1D4" presStyleIdx="5" presStyleCnt="8"/>
      <dgm:spPr/>
    </dgm:pt>
    <dgm:pt modelId="{AE780F4E-4037-4967-A521-1A1CFBA727C9}" type="pres">
      <dgm:prSet presAssocID="{8388491A-3822-4E1C-A746-EF9AD7DF2F60}" presName="root2" presStyleCnt="0"/>
      <dgm:spPr/>
    </dgm:pt>
    <dgm:pt modelId="{4369083D-72D0-4C2F-A96A-9C9523D9BFF4}" type="pres">
      <dgm:prSet presAssocID="{8388491A-3822-4E1C-A746-EF9AD7DF2F60}" presName="LevelTwoTextNode" presStyleLbl="node4" presStyleIdx="5" presStyleCnt="8" custLinFactX="-100000" custLinFactY="274614" custLinFactNeighborX="-130062" custLinFactNeighborY="300000">
        <dgm:presLayoutVars>
          <dgm:chPref val="3"/>
        </dgm:presLayoutVars>
      </dgm:prSet>
      <dgm:spPr/>
    </dgm:pt>
    <dgm:pt modelId="{3AA6243F-8D44-461C-A2C3-C5741B9DF613}" type="pres">
      <dgm:prSet presAssocID="{8388491A-3822-4E1C-A746-EF9AD7DF2F60}" presName="level3hierChild" presStyleCnt="0"/>
      <dgm:spPr/>
    </dgm:pt>
    <dgm:pt modelId="{0207692F-D84B-4BBC-AA01-074A3525209F}" type="pres">
      <dgm:prSet presAssocID="{BB60AC1C-2199-40C8-B1A4-37C03AB08D85}" presName="conn2-1" presStyleLbl="parChTrans1D4" presStyleIdx="6" presStyleCnt="8"/>
      <dgm:spPr/>
    </dgm:pt>
    <dgm:pt modelId="{478AC5B8-01C1-4B43-B357-0F2FED3B5D90}" type="pres">
      <dgm:prSet presAssocID="{BB60AC1C-2199-40C8-B1A4-37C03AB08D85}" presName="connTx" presStyleLbl="parChTrans1D4" presStyleIdx="6" presStyleCnt="8"/>
      <dgm:spPr/>
    </dgm:pt>
    <dgm:pt modelId="{6AA97B66-A2AF-4CF4-8E24-4383474C1ADD}" type="pres">
      <dgm:prSet presAssocID="{B04F4B98-56F1-4A8B-8BF3-8193CA2CE016}" presName="root2" presStyleCnt="0"/>
      <dgm:spPr/>
    </dgm:pt>
    <dgm:pt modelId="{3C5F7F4C-4FBF-49A3-9EC7-12CC50CEE7C6}" type="pres">
      <dgm:prSet presAssocID="{B04F4B98-56F1-4A8B-8BF3-8193CA2CE016}" presName="LevelTwoTextNode" presStyleLbl="node4" presStyleIdx="6" presStyleCnt="8" custLinFactX="-176102" custLinFactY="100000" custLinFactNeighborX="-200000" custLinFactNeighborY="165431">
        <dgm:presLayoutVars>
          <dgm:chPref val="3"/>
        </dgm:presLayoutVars>
      </dgm:prSet>
      <dgm:spPr/>
    </dgm:pt>
    <dgm:pt modelId="{C1C83E83-F224-41E2-8950-87B4BCC93A0F}" type="pres">
      <dgm:prSet presAssocID="{B04F4B98-56F1-4A8B-8BF3-8193CA2CE016}" presName="level3hierChild" presStyleCnt="0"/>
      <dgm:spPr/>
    </dgm:pt>
    <dgm:pt modelId="{A3D5B5C2-B08B-4E19-8835-3BB1554F72CD}" type="pres">
      <dgm:prSet presAssocID="{739024AD-3AD7-48BF-A8AA-8978F8652E62}" presName="conn2-1" presStyleLbl="parChTrans1D4" presStyleIdx="7" presStyleCnt="8"/>
      <dgm:spPr/>
    </dgm:pt>
    <dgm:pt modelId="{0501CC62-9276-44EE-B025-816D3AA23BDE}" type="pres">
      <dgm:prSet presAssocID="{739024AD-3AD7-48BF-A8AA-8978F8652E62}" presName="connTx" presStyleLbl="parChTrans1D4" presStyleIdx="7" presStyleCnt="8"/>
      <dgm:spPr/>
    </dgm:pt>
    <dgm:pt modelId="{459E9D5F-102F-402F-BCF6-30D5AC95346E}" type="pres">
      <dgm:prSet presAssocID="{2A4B0F6C-EEE2-45A7-B2B3-10B75BC31C5C}" presName="root2" presStyleCnt="0"/>
      <dgm:spPr/>
    </dgm:pt>
    <dgm:pt modelId="{83A13202-2737-480E-A6B0-DD61C8F28E18}" type="pres">
      <dgm:prSet presAssocID="{2A4B0F6C-EEE2-45A7-B2B3-10B75BC31C5C}" presName="LevelTwoTextNode" presStyleLbl="node4" presStyleIdx="7" presStyleCnt="8" custLinFactX="-234650" custLinFactY="200000" custLinFactNeighborX="-300000" custLinFactNeighborY="214758">
        <dgm:presLayoutVars>
          <dgm:chPref val="3"/>
        </dgm:presLayoutVars>
      </dgm:prSet>
      <dgm:spPr/>
    </dgm:pt>
    <dgm:pt modelId="{8FC4D0B9-4ABA-43F4-8AB6-8BC52DEDF44B}" type="pres">
      <dgm:prSet presAssocID="{2A4B0F6C-EEE2-45A7-B2B3-10B75BC31C5C}" presName="level3hierChild" presStyleCnt="0"/>
      <dgm:spPr/>
    </dgm:pt>
  </dgm:ptLst>
  <dgm:cxnLst>
    <dgm:cxn modelId="{DCE20E01-F979-4F68-B71D-ADCE46461D0D}" type="presOf" srcId="{BA80991A-CBA8-49AF-ABBA-0157623614A1}" destId="{F9AE7C9F-989C-4A69-8741-AA785D44DF07}" srcOrd="0" destOrd="0" presId="urn:microsoft.com/office/officeart/2005/8/layout/hierarchy2"/>
    <dgm:cxn modelId="{0FA51E01-70B8-4389-8EEE-7F29EA959C59}" type="presOf" srcId="{BA80991A-CBA8-49AF-ABBA-0157623614A1}" destId="{689AF522-E53F-478D-A126-CEFF5F9DE758}" srcOrd="1" destOrd="0" presId="urn:microsoft.com/office/officeart/2005/8/layout/hierarchy2"/>
    <dgm:cxn modelId="{DC36AF17-A60D-4FFE-9F8C-20DC92F425D4}" type="presOf" srcId="{739024AD-3AD7-48BF-A8AA-8978F8652E62}" destId="{A3D5B5C2-B08B-4E19-8835-3BB1554F72CD}" srcOrd="0" destOrd="0" presId="urn:microsoft.com/office/officeart/2005/8/layout/hierarchy2"/>
    <dgm:cxn modelId="{F78C0B21-95C9-4736-8DB2-EF25DBD1D04A}" srcId="{1C69A681-BD51-4480-90AB-B29DFDD9E42E}" destId="{8388491A-3822-4E1C-A746-EF9AD7DF2F60}" srcOrd="0" destOrd="0" parTransId="{1C760CC8-97F9-4497-B7F9-0DB017018BEA}" sibTransId="{D2FA08C1-5E31-4E4B-9ACB-A6F9008B2DC8}"/>
    <dgm:cxn modelId="{20A4ED28-29C9-45F9-891C-DEBDD65AB521}" type="presOf" srcId="{4D8C5783-3FFE-4402-932C-66371895C4C6}" destId="{18AA4044-8454-45A9-9080-CB95D0BB58D0}" srcOrd="0" destOrd="0" presId="urn:microsoft.com/office/officeart/2005/8/layout/hierarchy2"/>
    <dgm:cxn modelId="{3E100B2D-967D-4AB1-A725-D1F19C80213C}" type="presOf" srcId="{2A4B0F6C-EEE2-45A7-B2B3-10B75BC31C5C}" destId="{83A13202-2737-480E-A6B0-DD61C8F28E18}" srcOrd="0" destOrd="0" presId="urn:microsoft.com/office/officeart/2005/8/layout/hierarchy2"/>
    <dgm:cxn modelId="{801A1F34-FFD1-443F-B7C1-324BCB65C6AB}" type="presOf" srcId="{3AD47AF9-E5CC-407A-9EA8-A76F8946DB87}" destId="{F20FFC7C-43C5-4E88-9CF9-E78671E30BC5}" srcOrd="1" destOrd="0" presId="urn:microsoft.com/office/officeart/2005/8/layout/hierarchy2"/>
    <dgm:cxn modelId="{492FC234-522E-4967-B043-AF7DD8D3ABD2}" srcId="{E1C8A9DF-3EC4-4FB0-9D76-247256AC0B0E}" destId="{843AB136-5FB8-445E-B5BB-FB45F8B5E242}" srcOrd="0" destOrd="0" parTransId="{BA80991A-CBA8-49AF-ABBA-0157623614A1}" sibTransId="{D4457126-5798-4F85-915C-0BA38D120020}"/>
    <dgm:cxn modelId="{A2D4BF36-B0A0-4162-9399-50AE00AABEB6}" srcId="{843AB136-5FB8-445E-B5BB-FB45F8B5E242}" destId="{B04F4B98-56F1-4A8B-8BF3-8193CA2CE016}" srcOrd="1" destOrd="0" parTransId="{BB60AC1C-2199-40C8-B1A4-37C03AB08D85}" sibTransId="{103403C1-253F-4C1E-A81B-2BBC6D8E11E6}"/>
    <dgm:cxn modelId="{2DA5D13E-6031-47FA-A3D8-84623D79144A}" type="presOf" srcId="{92E1098C-6B25-4228-94BF-C4EAB6C815B4}" destId="{8D4F6A73-3A2E-43D9-BA68-1E5C3C071366}" srcOrd="1" destOrd="0" presId="urn:microsoft.com/office/officeart/2005/8/layout/hierarchy2"/>
    <dgm:cxn modelId="{087FAE5B-0089-4B78-BBAB-48A0C0638D86}" type="presOf" srcId="{E1C8A9DF-3EC4-4FB0-9D76-247256AC0B0E}" destId="{7DA54B98-D9CA-40CC-832E-BA174A3081B9}" srcOrd="0" destOrd="0" presId="urn:microsoft.com/office/officeart/2005/8/layout/hierarchy2"/>
    <dgm:cxn modelId="{3621F05E-903A-4BD9-8F8C-71F707548750}" type="presOf" srcId="{5F50E4D7-B684-4393-8EC3-D2F92BC70BBF}" destId="{A3B51E2C-7619-49D5-8988-EB619F3B4ECF}" srcOrd="1" destOrd="0" presId="urn:microsoft.com/office/officeart/2005/8/layout/hierarchy2"/>
    <dgm:cxn modelId="{F02DD15F-D0BD-48C3-9F6A-5B1DF7055823}" type="presOf" srcId="{1C760CC8-97F9-4497-B7F9-0DB017018BEA}" destId="{A89C26CF-3569-4EA8-BD70-99AC19E3EA0F}" srcOrd="1" destOrd="0" presId="urn:microsoft.com/office/officeart/2005/8/layout/hierarchy2"/>
    <dgm:cxn modelId="{BC312262-C1EA-4086-96C5-FBB99812C054}" srcId="{73B1D009-7586-4255-8481-8922E5E54218}" destId="{E1C8A9DF-3EC4-4FB0-9D76-247256AC0B0E}" srcOrd="0" destOrd="0" parTransId="{92E1098C-6B25-4228-94BF-C4EAB6C815B4}" sibTransId="{F3A481E5-FB9C-4316-84CD-840C6E5189E4}"/>
    <dgm:cxn modelId="{F02C9C49-05BB-4536-95BD-2AC18FFAFA45}" srcId="{818AD2E5-FE55-49D1-AF9C-375F1C7A7EAD}" destId="{A1B8235A-D9D8-4B28-892E-6241BBDDA4CD}" srcOrd="0" destOrd="0" parTransId="{5F50E4D7-B684-4393-8EC3-D2F92BC70BBF}" sibTransId="{0A429FC7-D627-4B33-AFBC-7EC83D426DC5}"/>
    <dgm:cxn modelId="{6E648A6A-9C54-46E4-BF17-3075DB4E7F4B}" type="presOf" srcId="{843AB136-5FB8-445E-B5BB-FB45F8B5E242}" destId="{BFDF0CA2-918A-4B84-8B7E-C3F4AD18F997}" srcOrd="0" destOrd="0" presId="urn:microsoft.com/office/officeart/2005/8/layout/hierarchy2"/>
    <dgm:cxn modelId="{0800C04C-0555-46D5-8BFC-D25E798DEC19}" type="presOf" srcId="{73B1D009-7586-4255-8481-8922E5E54218}" destId="{56E88121-5C13-4613-A663-24B933044552}" srcOrd="0" destOrd="0" presId="urn:microsoft.com/office/officeart/2005/8/layout/hierarchy2"/>
    <dgm:cxn modelId="{5B730C6D-94FD-43F4-B978-1B7DA9FD0A3C}" type="presOf" srcId="{B04F4B98-56F1-4A8B-8BF3-8193CA2CE016}" destId="{3C5F7F4C-4FBF-49A3-9EC7-12CC50CEE7C6}" srcOrd="0" destOrd="0" presId="urn:microsoft.com/office/officeart/2005/8/layout/hierarchy2"/>
    <dgm:cxn modelId="{4DA4766D-03B4-4679-A926-02D1B3E148E0}" srcId="{B83BC327-ADB3-4F0B-94E6-069E665CC6E4}" destId="{4C1D9B39-9681-4DAD-AB81-31160D533520}" srcOrd="0" destOrd="0" parTransId="{3AD47AF9-E5CC-407A-9EA8-A76F8946DB87}" sibTransId="{973F7157-620B-449C-9F9B-51013BA4E3A5}"/>
    <dgm:cxn modelId="{EE966554-1E0C-4F56-80C6-4F0810372460}" type="presOf" srcId="{B83BC327-ADB3-4F0B-94E6-069E665CC6E4}" destId="{F62D7198-E9FC-4AD5-8FF1-3E815A4C5EEA}" srcOrd="0" destOrd="0" presId="urn:microsoft.com/office/officeart/2005/8/layout/hierarchy2"/>
    <dgm:cxn modelId="{3F1C3757-D879-4FCC-9C9A-F864D89E7E93}" srcId="{8E1D8FB0-7611-47D2-ADF4-299EA6F82606}" destId="{B83BC327-ADB3-4F0B-94E6-069E665CC6E4}" srcOrd="0" destOrd="0" parTransId="{768ADBD1-6CFD-4C7F-AEE6-A2F9032F2600}" sibTransId="{E6015537-21DD-4B7C-A5CC-BB5F3A03AF89}"/>
    <dgm:cxn modelId="{20BBF180-DB51-4A47-B4C4-76A98DFDB0BA}" srcId="{4D8C5783-3FFE-4402-932C-66371895C4C6}" destId="{8E1D8FB0-7611-47D2-ADF4-299EA6F82606}" srcOrd="0" destOrd="0" parTransId="{D1C7BC0F-43DD-4165-A3C6-A2B09C9798D4}" sibTransId="{C09351FB-1201-44E8-99F8-B33702FBD46B}"/>
    <dgm:cxn modelId="{2C9A628E-53EB-4262-8157-313D910F2549}" type="presOf" srcId="{94C261F4-A2D7-4EDA-AA4A-05B2F53E7634}" destId="{4E6CC196-F49B-4DF9-8D9F-528EDF1BB759}" srcOrd="0" destOrd="0" presId="urn:microsoft.com/office/officeart/2005/8/layout/hierarchy2"/>
    <dgm:cxn modelId="{6E066791-0B5A-4C97-8964-79203A79F710}" type="presOf" srcId="{849E53FA-CDD9-4D55-8334-91966ADD0812}" destId="{51554222-053E-47E6-9AB3-FDCEA2138E5E}" srcOrd="0" destOrd="0" presId="urn:microsoft.com/office/officeart/2005/8/layout/hierarchy2"/>
    <dgm:cxn modelId="{3321CC96-945E-4DFB-B8D8-338A68EFAF42}" type="presOf" srcId="{739024AD-3AD7-48BF-A8AA-8978F8652E62}" destId="{0501CC62-9276-44EE-B025-816D3AA23BDE}" srcOrd="1" destOrd="0" presId="urn:microsoft.com/office/officeart/2005/8/layout/hierarchy2"/>
    <dgm:cxn modelId="{4187109A-AF97-4879-82F5-543B809BDA73}" srcId="{4C1D9B39-9681-4DAD-AB81-31160D533520}" destId="{818AD2E5-FE55-49D1-AF9C-375F1C7A7EAD}" srcOrd="0" destOrd="0" parTransId="{CFBB8583-5F71-48DD-BDA3-352122767443}" sibTransId="{5A5EBB8F-768D-4EBB-B0C2-342FD5CCFE2E}"/>
    <dgm:cxn modelId="{95E5419E-23C3-48D4-9335-5061185BBF9D}" type="presOf" srcId="{1C69A681-BD51-4480-90AB-B29DFDD9E42E}" destId="{4BA64978-371E-464B-8BA4-60583BA9BC4E}" srcOrd="0" destOrd="0" presId="urn:microsoft.com/office/officeart/2005/8/layout/hierarchy2"/>
    <dgm:cxn modelId="{A48FA2A0-C1A8-4577-96DA-072640C58C80}" type="presOf" srcId="{CFBB8583-5F71-48DD-BDA3-352122767443}" destId="{7C50AC6C-297B-4C8B-8DCF-A777E640BC55}" srcOrd="0" destOrd="0" presId="urn:microsoft.com/office/officeart/2005/8/layout/hierarchy2"/>
    <dgm:cxn modelId="{50E907A6-98B7-4BE4-918C-E6DCCFCD0587}" type="presOf" srcId="{768ADBD1-6CFD-4C7F-AEE6-A2F9032F2600}" destId="{3BA8FEFD-686A-4B3F-A2D4-89CEA88BF7D9}" srcOrd="0" destOrd="0" presId="urn:microsoft.com/office/officeart/2005/8/layout/hierarchy2"/>
    <dgm:cxn modelId="{0CC942A6-B5A1-4EE5-8CA7-616BEDEFC0A9}" type="presOf" srcId="{A1B8235A-D9D8-4B28-892E-6241BBDDA4CD}" destId="{2493CF28-7543-4402-BA51-72AA0B23588A}" srcOrd="0" destOrd="0" presId="urn:microsoft.com/office/officeart/2005/8/layout/hierarchy2"/>
    <dgm:cxn modelId="{E9B8ADAB-5725-48D3-8F68-A33FD5D55DAE}" type="presOf" srcId="{8388491A-3822-4E1C-A746-EF9AD7DF2F60}" destId="{4369083D-72D0-4C2F-A96A-9C9523D9BFF4}" srcOrd="0" destOrd="0" presId="urn:microsoft.com/office/officeart/2005/8/layout/hierarchy2"/>
    <dgm:cxn modelId="{7A90B5AE-7B6F-4182-8A7F-C80FF5F2E974}" srcId="{8E1D8FB0-7611-47D2-ADF4-299EA6F82606}" destId="{8C419332-851E-4F59-9111-958A8CB979E3}" srcOrd="1" destOrd="0" parTransId="{94C261F4-A2D7-4EDA-AA4A-05B2F53E7634}" sibTransId="{07A6A22C-9F3E-4D0F-A7F5-02FFF0BDACED}"/>
    <dgm:cxn modelId="{A18AA5B3-44D5-4111-9031-55096C3DA17E}" type="presOf" srcId="{CFBB8583-5F71-48DD-BDA3-352122767443}" destId="{33E7E0AF-1608-42B9-9702-F92D6B790A69}" srcOrd="1" destOrd="0" presId="urn:microsoft.com/office/officeart/2005/8/layout/hierarchy2"/>
    <dgm:cxn modelId="{622759B9-9DE9-4111-B480-EB2B72AC1B36}" type="presOf" srcId="{849E53FA-CDD9-4D55-8334-91966ADD0812}" destId="{952F4821-4B3B-43C7-AB78-3A30E44814BE}" srcOrd="1" destOrd="0" presId="urn:microsoft.com/office/officeart/2005/8/layout/hierarchy2"/>
    <dgm:cxn modelId="{B4843DC4-82C8-4729-A79E-5761C62937C3}" srcId="{843AB136-5FB8-445E-B5BB-FB45F8B5E242}" destId="{1C69A681-BD51-4480-90AB-B29DFDD9E42E}" srcOrd="0" destOrd="0" parTransId="{849E53FA-CDD9-4D55-8334-91966ADD0812}" sibTransId="{6EA5443D-8A3F-4861-910D-F92AAAC6CAC7}"/>
    <dgm:cxn modelId="{59773FC9-1258-4773-9E19-D81B6BE92CF3}" type="presOf" srcId="{3AD47AF9-E5CC-407A-9EA8-A76F8946DB87}" destId="{3BEEE254-2014-42F1-B357-E0130655D81A}" srcOrd="0" destOrd="0" presId="urn:microsoft.com/office/officeart/2005/8/layout/hierarchy2"/>
    <dgm:cxn modelId="{E4066ACA-83AA-4B54-B05B-E0FC3562AB52}" srcId="{B04F4B98-56F1-4A8B-8BF3-8193CA2CE016}" destId="{2A4B0F6C-EEE2-45A7-B2B3-10B75BC31C5C}" srcOrd="0" destOrd="0" parTransId="{739024AD-3AD7-48BF-A8AA-8978F8652E62}" sibTransId="{F0FA5470-08F1-4D39-8E9C-7C80507EA085}"/>
    <dgm:cxn modelId="{E3B513CB-C8AF-4D3D-98AE-317D77D9ADC2}" type="presOf" srcId="{1C760CC8-97F9-4497-B7F9-0DB017018BEA}" destId="{8B4409C1-904B-466B-B9B5-E02AE4C1B840}" srcOrd="0" destOrd="0" presId="urn:microsoft.com/office/officeart/2005/8/layout/hierarchy2"/>
    <dgm:cxn modelId="{953F27CC-62D9-455B-8862-636F8EDCC12A}" type="presOf" srcId="{818AD2E5-FE55-49D1-AF9C-375F1C7A7EAD}" destId="{629CF436-3C2D-47A8-96FB-D9DA45D22FDF}" srcOrd="0" destOrd="0" presId="urn:microsoft.com/office/officeart/2005/8/layout/hierarchy2"/>
    <dgm:cxn modelId="{82F69ECC-7B8A-4C9F-8257-55C44D7B4A07}" type="presOf" srcId="{8E1D8FB0-7611-47D2-ADF4-299EA6F82606}" destId="{0DBB84ED-655B-40C9-A469-010EE3387B05}" srcOrd="0" destOrd="0" presId="urn:microsoft.com/office/officeart/2005/8/layout/hierarchy2"/>
    <dgm:cxn modelId="{3A492FCD-8619-4931-BED7-47EE1F69652D}" type="presOf" srcId="{94C261F4-A2D7-4EDA-AA4A-05B2F53E7634}" destId="{3300D75B-29E8-4568-AB5F-FB9A7B1456F6}" srcOrd="1" destOrd="0" presId="urn:microsoft.com/office/officeart/2005/8/layout/hierarchy2"/>
    <dgm:cxn modelId="{CC5743D4-46D0-4615-B35E-CB9DB71DCD1A}" type="presOf" srcId="{768ADBD1-6CFD-4C7F-AEE6-A2F9032F2600}" destId="{7F455C00-B018-46B3-9588-F45156864DCF}" srcOrd="1" destOrd="0" presId="urn:microsoft.com/office/officeart/2005/8/layout/hierarchy2"/>
    <dgm:cxn modelId="{97BD70D4-137E-421F-8F4E-76CCFCF0D068}" type="presOf" srcId="{5F50E4D7-B684-4393-8EC3-D2F92BC70BBF}" destId="{AB34EE05-A5F8-4897-B72B-6827AF545D8E}" srcOrd="0" destOrd="0" presId="urn:microsoft.com/office/officeart/2005/8/layout/hierarchy2"/>
    <dgm:cxn modelId="{3CAA41EB-7486-4817-A30E-8B05C5438522}" type="presOf" srcId="{92E1098C-6B25-4228-94BF-C4EAB6C815B4}" destId="{75701282-D389-4FA3-98BE-4B8FD1D1DA8C}" srcOrd="0" destOrd="0" presId="urn:microsoft.com/office/officeart/2005/8/layout/hierarchy2"/>
    <dgm:cxn modelId="{F3256CF1-9DF0-4F96-90E9-2031004FFA21}" srcId="{8C419332-851E-4F59-9111-958A8CB979E3}" destId="{73B1D009-7586-4255-8481-8922E5E54218}" srcOrd="0" destOrd="0" parTransId="{B0AC7FB0-937A-4779-A3BA-8D85E47C6033}" sibTransId="{640E2C07-E70F-46DB-9407-1FDA767A4C4D}"/>
    <dgm:cxn modelId="{49744AF4-FB64-461B-A06E-38D693FC3090}" type="presOf" srcId="{8C419332-851E-4F59-9111-958A8CB979E3}" destId="{A28B5E1F-759A-4917-9A02-1908101F1C51}" srcOrd="0" destOrd="0" presId="urn:microsoft.com/office/officeart/2005/8/layout/hierarchy2"/>
    <dgm:cxn modelId="{C8CC7CF4-3FD2-4ACB-B5C0-36182D2269D9}" type="presOf" srcId="{BB60AC1C-2199-40C8-B1A4-37C03AB08D85}" destId="{478AC5B8-01C1-4B43-B357-0F2FED3B5D90}" srcOrd="1" destOrd="0" presId="urn:microsoft.com/office/officeart/2005/8/layout/hierarchy2"/>
    <dgm:cxn modelId="{6DFAD7F5-A9DC-464C-9C5A-7EEBE263CB6A}" type="presOf" srcId="{BB60AC1C-2199-40C8-B1A4-37C03AB08D85}" destId="{0207692F-D84B-4BBC-AA01-074A3525209F}" srcOrd="0" destOrd="0" presId="urn:microsoft.com/office/officeart/2005/8/layout/hierarchy2"/>
    <dgm:cxn modelId="{4389C9F6-C46C-4764-80BA-EAD063E561E4}" type="presOf" srcId="{B0AC7FB0-937A-4779-A3BA-8D85E47C6033}" destId="{341B3CEF-1CFF-43D4-9C23-02B236D60CC5}" srcOrd="1" destOrd="0" presId="urn:microsoft.com/office/officeart/2005/8/layout/hierarchy2"/>
    <dgm:cxn modelId="{346AE1FE-EA5F-4161-9FE2-49364E548D8E}" type="presOf" srcId="{4C1D9B39-9681-4DAD-AB81-31160D533520}" destId="{DE152384-44F2-42DE-AC33-50621B05D73E}" srcOrd="0" destOrd="0" presId="urn:microsoft.com/office/officeart/2005/8/layout/hierarchy2"/>
    <dgm:cxn modelId="{1345AAFF-B04D-4457-AEAB-29382BF70118}" type="presOf" srcId="{B0AC7FB0-937A-4779-A3BA-8D85E47C6033}" destId="{C5F2D624-9A03-4730-A0BA-6EE817E54D5C}" srcOrd="0" destOrd="0" presId="urn:microsoft.com/office/officeart/2005/8/layout/hierarchy2"/>
    <dgm:cxn modelId="{03DB477A-4639-4DE2-A012-9BF757A20A57}" type="presParOf" srcId="{18AA4044-8454-45A9-9080-CB95D0BB58D0}" destId="{E1FC244A-DF84-4466-BB28-F6C434532016}" srcOrd="0" destOrd="0" presId="urn:microsoft.com/office/officeart/2005/8/layout/hierarchy2"/>
    <dgm:cxn modelId="{BF10E757-60DF-4E57-B59A-D0BB3ECD33DE}" type="presParOf" srcId="{E1FC244A-DF84-4466-BB28-F6C434532016}" destId="{0DBB84ED-655B-40C9-A469-010EE3387B05}" srcOrd="0" destOrd="0" presId="urn:microsoft.com/office/officeart/2005/8/layout/hierarchy2"/>
    <dgm:cxn modelId="{69437FC9-5D10-4645-99EE-08D5AFEA4D49}" type="presParOf" srcId="{E1FC244A-DF84-4466-BB28-F6C434532016}" destId="{F380C3BD-340B-4129-AF85-ED6E3E59000E}" srcOrd="1" destOrd="0" presId="urn:microsoft.com/office/officeart/2005/8/layout/hierarchy2"/>
    <dgm:cxn modelId="{3665FE6E-34A6-43AC-B6F5-7811DA1E5D62}" type="presParOf" srcId="{F380C3BD-340B-4129-AF85-ED6E3E59000E}" destId="{3BA8FEFD-686A-4B3F-A2D4-89CEA88BF7D9}" srcOrd="0" destOrd="0" presId="urn:microsoft.com/office/officeart/2005/8/layout/hierarchy2"/>
    <dgm:cxn modelId="{DB3BE56A-8292-4780-81A1-F26910F7B1F9}" type="presParOf" srcId="{3BA8FEFD-686A-4B3F-A2D4-89CEA88BF7D9}" destId="{7F455C00-B018-46B3-9588-F45156864DCF}" srcOrd="0" destOrd="0" presId="urn:microsoft.com/office/officeart/2005/8/layout/hierarchy2"/>
    <dgm:cxn modelId="{A13AFAB2-8063-44A6-9753-DF4C920356B8}" type="presParOf" srcId="{F380C3BD-340B-4129-AF85-ED6E3E59000E}" destId="{2CCDC865-C844-4ED9-AD34-04D0EFD150E8}" srcOrd="1" destOrd="0" presId="urn:microsoft.com/office/officeart/2005/8/layout/hierarchy2"/>
    <dgm:cxn modelId="{329339CD-D87E-4025-9200-CC6CDBC0FE24}" type="presParOf" srcId="{2CCDC865-C844-4ED9-AD34-04D0EFD150E8}" destId="{F62D7198-E9FC-4AD5-8FF1-3E815A4C5EEA}" srcOrd="0" destOrd="0" presId="urn:microsoft.com/office/officeart/2005/8/layout/hierarchy2"/>
    <dgm:cxn modelId="{37F11D0F-3604-4120-94E8-93CD6ADF65BE}" type="presParOf" srcId="{2CCDC865-C844-4ED9-AD34-04D0EFD150E8}" destId="{626450DA-68E7-4F5F-9602-69C2864E88D7}" srcOrd="1" destOrd="0" presId="urn:microsoft.com/office/officeart/2005/8/layout/hierarchy2"/>
    <dgm:cxn modelId="{28DB56C9-07A8-417D-A542-5F4461A33636}" type="presParOf" srcId="{626450DA-68E7-4F5F-9602-69C2864E88D7}" destId="{3BEEE254-2014-42F1-B357-E0130655D81A}" srcOrd="0" destOrd="0" presId="urn:microsoft.com/office/officeart/2005/8/layout/hierarchy2"/>
    <dgm:cxn modelId="{60850C3F-9A3B-48BE-AA7B-C50755FF0865}" type="presParOf" srcId="{3BEEE254-2014-42F1-B357-E0130655D81A}" destId="{F20FFC7C-43C5-4E88-9CF9-E78671E30BC5}" srcOrd="0" destOrd="0" presId="urn:microsoft.com/office/officeart/2005/8/layout/hierarchy2"/>
    <dgm:cxn modelId="{A491E958-F84E-477A-8405-0A7C310DE5CD}" type="presParOf" srcId="{626450DA-68E7-4F5F-9602-69C2864E88D7}" destId="{0CFD6C94-4BD2-45F3-B89B-1CDE10683FCA}" srcOrd="1" destOrd="0" presId="urn:microsoft.com/office/officeart/2005/8/layout/hierarchy2"/>
    <dgm:cxn modelId="{3A5A6F86-7DF7-4A1B-AE4A-F67E143B9B3B}" type="presParOf" srcId="{0CFD6C94-4BD2-45F3-B89B-1CDE10683FCA}" destId="{DE152384-44F2-42DE-AC33-50621B05D73E}" srcOrd="0" destOrd="0" presId="urn:microsoft.com/office/officeart/2005/8/layout/hierarchy2"/>
    <dgm:cxn modelId="{7F7A1CFB-44E3-42C7-A535-804BA35483FA}" type="presParOf" srcId="{0CFD6C94-4BD2-45F3-B89B-1CDE10683FCA}" destId="{6F00AD23-4734-41A9-9BA5-2786BA1C090B}" srcOrd="1" destOrd="0" presId="urn:microsoft.com/office/officeart/2005/8/layout/hierarchy2"/>
    <dgm:cxn modelId="{8F00F68D-A787-41B1-A3E9-5A34AFD1703D}" type="presParOf" srcId="{6F00AD23-4734-41A9-9BA5-2786BA1C090B}" destId="{7C50AC6C-297B-4C8B-8DCF-A777E640BC55}" srcOrd="0" destOrd="0" presId="urn:microsoft.com/office/officeart/2005/8/layout/hierarchy2"/>
    <dgm:cxn modelId="{D65A19AD-18C9-4598-B06A-69BAF612559A}" type="presParOf" srcId="{7C50AC6C-297B-4C8B-8DCF-A777E640BC55}" destId="{33E7E0AF-1608-42B9-9702-F92D6B790A69}" srcOrd="0" destOrd="0" presId="urn:microsoft.com/office/officeart/2005/8/layout/hierarchy2"/>
    <dgm:cxn modelId="{756754CF-60C4-46D4-AAF6-ED2C651CCA63}" type="presParOf" srcId="{6F00AD23-4734-41A9-9BA5-2786BA1C090B}" destId="{E8CA8281-48EE-4781-9ACA-0594F38C1A11}" srcOrd="1" destOrd="0" presId="urn:microsoft.com/office/officeart/2005/8/layout/hierarchy2"/>
    <dgm:cxn modelId="{D09A15C5-CFA6-4D8D-8404-3F8DF846CAEC}" type="presParOf" srcId="{E8CA8281-48EE-4781-9ACA-0594F38C1A11}" destId="{629CF436-3C2D-47A8-96FB-D9DA45D22FDF}" srcOrd="0" destOrd="0" presId="urn:microsoft.com/office/officeart/2005/8/layout/hierarchy2"/>
    <dgm:cxn modelId="{E7E896AB-974C-449C-A34C-8056F587A195}" type="presParOf" srcId="{E8CA8281-48EE-4781-9ACA-0594F38C1A11}" destId="{9878794A-454C-48EC-B577-19692E4350F7}" srcOrd="1" destOrd="0" presId="urn:microsoft.com/office/officeart/2005/8/layout/hierarchy2"/>
    <dgm:cxn modelId="{30DB0DD8-C41E-4F8F-9F38-2C0BC929C9B7}" type="presParOf" srcId="{9878794A-454C-48EC-B577-19692E4350F7}" destId="{AB34EE05-A5F8-4897-B72B-6827AF545D8E}" srcOrd="0" destOrd="0" presId="urn:microsoft.com/office/officeart/2005/8/layout/hierarchy2"/>
    <dgm:cxn modelId="{287BBDAE-7E9B-43F3-89EA-3A1C2A1F524A}" type="presParOf" srcId="{AB34EE05-A5F8-4897-B72B-6827AF545D8E}" destId="{A3B51E2C-7619-49D5-8988-EB619F3B4ECF}" srcOrd="0" destOrd="0" presId="urn:microsoft.com/office/officeart/2005/8/layout/hierarchy2"/>
    <dgm:cxn modelId="{2A5CC8AF-0110-4C5E-8B82-3B2B37A6D34C}" type="presParOf" srcId="{9878794A-454C-48EC-B577-19692E4350F7}" destId="{8BCB8B1B-1A42-43EA-874F-E08A90B4D70F}" srcOrd="1" destOrd="0" presId="urn:microsoft.com/office/officeart/2005/8/layout/hierarchy2"/>
    <dgm:cxn modelId="{CB098C24-A05E-4F98-B47D-447451C57E23}" type="presParOf" srcId="{8BCB8B1B-1A42-43EA-874F-E08A90B4D70F}" destId="{2493CF28-7543-4402-BA51-72AA0B23588A}" srcOrd="0" destOrd="0" presId="urn:microsoft.com/office/officeart/2005/8/layout/hierarchy2"/>
    <dgm:cxn modelId="{14781CB3-6489-45B7-88EF-5575A85B99BA}" type="presParOf" srcId="{8BCB8B1B-1A42-43EA-874F-E08A90B4D70F}" destId="{572CFBB2-3CC4-4DBA-BC46-CD3C25F9DD08}" srcOrd="1" destOrd="0" presId="urn:microsoft.com/office/officeart/2005/8/layout/hierarchy2"/>
    <dgm:cxn modelId="{080CF21D-2654-4D8B-9C53-12350DFFE598}" type="presParOf" srcId="{F380C3BD-340B-4129-AF85-ED6E3E59000E}" destId="{4E6CC196-F49B-4DF9-8D9F-528EDF1BB759}" srcOrd="2" destOrd="0" presId="urn:microsoft.com/office/officeart/2005/8/layout/hierarchy2"/>
    <dgm:cxn modelId="{243FDE1A-0C72-4195-9A15-76C0540D034B}" type="presParOf" srcId="{4E6CC196-F49B-4DF9-8D9F-528EDF1BB759}" destId="{3300D75B-29E8-4568-AB5F-FB9A7B1456F6}" srcOrd="0" destOrd="0" presId="urn:microsoft.com/office/officeart/2005/8/layout/hierarchy2"/>
    <dgm:cxn modelId="{5B0E0DF8-25AC-46A7-9FB9-68F661F4DD48}" type="presParOf" srcId="{F380C3BD-340B-4129-AF85-ED6E3E59000E}" destId="{FE2DF40B-D7E4-4701-B0BE-84667BF8476D}" srcOrd="3" destOrd="0" presId="urn:microsoft.com/office/officeart/2005/8/layout/hierarchy2"/>
    <dgm:cxn modelId="{7A470758-4F13-48A9-9399-958CE428C02D}" type="presParOf" srcId="{FE2DF40B-D7E4-4701-B0BE-84667BF8476D}" destId="{A28B5E1F-759A-4917-9A02-1908101F1C51}" srcOrd="0" destOrd="0" presId="urn:microsoft.com/office/officeart/2005/8/layout/hierarchy2"/>
    <dgm:cxn modelId="{8F032975-E4A6-4EB1-923E-1513C96A7A36}" type="presParOf" srcId="{FE2DF40B-D7E4-4701-B0BE-84667BF8476D}" destId="{A9E7FD6E-2E99-4107-A57B-EC7EA16868ED}" srcOrd="1" destOrd="0" presId="urn:microsoft.com/office/officeart/2005/8/layout/hierarchy2"/>
    <dgm:cxn modelId="{927033EC-F4C6-4718-B8F2-50937D1028B5}" type="presParOf" srcId="{A9E7FD6E-2E99-4107-A57B-EC7EA16868ED}" destId="{C5F2D624-9A03-4730-A0BA-6EE817E54D5C}" srcOrd="0" destOrd="0" presId="urn:microsoft.com/office/officeart/2005/8/layout/hierarchy2"/>
    <dgm:cxn modelId="{A115F20D-9754-4E14-A9F2-FA6A8C91C329}" type="presParOf" srcId="{C5F2D624-9A03-4730-A0BA-6EE817E54D5C}" destId="{341B3CEF-1CFF-43D4-9C23-02B236D60CC5}" srcOrd="0" destOrd="0" presId="urn:microsoft.com/office/officeart/2005/8/layout/hierarchy2"/>
    <dgm:cxn modelId="{D6ED1ABD-0D3B-4A41-804F-882965F593F0}" type="presParOf" srcId="{A9E7FD6E-2E99-4107-A57B-EC7EA16868ED}" destId="{382C3BBF-AE03-4F14-83D4-31AED3417CBC}" srcOrd="1" destOrd="0" presId="urn:microsoft.com/office/officeart/2005/8/layout/hierarchy2"/>
    <dgm:cxn modelId="{897782AA-C137-4DD4-B575-1F87E64D9DF5}" type="presParOf" srcId="{382C3BBF-AE03-4F14-83D4-31AED3417CBC}" destId="{56E88121-5C13-4613-A663-24B933044552}" srcOrd="0" destOrd="0" presId="urn:microsoft.com/office/officeart/2005/8/layout/hierarchy2"/>
    <dgm:cxn modelId="{EF0090FD-70D5-467C-A413-D748E1BE8BBB}" type="presParOf" srcId="{382C3BBF-AE03-4F14-83D4-31AED3417CBC}" destId="{0C0A45C7-666E-4AE8-A956-07CD899CBE62}" srcOrd="1" destOrd="0" presId="urn:microsoft.com/office/officeart/2005/8/layout/hierarchy2"/>
    <dgm:cxn modelId="{C35D20F8-92F1-409B-BCB0-340423EFA3F9}" type="presParOf" srcId="{0C0A45C7-666E-4AE8-A956-07CD899CBE62}" destId="{75701282-D389-4FA3-98BE-4B8FD1D1DA8C}" srcOrd="0" destOrd="0" presId="urn:microsoft.com/office/officeart/2005/8/layout/hierarchy2"/>
    <dgm:cxn modelId="{3B3319B6-7343-49A9-A1D3-8078F6A52FB5}" type="presParOf" srcId="{75701282-D389-4FA3-98BE-4B8FD1D1DA8C}" destId="{8D4F6A73-3A2E-43D9-BA68-1E5C3C071366}" srcOrd="0" destOrd="0" presId="urn:microsoft.com/office/officeart/2005/8/layout/hierarchy2"/>
    <dgm:cxn modelId="{8DCB340B-EB1C-4F6D-B1F5-11259BB36903}" type="presParOf" srcId="{0C0A45C7-666E-4AE8-A956-07CD899CBE62}" destId="{1288A4D5-2AD5-49AA-86D0-69FC9C06ED86}" srcOrd="1" destOrd="0" presId="urn:microsoft.com/office/officeart/2005/8/layout/hierarchy2"/>
    <dgm:cxn modelId="{26BA0A4F-75B4-4B74-8FDA-AEA1FEE81CB4}" type="presParOf" srcId="{1288A4D5-2AD5-49AA-86D0-69FC9C06ED86}" destId="{7DA54B98-D9CA-40CC-832E-BA174A3081B9}" srcOrd="0" destOrd="0" presId="urn:microsoft.com/office/officeart/2005/8/layout/hierarchy2"/>
    <dgm:cxn modelId="{1C44F464-2E67-4E62-9D3C-BB2F02751F6B}" type="presParOf" srcId="{1288A4D5-2AD5-49AA-86D0-69FC9C06ED86}" destId="{712C5895-9136-437A-B441-3FF35DB29D75}" srcOrd="1" destOrd="0" presId="urn:microsoft.com/office/officeart/2005/8/layout/hierarchy2"/>
    <dgm:cxn modelId="{B4E1509C-2AE5-4A3F-AB8F-2A85E85B5A23}" type="presParOf" srcId="{712C5895-9136-437A-B441-3FF35DB29D75}" destId="{F9AE7C9F-989C-4A69-8741-AA785D44DF07}" srcOrd="0" destOrd="0" presId="urn:microsoft.com/office/officeart/2005/8/layout/hierarchy2"/>
    <dgm:cxn modelId="{6F2EEF7E-D8E6-4BA6-90A8-47A8363929F6}" type="presParOf" srcId="{F9AE7C9F-989C-4A69-8741-AA785D44DF07}" destId="{689AF522-E53F-478D-A126-CEFF5F9DE758}" srcOrd="0" destOrd="0" presId="urn:microsoft.com/office/officeart/2005/8/layout/hierarchy2"/>
    <dgm:cxn modelId="{DA4C1C1D-535D-4BA0-8429-D00872984E35}" type="presParOf" srcId="{712C5895-9136-437A-B441-3FF35DB29D75}" destId="{EACC61D6-E936-4AB7-8D22-383515234B25}" srcOrd="1" destOrd="0" presId="urn:microsoft.com/office/officeart/2005/8/layout/hierarchy2"/>
    <dgm:cxn modelId="{96E8EE11-24A6-4758-9A9E-BB12AD1B2B67}" type="presParOf" srcId="{EACC61D6-E936-4AB7-8D22-383515234B25}" destId="{BFDF0CA2-918A-4B84-8B7E-C3F4AD18F997}" srcOrd="0" destOrd="0" presId="urn:microsoft.com/office/officeart/2005/8/layout/hierarchy2"/>
    <dgm:cxn modelId="{777B27B4-DED3-4203-BA3C-AB777D5CC811}" type="presParOf" srcId="{EACC61D6-E936-4AB7-8D22-383515234B25}" destId="{E621FF17-0754-40DF-A115-5605183AA0EC}" srcOrd="1" destOrd="0" presId="urn:microsoft.com/office/officeart/2005/8/layout/hierarchy2"/>
    <dgm:cxn modelId="{8008795E-1318-4277-962C-CA9ECB1FC68C}" type="presParOf" srcId="{E621FF17-0754-40DF-A115-5605183AA0EC}" destId="{51554222-053E-47E6-9AB3-FDCEA2138E5E}" srcOrd="0" destOrd="0" presId="urn:microsoft.com/office/officeart/2005/8/layout/hierarchy2"/>
    <dgm:cxn modelId="{3E0A872D-B4DE-4176-8766-1CB06F4C6C76}" type="presParOf" srcId="{51554222-053E-47E6-9AB3-FDCEA2138E5E}" destId="{952F4821-4B3B-43C7-AB78-3A30E44814BE}" srcOrd="0" destOrd="0" presId="urn:microsoft.com/office/officeart/2005/8/layout/hierarchy2"/>
    <dgm:cxn modelId="{D92E2E75-99C6-4AE0-9B69-50C532DFB661}" type="presParOf" srcId="{E621FF17-0754-40DF-A115-5605183AA0EC}" destId="{573A9B56-7D22-4AF4-87B7-875E6E2B7718}" srcOrd="1" destOrd="0" presId="urn:microsoft.com/office/officeart/2005/8/layout/hierarchy2"/>
    <dgm:cxn modelId="{07A5E6F9-5ED2-4CC0-8B27-80B4ADFE69EF}" type="presParOf" srcId="{573A9B56-7D22-4AF4-87B7-875E6E2B7718}" destId="{4BA64978-371E-464B-8BA4-60583BA9BC4E}" srcOrd="0" destOrd="0" presId="urn:microsoft.com/office/officeart/2005/8/layout/hierarchy2"/>
    <dgm:cxn modelId="{EFD19F35-5148-4453-9EEA-F76CD73A9408}" type="presParOf" srcId="{573A9B56-7D22-4AF4-87B7-875E6E2B7718}" destId="{842A7F2A-9DE1-4EB2-8049-81C125D7C454}" srcOrd="1" destOrd="0" presId="urn:microsoft.com/office/officeart/2005/8/layout/hierarchy2"/>
    <dgm:cxn modelId="{728A13BA-40F4-4AF4-8F26-331623569F04}" type="presParOf" srcId="{842A7F2A-9DE1-4EB2-8049-81C125D7C454}" destId="{8B4409C1-904B-466B-B9B5-E02AE4C1B840}" srcOrd="0" destOrd="0" presId="urn:microsoft.com/office/officeart/2005/8/layout/hierarchy2"/>
    <dgm:cxn modelId="{C94507C1-C21A-4862-AE2F-BE9349018B09}" type="presParOf" srcId="{8B4409C1-904B-466B-B9B5-E02AE4C1B840}" destId="{A89C26CF-3569-4EA8-BD70-99AC19E3EA0F}" srcOrd="0" destOrd="0" presId="urn:microsoft.com/office/officeart/2005/8/layout/hierarchy2"/>
    <dgm:cxn modelId="{EB28D276-1F88-4CFE-BBA8-68E076C5E09F}" type="presParOf" srcId="{842A7F2A-9DE1-4EB2-8049-81C125D7C454}" destId="{AE780F4E-4037-4967-A521-1A1CFBA727C9}" srcOrd="1" destOrd="0" presId="urn:microsoft.com/office/officeart/2005/8/layout/hierarchy2"/>
    <dgm:cxn modelId="{D81979EE-9360-44A8-9589-7B070DA07262}" type="presParOf" srcId="{AE780F4E-4037-4967-A521-1A1CFBA727C9}" destId="{4369083D-72D0-4C2F-A96A-9C9523D9BFF4}" srcOrd="0" destOrd="0" presId="urn:microsoft.com/office/officeart/2005/8/layout/hierarchy2"/>
    <dgm:cxn modelId="{3263D965-216E-475C-9300-6F78715690DF}" type="presParOf" srcId="{AE780F4E-4037-4967-A521-1A1CFBA727C9}" destId="{3AA6243F-8D44-461C-A2C3-C5741B9DF613}" srcOrd="1" destOrd="0" presId="urn:microsoft.com/office/officeart/2005/8/layout/hierarchy2"/>
    <dgm:cxn modelId="{0E24506E-E893-4334-94B4-F3E4FB8FFC58}" type="presParOf" srcId="{E621FF17-0754-40DF-A115-5605183AA0EC}" destId="{0207692F-D84B-4BBC-AA01-074A3525209F}" srcOrd="2" destOrd="0" presId="urn:microsoft.com/office/officeart/2005/8/layout/hierarchy2"/>
    <dgm:cxn modelId="{6BCA61B4-06C0-48D9-A1F6-484F71080F52}" type="presParOf" srcId="{0207692F-D84B-4BBC-AA01-074A3525209F}" destId="{478AC5B8-01C1-4B43-B357-0F2FED3B5D90}" srcOrd="0" destOrd="0" presId="urn:microsoft.com/office/officeart/2005/8/layout/hierarchy2"/>
    <dgm:cxn modelId="{8E499FBD-C763-4751-BA9B-F42796126680}" type="presParOf" srcId="{E621FF17-0754-40DF-A115-5605183AA0EC}" destId="{6AA97B66-A2AF-4CF4-8E24-4383474C1ADD}" srcOrd="3" destOrd="0" presId="urn:microsoft.com/office/officeart/2005/8/layout/hierarchy2"/>
    <dgm:cxn modelId="{1BBA3028-9E73-47BB-92EA-AA0C1CB7BB50}" type="presParOf" srcId="{6AA97B66-A2AF-4CF4-8E24-4383474C1ADD}" destId="{3C5F7F4C-4FBF-49A3-9EC7-12CC50CEE7C6}" srcOrd="0" destOrd="0" presId="urn:microsoft.com/office/officeart/2005/8/layout/hierarchy2"/>
    <dgm:cxn modelId="{8836F8B8-2A63-4363-93EF-C75C6A086FDC}" type="presParOf" srcId="{6AA97B66-A2AF-4CF4-8E24-4383474C1ADD}" destId="{C1C83E83-F224-41E2-8950-87B4BCC93A0F}" srcOrd="1" destOrd="0" presId="urn:microsoft.com/office/officeart/2005/8/layout/hierarchy2"/>
    <dgm:cxn modelId="{00B3E886-38CD-47D8-9FDF-19D86F3D5E63}" type="presParOf" srcId="{C1C83E83-F224-41E2-8950-87B4BCC93A0F}" destId="{A3D5B5C2-B08B-4E19-8835-3BB1554F72CD}" srcOrd="0" destOrd="0" presId="urn:microsoft.com/office/officeart/2005/8/layout/hierarchy2"/>
    <dgm:cxn modelId="{07437CC4-4F24-4EBB-A483-D942D77AA9A1}" type="presParOf" srcId="{A3D5B5C2-B08B-4E19-8835-3BB1554F72CD}" destId="{0501CC62-9276-44EE-B025-816D3AA23BDE}" srcOrd="0" destOrd="0" presId="urn:microsoft.com/office/officeart/2005/8/layout/hierarchy2"/>
    <dgm:cxn modelId="{EA17DB1C-9580-4326-8E59-69A5C83AA58F}" type="presParOf" srcId="{C1C83E83-F224-41E2-8950-87B4BCC93A0F}" destId="{459E9D5F-102F-402F-BCF6-30D5AC95346E}" srcOrd="1" destOrd="0" presId="urn:microsoft.com/office/officeart/2005/8/layout/hierarchy2"/>
    <dgm:cxn modelId="{B44764BB-72A3-420D-A94D-336EA1A0C838}" type="presParOf" srcId="{459E9D5F-102F-402F-BCF6-30D5AC95346E}" destId="{83A13202-2737-480E-A6B0-DD61C8F28E18}" srcOrd="0" destOrd="0" presId="urn:microsoft.com/office/officeart/2005/8/layout/hierarchy2"/>
    <dgm:cxn modelId="{A207AC15-1DE8-472D-95A4-C181205186DB}" type="presParOf" srcId="{459E9D5F-102F-402F-BCF6-30D5AC95346E}" destId="{8FC4D0B9-4ABA-43F4-8AB6-8BC52DEDF4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1D713D-D04D-4E6F-B254-603569E13B1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C19832-169D-41C5-A0C9-65810332C6F6}">
      <dgm:prSet phldrT="[文本]"/>
      <dgm:spPr/>
      <dgm:t>
        <a:bodyPr/>
        <a:lstStyle/>
        <a:p>
          <a:r>
            <a:rPr lang="zh-CN" altLang="en-US" dirty="0"/>
            <a:t>第一、九行随机</a:t>
          </a:r>
          <a:r>
            <a:rPr lang="en-US" altLang="zh-CN" dirty="0"/>
            <a:t>1-9</a:t>
          </a:r>
          <a:endParaRPr lang="zh-CN" altLang="en-US" dirty="0"/>
        </a:p>
      </dgm:t>
    </dgm:pt>
    <dgm:pt modelId="{67F48B0F-EB84-42E5-8B38-A9473A1D72EA}" type="parTrans" cxnId="{D7EC5AD8-E5CE-488C-A5B6-226542B5B042}">
      <dgm:prSet/>
      <dgm:spPr/>
      <dgm:t>
        <a:bodyPr/>
        <a:lstStyle/>
        <a:p>
          <a:endParaRPr lang="zh-CN" altLang="en-US"/>
        </a:p>
      </dgm:t>
    </dgm:pt>
    <dgm:pt modelId="{F8F63874-1B1C-4990-B50F-BBE5932A8339}" type="sibTrans" cxnId="{D7EC5AD8-E5CE-488C-A5B6-226542B5B042}">
      <dgm:prSet/>
      <dgm:spPr/>
      <dgm:t>
        <a:bodyPr/>
        <a:lstStyle/>
        <a:p>
          <a:endParaRPr lang="zh-CN" altLang="en-US"/>
        </a:p>
      </dgm:t>
    </dgm:pt>
    <dgm:pt modelId="{5A5832E2-CC60-4973-B3FE-46A30A330B51}">
      <dgm:prSet phldrT="[文本]"/>
      <dgm:spPr/>
      <dgm:t>
        <a:bodyPr/>
        <a:lstStyle/>
        <a:p>
          <a:r>
            <a:rPr lang="zh-CN" altLang="en-US" dirty="0"/>
            <a:t>随机</a:t>
          </a:r>
          <a:r>
            <a:rPr lang="en-US" altLang="zh-CN" dirty="0"/>
            <a:t>6</a:t>
          </a:r>
          <a:r>
            <a:rPr lang="zh-CN" altLang="en-US" dirty="0"/>
            <a:t>格生成随机数</a:t>
          </a:r>
        </a:p>
      </dgm:t>
    </dgm:pt>
    <dgm:pt modelId="{CFFE7C6F-52ED-4BEF-B3FC-B4BEE4E8F87D}" type="parTrans" cxnId="{054B7F83-2750-406C-BB0E-90558E66C292}">
      <dgm:prSet/>
      <dgm:spPr/>
      <dgm:t>
        <a:bodyPr/>
        <a:lstStyle/>
        <a:p>
          <a:endParaRPr lang="zh-CN" altLang="en-US"/>
        </a:p>
      </dgm:t>
    </dgm:pt>
    <dgm:pt modelId="{33FCBD80-FBDD-4B3B-9408-9B9D2BF122ED}" type="sibTrans" cxnId="{054B7F83-2750-406C-BB0E-90558E66C292}">
      <dgm:prSet/>
      <dgm:spPr/>
      <dgm:t>
        <a:bodyPr/>
        <a:lstStyle/>
        <a:p>
          <a:endParaRPr lang="zh-CN" altLang="en-US"/>
        </a:p>
      </dgm:t>
    </dgm:pt>
    <dgm:pt modelId="{AC413978-D9B1-4C50-BDDC-379640DBE14B}">
      <dgm:prSet phldrT="[文本]"/>
      <dgm:spPr/>
      <dgm:t>
        <a:bodyPr/>
        <a:lstStyle/>
        <a:p>
          <a:r>
            <a:rPr lang="zh-CN" altLang="en-US" dirty="0"/>
            <a:t>求解</a:t>
          </a:r>
        </a:p>
      </dgm:t>
    </dgm:pt>
    <dgm:pt modelId="{652C9A05-84FD-4106-85F4-BEFA61F5837F}" type="parTrans" cxnId="{9B78596B-5425-4643-A4A4-FD3F184E24F9}">
      <dgm:prSet/>
      <dgm:spPr/>
      <dgm:t>
        <a:bodyPr/>
        <a:lstStyle/>
        <a:p>
          <a:endParaRPr lang="zh-CN" altLang="en-US"/>
        </a:p>
      </dgm:t>
    </dgm:pt>
    <dgm:pt modelId="{6A4F1830-11DA-444B-B84D-5B5B45271CAE}" type="sibTrans" cxnId="{9B78596B-5425-4643-A4A4-FD3F184E24F9}">
      <dgm:prSet/>
      <dgm:spPr/>
      <dgm:t>
        <a:bodyPr/>
        <a:lstStyle/>
        <a:p>
          <a:endParaRPr lang="zh-CN" altLang="en-US"/>
        </a:p>
      </dgm:t>
    </dgm:pt>
    <dgm:pt modelId="{FF2A59D1-AE2B-43A5-AD59-7B2C4B8672B9}">
      <dgm:prSet/>
      <dgm:spPr/>
      <dgm:t>
        <a:bodyPr/>
        <a:lstStyle/>
        <a:p>
          <a:r>
            <a:rPr lang="zh-CN" altLang="en-US" dirty="0"/>
            <a:t>挖空</a:t>
          </a:r>
        </a:p>
      </dgm:t>
    </dgm:pt>
    <dgm:pt modelId="{C7439FC4-DA9D-4B8C-9A4E-52BECDD99C26}" type="parTrans" cxnId="{2F65E475-29F2-4A78-A327-F457BBFCB840}">
      <dgm:prSet/>
      <dgm:spPr/>
      <dgm:t>
        <a:bodyPr/>
        <a:lstStyle/>
        <a:p>
          <a:endParaRPr lang="zh-CN" altLang="en-US"/>
        </a:p>
      </dgm:t>
    </dgm:pt>
    <dgm:pt modelId="{3ADE7E51-AC4D-4855-9ACA-787B71D258C9}" type="sibTrans" cxnId="{2F65E475-29F2-4A78-A327-F457BBFCB840}">
      <dgm:prSet/>
      <dgm:spPr/>
      <dgm:t>
        <a:bodyPr/>
        <a:lstStyle/>
        <a:p>
          <a:endParaRPr lang="zh-CN" altLang="en-US"/>
        </a:p>
      </dgm:t>
    </dgm:pt>
    <dgm:pt modelId="{37A7FE5F-EAFF-4DDD-A109-2222FC337DD3}" type="pres">
      <dgm:prSet presAssocID="{4F1D713D-D04D-4E6F-B254-603569E13B1F}" presName="Name0" presStyleCnt="0">
        <dgm:presLayoutVars>
          <dgm:dir/>
          <dgm:resizeHandles val="exact"/>
        </dgm:presLayoutVars>
      </dgm:prSet>
      <dgm:spPr/>
    </dgm:pt>
    <dgm:pt modelId="{643E461B-8E12-41AE-87A7-BC5E74E1CE5A}" type="pres">
      <dgm:prSet presAssocID="{67C19832-169D-41C5-A0C9-65810332C6F6}" presName="node" presStyleLbl="node1" presStyleIdx="0" presStyleCnt="4">
        <dgm:presLayoutVars>
          <dgm:bulletEnabled val="1"/>
        </dgm:presLayoutVars>
      </dgm:prSet>
      <dgm:spPr/>
    </dgm:pt>
    <dgm:pt modelId="{6D0CF51B-14F4-4213-8B00-5B566BD81AC7}" type="pres">
      <dgm:prSet presAssocID="{F8F63874-1B1C-4990-B50F-BBE5932A8339}" presName="sibTrans" presStyleLbl="sibTrans2D1" presStyleIdx="0" presStyleCnt="3"/>
      <dgm:spPr/>
    </dgm:pt>
    <dgm:pt modelId="{F955F4BB-10C8-4B4B-98E1-A08E94A13F1A}" type="pres">
      <dgm:prSet presAssocID="{F8F63874-1B1C-4990-B50F-BBE5932A8339}" presName="connectorText" presStyleLbl="sibTrans2D1" presStyleIdx="0" presStyleCnt="3"/>
      <dgm:spPr/>
    </dgm:pt>
    <dgm:pt modelId="{8CE3817A-BE96-4CE4-9829-95652E6A7F19}" type="pres">
      <dgm:prSet presAssocID="{5A5832E2-CC60-4973-B3FE-46A30A330B51}" presName="node" presStyleLbl="node1" presStyleIdx="1" presStyleCnt="4">
        <dgm:presLayoutVars>
          <dgm:bulletEnabled val="1"/>
        </dgm:presLayoutVars>
      </dgm:prSet>
      <dgm:spPr/>
    </dgm:pt>
    <dgm:pt modelId="{F6C5B906-052F-47C9-9386-912A1D79BB2A}" type="pres">
      <dgm:prSet presAssocID="{33FCBD80-FBDD-4B3B-9408-9B9D2BF122ED}" presName="sibTrans" presStyleLbl="sibTrans2D1" presStyleIdx="1" presStyleCnt="3"/>
      <dgm:spPr/>
    </dgm:pt>
    <dgm:pt modelId="{7520F95A-CD93-4816-8C48-10B911088C91}" type="pres">
      <dgm:prSet presAssocID="{33FCBD80-FBDD-4B3B-9408-9B9D2BF122ED}" presName="connectorText" presStyleLbl="sibTrans2D1" presStyleIdx="1" presStyleCnt="3"/>
      <dgm:spPr/>
    </dgm:pt>
    <dgm:pt modelId="{168FC2FD-D38A-41D6-867A-5EF07BCC4E6A}" type="pres">
      <dgm:prSet presAssocID="{AC413978-D9B1-4C50-BDDC-379640DBE14B}" presName="node" presStyleLbl="node1" presStyleIdx="2" presStyleCnt="4">
        <dgm:presLayoutVars>
          <dgm:bulletEnabled val="1"/>
        </dgm:presLayoutVars>
      </dgm:prSet>
      <dgm:spPr/>
    </dgm:pt>
    <dgm:pt modelId="{3A0D25E3-094A-4321-86E0-579270371F2F}" type="pres">
      <dgm:prSet presAssocID="{6A4F1830-11DA-444B-B84D-5B5B45271CAE}" presName="sibTrans" presStyleLbl="sibTrans2D1" presStyleIdx="2" presStyleCnt="3" custScaleX="187912"/>
      <dgm:spPr/>
    </dgm:pt>
    <dgm:pt modelId="{2AB875AF-0DA1-4D9C-8393-0BEF133CC727}" type="pres">
      <dgm:prSet presAssocID="{6A4F1830-11DA-444B-B84D-5B5B45271CAE}" presName="connectorText" presStyleLbl="sibTrans2D1" presStyleIdx="2" presStyleCnt="3"/>
      <dgm:spPr/>
    </dgm:pt>
    <dgm:pt modelId="{64FCCD46-21E1-49D2-BE11-F063FFBBEAFE}" type="pres">
      <dgm:prSet presAssocID="{FF2A59D1-AE2B-43A5-AD59-7B2C4B8672B9}" presName="node" presStyleLbl="node1" presStyleIdx="3" presStyleCnt="4">
        <dgm:presLayoutVars>
          <dgm:bulletEnabled val="1"/>
        </dgm:presLayoutVars>
      </dgm:prSet>
      <dgm:spPr/>
    </dgm:pt>
  </dgm:ptLst>
  <dgm:cxnLst>
    <dgm:cxn modelId="{05DC0808-9598-4EC9-A2B5-437612C52418}" type="presOf" srcId="{6A4F1830-11DA-444B-B84D-5B5B45271CAE}" destId="{3A0D25E3-094A-4321-86E0-579270371F2F}" srcOrd="0" destOrd="0" presId="urn:microsoft.com/office/officeart/2005/8/layout/process1"/>
    <dgm:cxn modelId="{30476520-8B0A-4B49-A64A-C8B16E7E7D5D}" type="presOf" srcId="{5A5832E2-CC60-4973-B3FE-46A30A330B51}" destId="{8CE3817A-BE96-4CE4-9829-95652E6A7F19}" srcOrd="0" destOrd="0" presId="urn:microsoft.com/office/officeart/2005/8/layout/process1"/>
    <dgm:cxn modelId="{13D90636-5A46-445A-9B88-63F396D097A1}" type="presOf" srcId="{33FCBD80-FBDD-4B3B-9408-9B9D2BF122ED}" destId="{F6C5B906-052F-47C9-9386-912A1D79BB2A}" srcOrd="0" destOrd="0" presId="urn:microsoft.com/office/officeart/2005/8/layout/process1"/>
    <dgm:cxn modelId="{75EFD362-DD1A-419F-B595-882CB13416E7}" type="presOf" srcId="{4F1D713D-D04D-4E6F-B254-603569E13B1F}" destId="{37A7FE5F-EAFF-4DDD-A109-2222FC337DD3}" srcOrd="0" destOrd="0" presId="urn:microsoft.com/office/officeart/2005/8/layout/process1"/>
    <dgm:cxn modelId="{51FB0743-6B22-42AC-BBE6-64FDE2F58D5B}" type="presOf" srcId="{33FCBD80-FBDD-4B3B-9408-9B9D2BF122ED}" destId="{7520F95A-CD93-4816-8C48-10B911088C91}" srcOrd="1" destOrd="0" presId="urn:microsoft.com/office/officeart/2005/8/layout/process1"/>
    <dgm:cxn modelId="{9B78596B-5425-4643-A4A4-FD3F184E24F9}" srcId="{4F1D713D-D04D-4E6F-B254-603569E13B1F}" destId="{AC413978-D9B1-4C50-BDDC-379640DBE14B}" srcOrd="2" destOrd="0" parTransId="{652C9A05-84FD-4106-85F4-BEFA61F5837F}" sibTransId="{6A4F1830-11DA-444B-B84D-5B5B45271CAE}"/>
    <dgm:cxn modelId="{FA74D94B-AC0B-4CA1-B1AA-D95E728A6117}" type="presOf" srcId="{F8F63874-1B1C-4990-B50F-BBE5932A8339}" destId="{6D0CF51B-14F4-4213-8B00-5B566BD81AC7}" srcOrd="0" destOrd="0" presId="urn:microsoft.com/office/officeart/2005/8/layout/process1"/>
    <dgm:cxn modelId="{4F2B774F-5D4E-45BA-A16A-5A4F407D966B}" type="presOf" srcId="{F8F63874-1B1C-4990-B50F-BBE5932A8339}" destId="{F955F4BB-10C8-4B4B-98E1-A08E94A13F1A}" srcOrd="1" destOrd="0" presId="urn:microsoft.com/office/officeart/2005/8/layout/process1"/>
    <dgm:cxn modelId="{2F65E475-29F2-4A78-A327-F457BBFCB840}" srcId="{4F1D713D-D04D-4E6F-B254-603569E13B1F}" destId="{FF2A59D1-AE2B-43A5-AD59-7B2C4B8672B9}" srcOrd="3" destOrd="0" parTransId="{C7439FC4-DA9D-4B8C-9A4E-52BECDD99C26}" sibTransId="{3ADE7E51-AC4D-4855-9ACA-787B71D258C9}"/>
    <dgm:cxn modelId="{054B7F83-2750-406C-BB0E-90558E66C292}" srcId="{4F1D713D-D04D-4E6F-B254-603569E13B1F}" destId="{5A5832E2-CC60-4973-B3FE-46A30A330B51}" srcOrd="1" destOrd="0" parTransId="{CFFE7C6F-52ED-4BEF-B3FC-B4BEE4E8F87D}" sibTransId="{33FCBD80-FBDD-4B3B-9408-9B9D2BF122ED}"/>
    <dgm:cxn modelId="{04F5B291-FB1D-4183-894E-D5FB8425A365}" type="presOf" srcId="{67C19832-169D-41C5-A0C9-65810332C6F6}" destId="{643E461B-8E12-41AE-87A7-BC5E74E1CE5A}" srcOrd="0" destOrd="0" presId="urn:microsoft.com/office/officeart/2005/8/layout/process1"/>
    <dgm:cxn modelId="{077767A8-1900-4465-95D6-0A7F9EF17BB0}" type="presOf" srcId="{AC413978-D9B1-4C50-BDDC-379640DBE14B}" destId="{168FC2FD-D38A-41D6-867A-5EF07BCC4E6A}" srcOrd="0" destOrd="0" presId="urn:microsoft.com/office/officeart/2005/8/layout/process1"/>
    <dgm:cxn modelId="{764794CA-C9F3-485B-B135-F8C05943BB78}" type="presOf" srcId="{FF2A59D1-AE2B-43A5-AD59-7B2C4B8672B9}" destId="{64FCCD46-21E1-49D2-BE11-F063FFBBEAFE}" srcOrd="0" destOrd="0" presId="urn:microsoft.com/office/officeart/2005/8/layout/process1"/>
    <dgm:cxn modelId="{D7EC5AD8-E5CE-488C-A5B6-226542B5B042}" srcId="{4F1D713D-D04D-4E6F-B254-603569E13B1F}" destId="{67C19832-169D-41C5-A0C9-65810332C6F6}" srcOrd="0" destOrd="0" parTransId="{67F48B0F-EB84-42E5-8B38-A9473A1D72EA}" sibTransId="{F8F63874-1B1C-4990-B50F-BBE5932A8339}"/>
    <dgm:cxn modelId="{29B8C5EE-12FC-4B45-9EE1-39F6F930A094}" type="presOf" srcId="{6A4F1830-11DA-444B-B84D-5B5B45271CAE}" destId="{2AB875AF-0DA1-4D9C-8393-0BEF133CC727}" srcOrd="1" destOrd="0" presId="urn:microsoft.com/office/officeart/2005/8/layout/process1"/>
    <dgm:cxn modelId="{2CB0EE3C-50AD-4A0E-BD79-F03B379B9666}" type="presParOf" srcId="{37A7FE5F-EAFF-4DDD-A109-2222FC337DD3}" destId="{643E461B-8E12-41AE-87A7-BC5E74E1CE5A}" srcOrd="0" destOrd="0" presId="urn:microsoft.com/office/officeart/2005/8/layout/process1"/>
    <dgm:cxn modelId="{A3B3C84A-F514-4783-B22E-69AC6102FF3C}" type="presParOf" srcId="{37A7FE5F-EAFF-4DDD-A109-2222FC337DD3}" destId="{6D0CF51B-14F4-4213-8B00-5B566BD81AC7}" srcOrd="1" destOrd="0" presId="urn:microsoft.com/office/officeart/2005/8/layout/process1"/>
    <dgm:cxn modelId="{8AFEA235-ACF6-4C2D-BF7F-25AD1042DFF7}" type="presParOf" srcId="{6D0CF51B-14F4-4213-8B00-5B566BD81AC7}" destId="{F955F4BB-10C8-4B4B-98E1-A08E94A13F1A}" srcOrd="0" destOrd="0" presId="urn:microsoft.com/office/officeart/2005/8/layout/process1"/>
    <dgm:cxn modelId="{6056F638-0CF0-45CF-896A-4BCB2F157004}" type="presParOf" srcId="{37A7FE5F-EAFF-4DDD-A109-2222FC337DD3}" destId="{8CE3817A-BE96-4CE4-9829-95652E6A7F19}" srcOrd="2" destOrd="0" presId="urn:microsoft.com/office/officeart/2005/8/layout/process1"/>
    <dgm:cxn modelId="{E56D1D6E-FFC0-45E3-8E0B-5BD8CB1D1CD1}" type="presParOf" srcId="{37A7FE5F-EAFF-4DDD-A109-2222FC337DD3}" destId="{F6C5B906-052F-47C9-9386-912A1D79BB2A}" srcOrd="3" destOrd="0" presId="urn:microsoft.com/office/officeart/2005/8/layout/process1"/>
    <dgm:cxn modelId="{BB71594E-4255-4803-B83E-3EED16DC555D}" type="presParOf" srcId="{F6C5B906-052F-47C9-9386-912A1D79BB2A}" destId="{7520F95A-CD93-4816-8C48-10B911088C91}" srcOrd="0" destOrd="0" presId="urn:microsoft.com/office/officeart/2005/8/layout/process1"/>
    <dgm:cxn modelId="{B6E65F0D-A02F-44C0-9C10-FE33E252CAF9}" type="presParOf" srcId="{37A7FE5F-EAFF-4DDD-A109-2222FC337DD3}" destId="{168FC2FD-D38A-41D6-867A-5EF07BCC4E6A}" srcOrd="4" destOrd="0" presId="urn:microsoft.com/office/officeart/2005/8/layout/process1"/>
    <dgm:cxn modelId="{FFCCDDEE-6CAE-42C8-97D0-DE577AE95BBF}" type="presParOf" srcId="{37A7FE5F-EAFF-4DDD-A109-2222FC337DD3}" destId="{3A0D25E3-094A-4321-86E0-579270371F2F}" srcOrd="5" destOrd="0" presId="urn:microsoft.com/office/officeart/2005/8/layout/process1"/>
    <dgm:cxn modelId="{B322E4B0-8717-4D73-9EB2-2C7718660E3F}" type="presParOf" srcId="{3A0D25E3-094A-4321-86E0-579270371F2F}" destId="{2AB875AF-0DA1-4D9C-8393-0BEF133CC727}" srcOrd="0" destOrd="0" presId="urn:microsoft.com/office/officeart/2005/8/layout/process1"/>
    <dgm:cxn modelId="{C9D48CDD-C1C4-4BE6-A396-0F9477088FB9}" type="presParOf" srcId="{37A7FE5F-EAFF-4DDD-A109-2222FC337DD3}" destId="{64FCCD46-21E1-49D2-BE11-F063FFBBEAF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D697E-20FB-4E9D-831B-82768BEB0026}">
      <dsp:nvSpPr>
        <dsp:cNvPr id="0" name=""/>
        <dsp:cNvSpPr/>
      </dsp:nvSpPr>
      <dsp:spPr>
        <a:xfrm>
          <a:off x="4515432" y="4920774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96764" y="4951687"/>
        <a:ext cx="29613" cy="29613"/>
      </dsp:txXfrm>
    </dsp:sp>
    <dsp:sp modelId="{4BE112D2-E2BA-4476-9AFA-6AFE0E2385B8}">
      <dsp:nvSpPr>
        <dsp:cNvPr id="0" name=""/>
        <dsp:cNvSpPr/>
      </dsp:nvSpPr>
      <dsp:spPr>
        <a:xfrm>
          <a:off x="961758" y="2991478"/>
          <a:ext cx="592278" cy="197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1975015"/>
              </a:lnTo>
              <a:lnTo>
                <a:pt x="592278" y="19750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206350" y="3927438"/>
        <a:ext cx="103095" cy="103095"/>
      </dsp:txXfrm>
    </dsp:sp>
    <dsp:sp modelId="{889DA8C2-845E-445D-8CA6-FDB30D701819}">
      <dsp:nvSpPr>
        <dsp:cNvPr id="0" name=""/>
        <dsp:cNvSpPr/>
      </dsp:nvSpPr>
      <dsp:spPr>
        <a:xfrm>
          <a:off x="4515432" y="379219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96764" y="3823106"/>
        <a:ext cx="29613" cy="29613"/>
      </dsp:txXfrm>
    </dsp:sp>
    <dsp:sp modelId="{D150F8A2-03B2-4C1F-904D-087ED5E988B5}">
      <dsp:nvSpPr>
        <dsp:cNvPr id="0" name=""/>
        <dsp:cNvSpPr/>
      </dsp:nvSpPr>
      <dsp:spPr>
        <a:xfrm>
          <a:off x="961758" y="2991478"/>
          <a:ext cx="592278" cy="846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846435"/>
              </a:lnTo>
              <a:lnTo>
                <a:pt x="592278" y="84643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32071" y="3388869"/>
        <a:ext cx="51653" cy="51653"/>
      </dsp:txXfrm>
    </dsp:sp>
    <dsp:sp modelId="{720206ED-52DB-409F-ACAC-B42E7BD30C0A}">
      <dsp:nvSpPr>
        <dsp:cNvPr id="0" name=""/>
        <dsp:cNvSpPr/>
      </dsp:nvSpPr>
      <dsp:spPr>
        <a:xfrm>
          <a:off x="4515432" y="266361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96764" y="2694526"/>
        <a:ext cx="29613" cy="29613"/>
      </dsp:txXfrm>
    </dsp:sp>
    <dsp:sp modelId="{232D6F20-F844-43C3-861E-D6EEC72A7A59}">
      <dsp:nvSpPr>
        <dsp:cNvPr id="0" name=""/>
        <dsp:cNvSpPr/>
      </dsp:nvSpPr>
      <dsp:spPr>
        <a:xfrm>
          <a:off x="961758" y="2709333"/>
          <a:ext cx="592278" cy="282145"/>
        </a:xfrm>
        <a:custGeom>
          <a:avLst/>
          <a:gdLst/>
          <a:ahLst/>
          <a:cxnLst/>
          <a:rect l="0" t="0" r="0" b="0"/>
          <a:pathLst>
            <a:path>
              <a:moveTo>
                <a:pt x="0" y="282145"/>
              </a:moveTo>
              <a:lnTo>
                <a:pt x="296139" y="282145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41496" y="2834004"/>
        <a:ext cx="32802" cy="32802"/>
      </dsp:txXfrm>
    </dsp:sp>
    <dsp:sp modelId="{565A894F-DC49-4BB6-8BC1-5C82FAAAEF42}">
      <dsp:nvSpPr>
        <dsp:cNvPr id="0" name=""/>
        <dsp:cNvSpPr/>
      </dsp:nvSpPr>
      <dsp:spPr>
        <a:xfrm>
          <a:off x="4515432" y="1016463"/>
          <a:ext cx="592278" cy="564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564290"/>
              </a:lnTo>
              <a:lnTo>
                <a:pt x="592278" y="56429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91120" y="1278156"/>
        <a:ext cx="40902" cy="40902"/>
      </dsp:txXfrm>
    </dsp:sp>
    <dsp:sp modelId="{96BACB06-301A-4366-A1F7-0B5EB19EE7AD}">
      <dsp:nvSpPr>
        <dsp:cNvPr id="0" name=""/>
        <dsp:cNvSpPr/>
      </dsp:nvSpPr>
      <dsp:spPr>
        <a:xfrm>
          <a:off x="4515432" y="452172"/>
          <a:ext cx="592278" cy="564290"/>
        </a:xfrm>
        <a:custGeom>
          <a:avLst/>
          <a:gdLst/>
          <a:ahLst/>
          <a:cxnLst/>
          <a:rect l="0" t="0" r="0" b="0"/>
          <a:pathLst>
            <a:path>
              <a:moveTo>
                <a:pt x="0" y="564290"/>
              </a:moveTo>
              <a:lnTo>
                <a:pt x="296139" y="56429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91120" y="713866"/>
        <a:ext cx="40902" cy="40902"/>
      </dsp:txXfrm>
    </dsp:sp>
    <dsp:sp modelId="{13977C01-A814-43EF-B312-281CE4B609BD}">
      <dsp:nvSpPr>
        <dsp:cNvPr id="0" name=""/>
        <dsp:cNvSpPr/>
      </dsp:nvSpPr>
      <dsp:spPr>
        <a:xfrm>
          <a:off x="961758" y="1016463"/>
          <a:ext cx="592278" cy="1975015"/>
        </a:xfrm>
        <a:custGeom>
          <a:avLst/>
          <a:gdLst/>
          <a:ahLst/>
          <a:cxnLst/>
          <a:rect l="0" t="0" r="0" b="0"/>
          <a:pathLst>
            <a:path>
              <a:moveTo>
                <a:pt x="0" y="1975015"/>
              </a:moveTo>
              <a:lnTo>
                <a:pt x="296139" y="1975015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206350" y="1952423"/>
        <a:ext cx="103095" cy="103095"/>
      </dsp:txXfrm>
    </dsp:sp>
    <dsp:sp modelId="{3BA0EE94-2BD4-4914-8B8E-6BF222C03C83}">
      <dsp:nvSpPr>
        <dsp:cNvPr id="0" name=""/>
        <dsp:cNvSpPr/>
      </dsp:nvSpPr>
      <dsp:spPr>
        <a:xfrm rot="16200000">
          <a:off x="-1865632" y="2540046"/>
          <a:ext cx="4751916" cy="9028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900" kern="1200" dirty="0"/>
        </a:p>
      </dsp:txBody>
      <dsp:txXfrm>
        <a:off x="-1865632" y="2540046"/>
        <a:ext cx="4751916" cy="902864"/>
      </dsp:txXfrm>
    </dsp:sp>
    <dsp:sp modelId="{3399B5CA-9244-4821-B64B-EF9EB7B82855}">
      <dsp:nvSpPr>
        <dsp:cNvPr id="0" name=""/>
        <dsp:cNvSpPr/>
      </dsp:nvSpPr>
      <dsp:spPr>
        <a:xfrm>
          <a:off x="1554037" y="565030"/>
          <a:ext cx="2961394" cy="902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算法</a:t>
          </a:r>
        </a:p>
      </dsp:txBody>
      <dsp:txXfrm>
        <a:off x="1554037" y="565030"/>
        <a:ext cx="2961394" cy="902864"/>
      </dsp:txXfrm>
    </dsp:sp>
    <dsp:sp modelId="{2FBB0F9D-B217-4832-A7BE-5CA442C76D67}">
      <dsp:nvSpPr>
        <dsp:cNvPr id="0" name=""/>
        <dsp:cNvSpPr/>
      </dsp:nvSpPr>
      <dsp:spPr>
        <a:xfrm>
          <a:off x="5107711" y="740"/>
          <a:ext cx="2961394" cy="902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解题</a:t>
          </a:r>
        </a:p>
      </dsp:txBody>
      <dsp:txXfrm>
        <a:off x="5107711" y="740"/>
        <a:ext cx="2961394" cy="902864"/>
      </dsp:txXfrm>
    </dsp:sp>
    <dsp:sp modelId="{B597725A-10E9-41B6-9D6B-2CE11BF7DCF6}">
      <dsp:nvSpPr>
        <dsp:cNvPr id="0" name=""/>
        <dsp:cNvSpPr/>
      </dsp:nvSpPr>
      <dsp:spPr>
        <a:xfrm>
          <a:off x="5107711" y="1129321"/>
          <a:ext cx="2961394" cy="902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生成</a:t>
          </a:r>
        </a:p>
      </dsp:txBody>
      <dsp:txXfrm>
        <a:off x="5107711" y="1129321"/>
        <a:ext cx="2961394" cy="902864"/>
      </dsp:txXfrm>
    </dsp:sp>
    <dsp:sp modelId="{B5D795EA-5C15-488E-A730-DED592A327C2}">
      <dsp:nvSpPr>
        <dsp:cNvPr id="0" name=""/>
        <dsp:cNvSpPr/>
      </dsp:nvSpPr>
      <dsp:spPr>
        <a:xfrm>
          <a:off x="1554037" y="2257901"/>
          <a:ext cx="2961394" cy="902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交互</a:t>
          </a:r>
        </a:p>
      </dsp:txBody>
      <dsp:txXfrm>
        <a:off x="1554037" y="2257901"/>
        <a:ext cx="2961394" cy="902864"/>
      </dsp:txXfrm>
    </dsp:sp>
    <dsp:sp modelId="{03E578CE-772D-4E3A-8156-C3C564238285}">
      <dsp:nvSpPr>
        <dsp:cNvPr id="0" name=""/>
        <dsp:cNvSpPr/>
      </dsp:nvSpPr>
      <dsp:spPr>
        <a:xfrm>
          <a:off x="5107711" y="2257901"/>
          <a:ext cx="2961394" cy="902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填入数字</a:t>
          </a:r>
        </a:p>
      </dsp:txBody>
      <dsp:txXfrm>
        <a:off x="5107711" y="2257901"/>
        <a:ext cx="2961394" cy="902864"/>
      </dsp:txXfrm>
    </dsp:sp>
    <dsp:sp modelId="{A6FAFC8B-9B0D-4B27-ACFB-7E51AD08BA11}">
      <dsp:nvSpPr>
        <dsp:cNvPr id="0" name=""/>
        <dsp:cNvSpPr/>
      </dsp:nvSpPr>
      <dsp:spPr>
        <a:xfrm>
          <a:off x="1554037" y="3386481"/>
          <a:ext cx="2961394" cy="902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操作</a:t>
          </a:r>
        </a:p>
      </dsp:txBody>
      <dsp:txXfrm>
        <a:off x="1554037" y="3386481"/>
        <a:ext cx="2961394" cy="902864"/>
      </dsp:txXfrm>
    </dsp:sp>
    <dsp:sp modelId="{E66DA04E-4F43-477F-BDB2-67C300004D6B}">
      <dsp:nvSpPr>
        <dsp:cNvPr id="0" name=""/>
        <dsp:cNvSpPr/>
      </dsp:nvSpPr>
      <dsp:spPr>
        <a:xfrm>
          <a:off x="5107711" y="3386481"/>
          <a:ext cx="2961394" cy="902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键鼠</a:t>
          </a:r>
        </a:p>
      </dsp:txBody>
      <dsp:txXfrm>
        <a:off x="5107711" y="3386481"/>
        <a:ext cx="2961394" cy="902864"/>
      </dsp:txXfrm>
    </dsp:sp>
    <dsp:sp modelId="{404C4A52-250B-4DD7-B11D-065A7F10DC9E}">
      <dsp:nvSpPr>
        <dsp:cNvPr id="0" name=""/>
        <dsp:cNvSpPr/>
      </dsp:nvSpPr>
      <dsp:spPr>
        <a:xfrm>
          <a:off x="1554037" y="4515061"/>
          <a:ext cx="2961394" cy="902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其他</a:t>
          </a:r>
        </a:p>
      </dsp:txBody>
      <dsp:txXfrm>
        <a:off x="1554037" y="4515061"/>
        <a:ext cx="2961394" cy="902864"/>
      </dsp:txXfrm>
    </dsp:sp>
    <dsp:sp modelId="{8A42F4E0-CE12-469C-A384-339CC09D359B}">
      <dsp:nvSpPr>
        <dsp:cNvPr id="0" name=""/>
        <dsp:cNvSpPr/>
      </dsp:nvSpPr>
      <dsp:spPr>
        <a:xfrm>
          <a:off x="5107711" y="4515061"/>
          <a:ext cx="2961394" cy="902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界面设计</a:t>
          </a:r>
        </a:p>
      </dsp:txBody>
      <dsp:txXfrm>
        <a:off x="5107711" y="4515061"/>
        <a:ext cx="2961394" cy="902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B84ED-655B-40C9-A469-010EE3387B05}">
      <dsp:nvSpPr>
        <dsp:cNvPr id="0" name=""/>
        <dsp:cNvSpPr/>
      </dsp:nvSpPr>
      <dsp:spPr>
        <a:xfrm>
          <a:off x="6102" y="3127907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开始</a:t>
          </a:r>
        </a:p>
      </dsp:txBody>
      <dsp:txXfrm>
        <a:off x="22483" y="3144288"/>
        <a:ext cx="1085833" cy="526535"/>
      </dsp:txXfrm>
    </dsp:sp>
    <dsp:sp modelId="{3BA8FEFD-686A-4B3F-A2D4-89CEA88BF7D9}">
      <dsp:nvSpPr>
        <dsp:cNvPr id="0" name=""/>
        <dsp:cNvSpPr/>
      </dsp:nvSpPr>
      <dsp:spPr>
        <a:xfrm rot="18770822">
          <a:off x="1019439" y="3159306"/>
          <a:ext cx="657955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657955" y="7053"/>
              </a:lnTo>
            </a:path>
          </a:pathLst>
        </a:custGeom>
        <a:noFill/>
        <a:ln w="15875" cap="rnd" cmpd="sng" algn="ctr">
          <a:solidFill>
            <a:scrgbClr r="0" g="0" b="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31968" y="3149910"/>
        <a:ext cx="32897" cy="32897"/>
      </dsp:txXfrm>
    </dsp:sp>
    <dsp:sp modelId="{F62D7198-E9FC-4AD5-8FF1-3E815A4C5EEA}">
      <dsp:nvSpPr>
        <dsp:cNvPr id="0" name=""/>
        <dsp:cNvSpPr/>
      </dsp:nvSpPr>
      <dsp:spPr>
        <a:xfrm>
          <a:off x="1572136" y="2645513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求解</a:t>
          </a:r>
        </a:p>
      </dsp:txBody>
      <dsp:txXfrm>
        <a:off x="1588517" y="2661894"/>
        <a:ext cx="1085833" cy="526535"/>
      </dsp:txXfrm>
    </dsp:sp>
    <dsp:sp modelId="{3BEEE254-2014-42F1-B357-E0130655D81A}">
      <dsp:nvSpPr>
        <dsp:cNvPr id="0" name=""/>
        <dsp:cNvSpPr/>
      </dsp:nvSpPr>
      <dsp:spPr>
        <a:xfrm>
          <a:off x="2690731" y="2918109"/>
          <a:ext cx="447438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447438" y="7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3265" y="2913976"/>
        <a:ext cx="22371" cy="22371"/>
      </dsp:txXfrm>
    </dsp:sp>
    <dsp:sp modelId="{DE152384-44F2-42DE-AC33-50621B05D73E}">
      <dsp:nvSpPr>
        <dsp:cNvPr id="0" name=""/>
        <dsp:cNvSpPr/>
      </dsp:nvSpPr>
      <dsp:spPr>
        <a:xfrm>
          <a:off x="3138170" y="2645513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输入题目</a:t>
          </a:r>
        </a:p>
      </dsp:txBody>
      <dsp:txXfrm>
        <a:off x="3154551" y="2661894"/>
        <a:ext cx="1085833" cy="526535"/>
      </dsp:txXfrm>
    </dsp:sp>
    <dsp:sp modelId="{7C50AC6C-297B-4C8B-8DCF-A777E640BC55}">
      <dsp:nvSpPr>
        <dsp:cNvPr id="0" name=""/>
        <dsp:cNvSpPr/>
      </dsp:nvSpPr>
      <dsp:spPr>
        <a:xfrm>
          <a:off x="4256765" y="2918109"/>
          <a:ext cx="447438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447438" y="7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69299" y="2913976"/>
        <a:ext cx="22371" cy="22371"/>
      </dsp:txXfrm>
    </dsp:sp>
    <dsp:sp modelId="{629CF436-3C2D-47A8-96FB-D9DA45D22FDF}">
      <dsp:nvSpPr>
        <dsp:cNvPr id="0" name=""/>
        <dsp:cNvSpPr/>
      </dsp:nvSpPr>
      <dsp:spPr>
        <a:xfrm>
          <a:off x="4704204" y="2645513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程序求解</a:t>
          </a:r>
        </a:p>
      </dsp:txBody>
      <dsp:txXfrm>
        <a:off x="4720585" y="2661894"/>
        <a:ext cx="1085833" cy="526535"/>
      </dsp:txXfrm>
    </dsp:sp>
    <dsp:sp modelId="{AB34EE05-A5F8-4897-B72B-6827AF545D8E}">
      <dsp:nvSpPr>
        <dsp:cNvPr id="0" name=""/>
        <dsp:cNvSpPr/>
      </dsp:nvSpPr>
      <dsp:spPr>
        <a:xfrm>
          <a:off x="5822799" y="2918109"/>
          <a:ext cx="447438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447438" y="7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35333" y="2913976"/>
        <a:ext cx="22371" cy="22371"/>
      </dsp:txXfrm>
    </dsp:sp>
    <dsp:sp modelId="{2493CF28-7543-4402-BA51-72AA0B23588A}">
      <dsp:nvSpPr>
        <dsp:cNvPr id="0" name=""/>
        <dsp:cNvSpPr/>
      </dsp:nvSpPr>
      <dsp:spPr>
        <a:xfrm>
          <a:off x="6270238" y="2645513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输出结果</a:t>
          </a:r>
        </a:p>
      </dsp:txBody>
      <dsp:txXfrm>
        <a:off x="6286619" y="2661894"/>
        <a:ext cx="1085833" cy="526535"/>
      </dsp:txXfrm>
    </dsp:sp>
    <dsp:sp modelId="{4E6CC196-F49B-4DF9-8D9F-528EDF1BB759}">
      <dsp:nvSpPr>
        <dsp:cNvPr id="0" name=""/>
        <dsp:cNvSpPr/>
      </dsp:nvSpPr>
      <dsp:spPr>
        <a:xfrm rot="2829178">
          <a:off x="1019439" y="3641700"/>
          <a:ext cx="657955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657955" y="7053"/>
              </a:lnTo>
            </a:path>
          </a:pathLst>
        </a:custGeom>
        <a:noFill/>
        <a:ln w="15875" cap="rnd" cmpd="sng" algn="ctr">
          <a:solidFill>
            <a:scrgbClr r="0" g="0" b="0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31968" y="3632305"/>
        <a:ext cx="32897" cy="32897"/>
      </dsp:txXfrm>
    </dsp:sp>
    <dsp:sp modelId="{A28B5E1F-759A-4917-9A02-1908101F1C51}">
      <dsp:nvSpPr>
        <dsp:cNvPr id="0" name=""/>
        <dsp:cNvSpPr/>
      </dsp:nvSpPr>
      <dsp:spPr>
        <a:xfrm>
          <a:off x="1572136" y="3610302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游玩</a:t>
          </a:r>
        </a:p>
      </dsp:txBody>
      <dsp:txXfrm>
        <a:off x="1588517" y="3626683"/>
        <a:ext cx="1085833" cy="526535"/>
      </dsp:txXfrm>
    </dsp:sp>
    <dsp:sp modelId="{C5F2D624-9A03-4730-A0BA-6EE817E54D5C}">
      <dsp:nvSpPr>
        <dsp:cNvPr id="0" name=""/>
        <dsp:cNvSpPr/>
      </dsp:nvSpPr>
      <dsp:spPr>
        <a:xfrm>
          <a:off x="2690731" y="3882898"/>
          <a:ext cx="447438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447438" y="7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03265" y="3878765"/>
        <a:ext cx="22371" cy="22371"/>
      </dsp:txXfrm>
    </dsp:sp>
    <dsp:sp modelId="{56E88121-5C13-4613-A663-24B933044552}">
      <dsp:nvSpPr>
        <dsp:cNvPr id="0" name=""/>
        <dsp:cNvSpPr/>
      </dsp:nvSpPr>
      <dsp:spPr>
        <a:xfrm>
          <a:off x="3138170" y="3610302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程序生成题目</a:t>
          </a:r>
        </a:p>
      </dsp:txBody>
      <dsp:txXfrm>
        <a:off x="3154551" y="3626683"/>
        <a:ext cx="1085833" cy="526535"/>
      </dsp:txXfrm>
    </dsp:sp>
    <dsp:sp modelId="{75701282-D389-4FA3-98BE-4B8FD1D1DA8C}">
      <dsp:nvSpPr>
        <dsp:cNvPr id="0" name=""/>
        <dsp:cNvSpPr/>
      </dsp:nvSpPr>
      <dsp:spPr>
        <a:xfrm>
          <a:off x="4256765" y="3882898"/>
          <a:ext cx="447438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447438" y="7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69299" y="3878765"/>
        <a:ext cx="22371" cy="22371"/>
      </dsp:txXfrm>
    </dsp:sp>
    <dsp:sp modelId="{7DA54B98-D9CA-40CC-832E-BA174A3081B9}">
      <dsp:nvSpPr>
        <dsp:cNvPr id="0" name=""/>
        <dsp:cNvSpPr/>
      </dsp:nvSpPr>
      <dsp:spPr>
        <a:xfrm>
          <a:off x="4704204" y="3610302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玩家解题</a:t>
          </a:r>
        </a:p>
      </dsp:txBody>
      <dsp:txXfrm>
        <a:off x="4720585" y="3626683"/>
        <a:ext cx="1085833" cy="526535"/>
      </dsp:txXfrm>
    </dsp:sp>
    <dsp:sp modelId="{F9AE7C9F-989C-4A69-8741-AA785D44DF07}">
      <dsp:nvSpPr>
        <dsp:cNvPr id="0" name=""/>
        <dsp:cNvSpPr/>
      </dsp:nvSpPr>
      <dsp:spPr>
        <a:xfrm rot="6537636">
          <a:off x="5091897" y="4404625"/>
          <a:ext cx="1103317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1103317" y="7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615973" y="4384095"/>
        <a:ext cx="55165" cy="55165"/>
      </dsp:txXfrm>
    </dsp:sp>
    <dsp:sp modelId="{BFDF0CA2-918A-4B84-8B7E-C3F4AD18F997}">
      <dsp:nvSpPr>
        <dsp:cNvPr id="0" name=""/>
        <dsp:cNvSpPr/>
      </dsp:nvSpPr>
      <dsp:spPr>
        <a:xfrm>
          <a:off x="5464312" y="4653756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判断正误</a:t>
          </a:r>
        </a:p>
      </dsp:txBody>
      <dsp:txXfrm>
        <a:off x="5480693" y="4670137"/>
        <a:ext cx="1085833" cy="526535"/>
      </dsp:txXfrm>
    </dsp:sp>
    <dsp:sp modelId="{51554222-053E-47E6-9AB3-FDCEA2138E5E}">
      <dsp:nvSpPr>
        <dsp:cNvPr id="0" name=""/>
        <dsp:cNvSpPr/>
      </dsp:nvSpPr>
      <dsp:spPr>
        <a:xfrm rot="6689261">
          <a:off x="5908572" y="5385597"/>
          <a:ext cx="987096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987096" y="7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6377443" y="5367972"/>
        <a:ext cx="49354" cy="49354"/>
      </dsp:txXfrm>
    </dsp:sp>
    <dsp:sp modelId="{4BA64978-371E-464B-8BA4-60583BA9BC4E}">
      <dsp:nvSpPr>
        <dsp:cNvPr id="0" name=""/>
        <dsp:cNvSpPr/>
      </dsp:nvSpPr>
      <dsp:spPr>
        <a:xfrm>
          <a:off x="6221333" y="5572246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有误</a:t>
          </a:r>
        </a:p>
      </dsp:txBody>
      <dsp:txXfrm>
        <a:off x="6237714" y="5588627"/>
        <a:ext cx="1085833" cy="526535"/>
      </dsp:txXfrm>
    </dsp:sp>
    <dsp:sp modelId="{8B4409C1-904B-466B-B9B5-E02AE4C1B840}">
      <dsp:nvSpPr>
        <dsp:cNvPr id="0" name=""/>
        <dsp:cNvSpPr/>
      </dsp:nvSpPr>
      <dsp:spPr>
        <a:xfrm rot="7127063">
          <a:off x="6553678" y="6309973"/>
          <a:ext cx="1061413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1061413" y="7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7057850" y="6290491"/>
        <a:ext cx="53070" cy="53070"/>
      </dsp:txXfrm>
    </dsp:sp>
    <dsp:sp modelId="{4369083D-72D0-4C2F-A96A-9C9523D9BFF4}">
      <dsp:nvSpPr>
        <dsp:cNvPr id="0" name=""/>
        <dsp:cNvSpPr/>
      </dsp:nvSpPr>
      <dsp:spPr>
        <a:xfrm>
          <a:off x="6828842" y="6502509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输出错误信息</a:t>
          </a:r>
        </a:p>
      </dsp:txBody>
      <dsp:txXfrm>
        <a:off x="6845223" y="6518890"/>
        <a:ext cx="1085833" cy="526535"/>
      </dsp:txXfrm>
    </dsp:sp>
    <dsp:sp modelId="{0207692F-D84B-4BBC-AA01-074A3525209F}">
      <dsp:nvSpPr>
        <dsp:cNvPr id="0" name=""/>
        <dsp:cNvSpPr/>
      </dsp:nvSpPr>
      <dsp:spPr>
        <a:xfrm rot="9931294">
          <a:off x="3580770" y="5307698"/>
          <a:ext cx="3050577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3050577" y="7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5029795" y="5238486"/>
        <a:ext cx="152528" cy="152528"/>
      </dsp:txXfrm>
    </dsp:sp>
    <dsp:sp modelId="{3C5F7F4C-4FBF-49A3-9EC7-12CC50CEE7C6}">
      <dsp:nvSpPr>
        <dsp:cNvPr id="0" name=""/>
        <dsp:cNvSpPr/>
      </dsp:nvSpPr>
      <dsp:spPr>
        <a:xfrm>
          <a:off x="3629211" y="5416448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正确</a:t>
          </a:r>
        </a:p>
      </dsp:txBody>
      <dsp:txXfrm>
        <a:off x="3645592" y="5432829"/>
        <a:ext cx="1085833" cy="526535"/>
      </dsp:txXfrm>
    </dsp:sp>
    <dsp:sp modelId="{A3D5B5C2-B08B-4E19-8835-3BB1554F72CD}">
      <dsp:nvSpPr>
        <dsp:cNvPr id="0" name=""/>
        <dsp:cNvSpPr/>
      </dsp:nvSpPr>
      <dsp:spPr>
        <a:xfrm rot="8867796">
          <a:off x="3301189" y="6106635"/>
          <a:ext cx="1567162" cy="14106"/>
        </a:xfrm>
        <a:custGeom>
          <a:avLst/>
          <a:gdLst/>
          <a:ahLst/>
          <a:cxnLst/>
          <a:rect l="0" t="0" r="0" b="0"/>
          <a:pathLst>
            <a:path>
              <a:moveTo>
                <a:pt x="0" y="7053"/>
              </a:moveTo>
              <a:lnTo>
                <a:pt x="1567162" y="7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4045591" y="6074509"/>
        <a:ext cx="78358" cy="78358"/>
      </dsp:txXfrm>
    </dsp:sp>
    <dsp:sp modelId="{83A13202-2737-480E-A6B0-DD61C8F28E18}">
      <dsp:nvSpPr>
        <dsp:cNvPr id="0" name=""/>
        <dsp:cNvSpPr/>
      </dsp:nvSpPr>
      <dsp:spPr>
        <a:xfrm>
          <a:off x="3421734" y="6251631"/>
          <a:ext cx="1118595" cy="559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输出结束信息</a:t>
          </a:r>
        </a:p>
      </dsp:txBody>
      <dsp:txXfrm>
        <a:off x="3438115" y="6268012"/>
        <a:ext cx="1085833" cy="526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E461B-8E12-41AE-87A7-BC5E74E1CE5A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第一、九行随机</a:t>
          </a:r>
          <a:r>
            <a:rPr lang="en-US" altLang="zh-CN" sz="2100" kern="1200" dirty="0"/>
            <a:t>1-9</a:t>
          </a:r>
          <a:endParaRPr lang="zh-CN" altLang="en-US" sz="2100" kern="1200" dirty="0"/>
        </a:p>
      </dsp:txBody>
      <dsp:txXfrm>
        <a:off x="31015" y="2268266"/>
        <a:ext cx="1506815" cy="882133"/>
      </dsp:txXfrm>
    </dsp:sp>
    <dsp:sp modelId="{6D0CF51B-14F4-4213-8B00-5B566BD81AC7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721445" y="2593142"/>
        <a:ext cx="231757" cy="232382"/>
      </dsp:txXfrm>
    </dsp:sp>
    <dsp:sp modelId="{8CE3817A-BE96-4CE4-9829-95652E6A7F19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随机</a:t>
          </a:r>
          <a:r>
            <a:rPr lang="en-US" altLang="zh-CN" sz="2100" kern="1200" dirty="0"/>
            <a:t>6</a:t>
          </a:r>
          <a:r>
            <a:rPr lang="zh-CN" altLang="en-US" sz="2100" kern="1200" dirty="0"/>
            <a:t>格生成随机数</a:t>
          </a:r>
        </a:p>
      </dsp:txBody>
      <dsp:txXfrm>
        <a:off x="2217400" y="2268266"/>
        <a:ext cx="1506815" cy="882133"/>
      </dsp:txXfrm>
    </dsp:sp>
    <dsp:sp modelId="{F6C5B906-052F-47C9-9386-912A1D79BB2A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907829" y="2593142"/>
        <a:ext cx="231757" cy="232382"/>
      </dsp:txXfrm>
    </dsp:sp>
    <dsp:sp modelId="{168FC2FD-D38A-41D6-867A-5EF07BCC4E6A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求解</a:t>
          </a:r>
        </a:p>
      </dsp:txBody>
      <dsp:txXfrm>
        <a:off x="4403784" y="2268266"/>
        <a:ext cx="1506815" cy="882133"/>
      </dsp:txXfrm>
    </dsp:sp>
    <dsp:sp modelId="{3A0D25E3-094A-4321-86E0-579270371F2F}">
      <dsp:nvSpPr>
        <dsp:cNvPr id="0" name=""/>
        <dsp:cNvSpPr/>
      </dsp:nvSpPr>
      <dsp:spPr>
        <a:xfrm>
          <a:off x="5948684" y="2515682"/>
          <a:ext cx="62214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948684" y="2593142"/>
        <a:ext cx="505950" cy="232382"/>
      </dsp:txXfrm>
    </dsp:sp>
    <dsp:sp modelId="{64FCCD46-21E1-49D2-BE11-F063FFBBEAFE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挖空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6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50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0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6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53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2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2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4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7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6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4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6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DFC8CB-D7D1-41AD-920C-5A395E098674}"/>
              </a:ext>
            </a:extLst>
          </p:cNvPr>
          <p:cNvSpPr/>
          <p:nvPr/>
        </p:nvSpPr>
        <p:spPr>
          <a:xfrm>
            <a:off x="4483806" y="643584"/>
            <a:ext cx="517192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  <a:r>
              <a:rPr lang="zh-CN" alt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语言项目</a:t>
            </a:r>
            <a:endParaRPr lang="en-US" altLang="zh-CN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CN" alt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数独游戏</a:t>
            </a:r>
            <a:endParaRPr lang="en-US" altLang="zh-CN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CN" alt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答辩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99C8A4-90EA-4D8F-9790-E0A78ACA15F1}"/>
              </a:ext>
            </a:extLst>
          </p:cNvPr>
          <p:cNvSpPr txBox="1"/>
          <p:nvPr/>
        </p:nvSpPr>
        <p:spPr>
          <a:xfrm>
            <a:off x="8816829" y="5025006"/>
            <a:ext cx="247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唐数</a:t>
            </a:r>
            <a:endParaRPr lang="en-US" altLang="zh-CN" dirty="0"/>
          </a:p>
          <a:p>
            <a:r>
              <a:rPr lang="zh-CN" altLang="en-US" dirty="0"/>
              <a:t>杨洵    </a:t>
            </a:r>
            <a:r>
              <a:rPr lang="en-US" altLang="zh-CN" dirty="0"/>
              <a:t>19190731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5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F464-2D48-44D0-BE75-D44BA812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28" y="255270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感谢大家聆听</a:t>
            </a:r>
          </a:p>
        </p:txBody>
      </p:sp>
    </p:spTree>
    <p:extLst>
      <p:ext uri="{BB962C8B-B14F-4D97-AF65-F5344CB8AC3E}">
        <p14:creationId xmlns:p14="http://schemas.microsoft.com/office/powerpoint/2010/main" val="291634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E4F5B9-1830-4D43-A6B6-C47AF222869A}"/>
              </a:ext>
            </a:extLst>
          </p:cNvPr>
          <p:cNvSpPr txBox="1"/>
          <p:nvPr/>
        </p:nvSpPr>
        <p:spPr>
          <a:xfrm>
            <a:off x="3229761" y="805343"/>
            <a:ext cx="518439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目录</a:t>
            </a:r>
            <a:endParaRPr lang="en-US" altLang="zh-CN" sz="40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 dirty="0"/>
              <a:t>问题描述（</a:t>
            </a:r>
            <a:r>
              <a:rPr lang="en-US" altLang="zh-CN" sz="2400" b="1" dirty="0"/>
              <a:t>Problem Statement</a:t>
            </a:r>
            <a:r>
              <a:rPr lang="zh-CN" altLang="zh-CN" sz="2400" b="1" dirty="0"/>
              <a:t>）</a:t>
            </a:r>
            <a:endParaRPr lang="zh-CN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 dirty="0"/>
              <a:t>组内分工（</a:t>
            </a:r>
            <a:r>
              <a:rPr lang="en-US" altLang="zh-CN" sz="2400" b="1" dirty="0"/>
              <a:t>Group Division</a:t>
            </a:r>
            <a:r>
              <a:rPr lang="zh-CN" altLang="zh-CN" sz="2400" b="1" dirty="0"/>
              <a:t>）</a:t>
            </a:r>
            <a:endParaRPr lang="zh-CN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 dirty="0"/>
              <a:t>分析（</a:t>
            </a:r>
            <a:r>
              <a:rPr lang="en-US" altLang="zh-CN" sz="2400" b="1" dirty="0"/>
              <a:t>Analysis</a:t>
            </a:r>
            <a:r>
              <a:rPr lang="zh-CN" altLang="zh-CN" sz="2400" b="1" dirty="0"/>
              <a:t>）</a:t>
            </a:r>
            <a:endParaRPr lang="zh-CN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 dirty="0"/>
              <a:t>设计（</a:t>
            </a:r>
            <a:r>
              <a:rPr lang="en-US" altLang="zh-CN" sz="2400" b="1" dirty="0"/>
              <a:t>Design</a:t>
            </a:r>
            <a:r>
              <a:rPr lang="zh-CN" altLang="zh-CN" sz="2400" b="1" dirty="0"/>
              <a:t>）</a:t>
            </a:r>
            <a:endParaRPr lang="zh-CN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 dirty="0"/>
              <a:t>实施（</a:t>
            </a:r>
            <a:r>
              <a:rPr lang="en-US" altLang="zh-CN" sz="2400" b="1" dirty="0"/>
              <a:t>Implementation</a:t>
            </a:r>
            <a:r>
              <a:rPr lang="zh-CN" altLang="zh-CN" sz="2400" b="1" dirty="0"/>
              <a:t>）</a:t>
            </a:r>
            <a:endParaRPr lang="zh-CN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 dirty="0"/>
              <a:t>测试（</a:t>
            </a:r>
            <a:r>
              <a:rPr lang="en-US" altLang="zh-CN" sz="2400" b="1" dirty="0"/>
              <a:t>Test</a:t>
            </a:r>
            <a:r>
              <a:rPr lang="zh-CN" altLang="zh-CN" sz="2400" b="1" dirty="0"/>
              <a:t>）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3519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23B5E-F3F9-46DB-BB8E-BC3FC38A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18713" cy="1752599"/>
          </a:xfrm>
        </p:spPr>
        <p:txBody>
          <a:bodyPr/>
          <a:lstStyle/>
          <a:p>
            <a:r>
              <a:rPr lang="zh-CN" altLang="zh-CN" b="1" dirty="0"/>
              <a:t>问题描述（</a:t>
            </a:r>
            <a:r>
              <a:rPr lang="en-US" altLang="zh-CN" b="1" dirty="0"/>
              <a:t>Problem Statement</a:t>
            </a:r>
            <a:r>
              <a:rPr lang="zh-CN" altLang="zh-CN" b="1" dirty="0"/>
              <a:t>）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AFED2D-79C8-4A3C-B2CF-11363273D135}"/>
              </a:ext>
            </a:extLst>
          </p:cNvPr>
          <p:cNvSpPr txBox="1"/>
          <p:nvPr/>
        </p:nvSpPr>
        <p:spPr>
          <a:xfrm>
            <a:off x="2801923" y="1752599"/>
            <a:ext cx="70467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背景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数独的历史</a:t>
            </a:r>
            <a:endParaRPr lang="en-US" altLang="zh-CN" sz="2400" dirty="0"/>
          </a:p>
          <a:p>
            <a:r>
              <a:rPr lang="zh-CN" altLang="en-US" sz="2400" dirty="0"/>
              <a:t>      数独的玩法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问题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求解数独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生成数独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让玩家游玩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1C1892-10E6-4E60-A9C2-0D9746E1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356" y="1492344"/>
            <a:ext cx="4310511" cy="43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1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973C4-8F05-497D-AE15-9BFC81C2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780" y="0"/>
            <a:ext cx="9498055" cy="1752599"/>
          </a:xfrm>
        </p:spPr>
        <p:txBody>
          <a:bodyPr/>
          <a:lstStyle/>
          <a:p>
            <a:r>
              <a:rPr lang="zh-CN" altLang="en-US" b="1" dirty="0"/>
              <a:t>组内分工（</a:t>
            </a:r>
            <a:r>
              <a:rPr lang="en-US" altLang="zh-CN" b="1" dirty="0"/>
              <a:t>Group Division</a:t>
            </a:r>
            <a:r>
              <a:rPr lang="zh-CN" altLang="en-US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21A60A-AF0D-4801-AF1D-9EAEAD589BE6}"/>
              </a:ext>
            </a:extLst>
          </p:cNvPr>
          <p:cNvSpPr txBox="1"/>
          <p:nvPr/>
        </p:nvSpPr>
        <p:spPr>
          <a:xfrm>
            <a:off x="1686187" y="1384183"/>
            <a:ext cx="94980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杨洵   唐数   </a:t>
            </a:r>
            <a:r>
              <a:rPr lang="en-US" altLang="zh-CN" sz="2800" dirty="0"/>
              <a:t>19190731</a:t>
            </a:r>
          </a:p>
          <a:p>
            <a:r>
              <a:rPr lang="zh-CN" altLang="en-US" sz="4400" dirty="0"/>
              <a:t>核心算法实现</a:t>
            </a:r>
            <a:endParaRPr lang="en-US" altLang="zh-CN" sz="4400" dirty="0"/>
          </a:p>
          <a:p>
            <a:r>
              <a:rPr lang="zh-CN" altLang="en-US" sz="4400" dirty="0"/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136176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FBEB8-9C6D-4359-8471-9E28D28F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0"/>
            <a:ext cx="5469622" cy="1752599"/>
          </a:xfrm>
        </p:spPr>
        <p:txBody>
          <a:bodyPr/>
          <a:lstStyle/>
          <a:p>
            <a:r>
              <a:rPr lang="zh-CN" altLang="zh-CN" b="1" dirty="0"/>
              <a:t>分析（</a:t>
            </a:r>
            <a:r>
              <a:rPr lang="en-US" altLang="zh-CN" b="1" dirty="0"/>
              <a:t>Analysis</a:t>
            </a:r>
            <a:r>
              <a:rPr lang="zh-CN" altLang="zh-CN" b="1" dirty="0"/>
              <a:t>）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F88A305-D400-40E0-8F30-B82053512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0493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5352239-2EFB-4D3B-A86D-793C87B5FA8A}"/>
              </a:ext>
            </a:extLst>
          </p:cNvPr>
          <p:cNvSpPr txBox="1"/>
          <p:nvPr/>
        </p:nvSpPr>
        <p:spPr>
          <a:xfrm>
            <a:off x="2048778" y="1954635"/>
            <a:ext cx="882165" cy="34192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900" dirty="0">
                <a:solidFill>
                  <a:prstClr val="white"/>
                </a:solidFill>
                <a:latin typeface="Corbel" panose="020B0503020204020204"/>
                <a:ea typeface="华文楷体" panose="02010600040101010101" pitchFamily="2" charset="-122"/>
              </a:rPr>
              <a:t>数独游戏</a:t>
            </a:r>
          </a:p>
        </p:txBody>
      </p:sp>
    </p:spTree>
    <p:extLst>
      <p:ext uri="{BB962C8B-B14F-4D97-AF65-F5344CB8AC3E}">
        <p14:creationId xmlns:p14="http://schemas.microsoft.com/office/powerpoint/2010/main" val="251795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63194-F08B-4461-B185-A354B61A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15" y="0"/>
            <a:ext cx="5588785" cy="1752599"/>
          </a:xfrm>
        </p:spPr>
        <p:txBody>
          <a:bodyPr/>
          <a:lstStyle/>
          <a:p>
            <a:r>
              <a:rPr lang="zh-CN" altLang="zh-CN" b="1" dirty="0"/>
              <a:t>设计（</a:t>
            </a:r>
            <a:r>
              <a:rPr lang="en-US" altLang="zh-CN" b="1" dirty="0"/>
              <a:t>Design</a:t>
            </a:r>
            <a:r>
              <a:rPr lang="zh-CN" altLang="zh-CN" b="1" dirty="0"/>
              <a:t>）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950CF2D-C62A-4289-BCBD-1A08D108C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707818"/>
              </p:ext>
            </p:extLst>
          </p:nvPr>
        </p:nvGraphicFramePr>
        <p:xfrm>
          <a:off x="2032000" y="-998376"/>
          <a:ext cx="10527004" cy="713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83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8CBBE-26C6-474C-8013-5341E24D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68" y="0"/>
            <a:ext cx="5310772" cy="1752599"/>
          </a:xfrm>
        </p:spPr>
        <p:txBody>
          <a:bodyPr/>
          <a:lstStyle/>
          <a:p>
            <a:r>
              <a:rPr lang="zh-CN" altLang="zh-CN" b="1" dirty="0"/>
              <a:t>实施（</a:t>
            </a:r>
            <a:r>
              <a:rPr lang="en-US" altLang="zh-CN" b="1" dirty="0"/>
              <a:t>Implementation</a:t>
            </a:r>
            <a:r>
              <a:rPr lang="zh-CN" altLang="zh-CN" b="1" dirty="0"/>
              <a:t>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861AE9-66EB-46E1-956B-A8101AC3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050" y="1919476"/>
            <a:ext cx="1609524" cy="41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0CE1AB-5E08-4A7D-B8EA-2FE7DD4D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426" y="1919476"/>
            <a:ext cx="2971429" cy="3323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CDF2920-2CAC-4BA9-AB61-7367B66C2ACF}"/>
              </a:ext>
            </a:extLst>
          </p:cNvPr>
          <p:cNvSpPr/>
          <p:nvPr/>
        </p:nvSpPr>
        <p:spPr>
          <a:xfrm>
            <a:off x="7025968" y="14949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解题部分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F8B361-6C4C-4045-B2FF-B8FE3563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03" y="1919476"/>
            <a:ext cx="1476190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8CBBE-26C6-474C-8013-5341E24D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68" y="0"/>
            <a:ext cx="5310772" cy="1752599"/>
          </a:xfrm>
        </p:spPr>
        <p:txBody>
          <a:bodyPr/>
          <a:lstStyle/>
          <a:p>
            <a:r>
              <a:rPr lang="zh-CN" altLang="zh-CN" b="1" dirty="0"/>
              <a:t>实施（</a:t>
            </a:r>
            <a:r>
              <a:rPr lang="en-US" altLang="zh-CN" b="1" dirty="0"/>
              <a:t>Implementation</a:t>
            </a:r>
            <a:r>
              <a:rPr lang="zh-CN" altLang="zh-CN" b="1" dirty="0"/>
              <a:t>）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DF2920-2CAC-4BA9-AB61-7367B66C2ACF}"/>
              </a:ext>
            </a:extLst>
          </p:cNvPr>
          <p:cNvSpPr/>
          <p:nvPr/>
        </p:nvSpPr>
        <p:spPr>
          <a:xfrm>
            <a:off x="7025968" y="14949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生成部分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560F345-217B-48F5-A9AF-1CF817D8B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1056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箭头: 手杖形 11">
            <a:extLst>
              <a:ext uri="{FF2B5EF4-FFF2-40B4-BE49-F238E27FC236}">
                <a16:creationId xmlns:a16="http://schemas.microsoft.com/office/drawing/2014/main" id="{FB7B30D8-0278-4174-87B0-12B83CE86D17}"/>
              </a:ext>
            </a:extLst>
          </p:cNvPr>
          <p:cNvSpPr/>
          <p:nvPr/>
        </p:nvSpPr>
        <p:spPr>
          <a:xfrm rot="10800000">
            <a:off x="2634142" y="3928188"/>
            <a:ext cx="4547319" cy="11772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7CF168-55D2-4D77-9492-B56566883240}"/>
              </a:ext>
            </a:extLst>
          </p:cNvPr>
          <p:cNvSpPr txBox="1"/>
          <p:nvPr/>
        </p:nvSpPr>
        <p:spPr>
          <a:xfrm>
            <a:off x="7987004" y="3023118"/>
            <a:ext cx="60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6B0D60-ED7B-48E4-966A-A9A599063DAF}"/>
              </a:ext>
            </a:extLst>
          </p:cNvPr>
          <p:cNvSpPr txBox="1"/>
          <p:nvPr/>
        </p:nvSpPr>
        <p:spPr>
          <a:xfrm>
            <a:off x="4610093" y="4516795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无解</a:t>
            </a:r>
          </a:p>
        </p:txBody>
      </p:sp>
    </p:spTree>
    <p:extLst>
      <p:ext uri="{BB962C8B-B14F-4D97-AF65-F5344CB8AC3E}">
        <p14:creationId xmlns:p14="http://schemas.microsoft.com/office/powerpoint/2010/main" val="295317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7C00-03A9-4189-B5DC-37ABA7AA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03" y="0"/>
            <a:ext cx="4337649" cy="1646339"/>
          </a:xfrm>
        </p:spPr>
        <p:txBody>
          <a:bodyPr/>
          <a:lstStyle/>
          <a:p>
            <a:r>
              <a:rPr lang="zh-CN" altLang="zh-CN" b="1" dirty="0"/>
              <a:t>测试（</a:t>
            </a:r>
            <a:r>
              <a:rPr lang="en-US" altLang="zh-CN" b="1" dirty="0"/>
              <a:t>Test</a:t>
            </a:r>
            <a:r>
              <a:rPr lang="zh-CN" altLang="zh-CN" b="1" dirty="0"/>
              <a:t>）</a:t>
            </a:r>
            <a:endParaRPr lang="zh-CN" altLang="en-US" dirty="0"/>
          </a:p>
        </p:txBody>
      </p:sp>
      <p:pic>
        <p:nvPicPr>
          <p:cNvPr id="3" name="C项目演示">
            <a:hlinkClick r:id="" action="ppaction://media"/>
            <a:extLst>
              <a:ext uri="{FF2B5EF4-FFF2-40B4-BE49-F238E27FC236}">
                <a16:creationId xmlns:a16="http://schemas.microsoft.com/office/drawing/2014/main" id="{631A2B53-15E8-4182-B805-2F4FD2534D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8541" y="1033712"/>
            <a:ext cx="10863156" cy="57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578</TotalTime>
  <Words>170</Words>
  <Application>Microsoft Office PowerPoint</Application>
  <PresentationFormat>宽屏</PresentationFormat>
  <Paragraphs>71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华文楷体</vt:lpstr>
      <vt:lpstr>Arial</vt:lpstr>
      <vt:lpstr>Corbel</vt:lpstr>
      <vt:lpstr>视差</vt:lpstr>
      <vt:lpstr>PowerPoint 演示文稿</vt:lpstr>
      <vt:lpstr>PowerPoint 演示文稿</vt:lpstr>
      <vt:lpstr>问题描述（Problem Statement）</vt:lpstr>
      <vt:lpstr>组内分工（Group Division）</vt:lpstr>
      <vt:lpstr>分析（Analysis）</vt:lpstr>
      <vt:lpstr>设计（Design）</vt:lpstr>
      <vt:lpstr>实施（Implementation）</vt:lpstr>
      <vt:lpstr>实施（Implementation）</vt:lpstr>
      <vt:lpstr>测试（Test）</vt:lpstr>
      <vt:lpstr>感谢大家聆听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30</cp:revision>
  <dcterms:created xsi:type="dcterms:W3CDTF">2020-09-05T13:28:41Z</dcterms:created>
  <dcterms:modified xsi:type="dcterms:W3CDTF">2020-09-06T03:49:13Z</dcterms:modified>
</cp:coreProperties>
</file>