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5"/>
  </p:notesMasterIdLst>
  <p:sldIdLst>
    <p:sldId id="301" r:id="rId3"/>
    <p:sldId id="302" r:id="rId4"/>
    <p:sldId id="356" r:id="rId5"/>
    <p:sldId id="389" r:id="rId6"/>
    <p:sldId id="390" r:id="rId7"/>
    <p:sldId id="391" r:id="rId8"/>
    <p:sldId id="392" r:id="rId9"/>
    <p:sldId id="393" r:id="rId10"/>
    <p:sldId id="358" r:id="rId11"/>
    <p:sldId id="379" r:id="rId12"/>
    <p:sldId id="382" r:id="rId13"/>
    <p:sldId id="341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24" d="100"/>
          <a:sy n="124" d="100"/>
        </p:scale>
        <p:origin x="180" y="96"/>
      </p:cViewPr>
      <p:guideLst>
        <p:guide orient="horz" pos="1620"/>
        <p:guide pos="291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2020/9/5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60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3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3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77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32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651166"/>
      </p:ext>
    </p:extLst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2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7" y="316260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6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84225"/>
      </p:ext>
    </p:extLst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892" indent="-3428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31" indent="-28574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2972" indent="-228594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348" indent="-228594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3313" y="689982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508578" y="1738164"/>
            <a:ext cx="4341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方正兰亭粗黑_GBK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36796" y="431602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Group 10"/>
          <p:cNvGrpSpPr/>
          <p:nvPr/>
        </p:nvGrpSpPr>
        <p:grpSpPr bwMode="auto">
          <a:xfrm>
            <a:off x="6804248" y="4504539"/>
            <a:ext cx="285036" cy="285091"/>
            <a:chOff x="0" y="0"/>
            <a:chExt cx="965499" cy="965499"/>
          </a:xfrm>
        </p:grpSpPr>
        <p:sp>
          <p:nvSpPr>
            <p:cNvPr id="54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Group 13"/>
          <p:cNvGrpSpPr/>
          <p:nvPr/>
        </p:nvGrpSpPr>
        <p:grpSpPr bwMode="auto">
          <a:xfrm>
            <a:off x="7207399" y="4504539"/>
            <a:ext cx="285505" cy="285091"/>
            <a:chOff x="0" y="0"/>
            <a:chExt cx="965499" cy="965499"/>
          </a:xfrm>
        </p:grpSpPr>
        <p:sp>
          <p:nvSpPr>
            <p:cNvPr id="57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" name="Group 16"/>
          <p:cNvGrpSpPr/>
          <p:nvPr/>
        </p:nvGrpSpPr>
        <p:grpSpPr bwMode="auto">
          <a:xfrm>
            <a:off x="7611019" y="4504539"/>
            <a:ext cx="285036" cy="285091"/>
            <a:chOff x="0" y="0"/>
            <a:chExt cx="965499" cy="965499"/>
          </a:xfrm>
        </p:grpSpPr>
        <p:sp>
          <p:nvSpPr>
            <p:cNvPr id="60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Group 19"/>
          <p:cNvGrpSpPr/>
          <p:nvPr/>
        </p:nvGrpSpPr>
        <p:grpSpPr bwMode="auto">
          <a:xfrm>
            <a:off x="8014170" y="4504539"/>
            <a:ext cx="285036" cy="285091"/>
            <a:chOff x="0" y="0"/>
            <a:chExt cx="965499" cy="965499"/>
          </a:xfrm>
        </p:grpSpPr>
        <p:sp>
          <p:nvSpPr>
            <p:cNvPr id="63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Group 22"/>
          <p:cNvGrpSpPr/>
          <p:nvPr/>
        </p:nvGrpSpPr>
        <p:grpSpPr bwMode="auto">
          <a:xfrm>
            <a:off x="8417321" y="4504539"/>
            <a:ext cx="285036" cy="285091"/>
            <a:chOff x="0" y="0"/>
            <a:chExt cx="965499" cy="965499"/>
          </a:xfrm>
        </p:grpSpPr>
        <p:sp>
          <p:nvSpPr>
            <p:cNvPr id="6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325044" y="1769493"/>
            <a:ext cx="6092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三子棋改进计划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872654" y="3411562"/>
            <a:ext cx="5147612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 唐生 姜泓源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13190126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slow" advTm="3477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228" y="270085"/>
            <a:ext cx="526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378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2B6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第五部分：编译</a:t>
            </a:r>
            <a:endParaRPr lang="en-US" altLang="zh-CN" sz="2800" b="1" dirty="0">
              <a:solidFill>
                <a:srgbClr val="2B6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15816" y="276013"/>
            <a:ext cx="0" cy="50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763688" y="147016"/>
            <a:ext cx="792088" cy="781213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KSO_Shape"/>
            <p:cNvSpPr/>
            <p:nvPr/>
          </p:nvSpPr>
          <p:spPr bwMode="auto">
            <a:xfrm>
              <a:off x="2378606" y="1885587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defTabSz="914378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6447204" y="4701003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3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7" y="4701003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3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3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3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DECEE142-3B6D-4097-889A-04AAF1C0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0" y="961377"/>
            <a:ext cx="2756931" cy="425558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A28F993-6F28-4D05-BECF-F0A045EF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32" y="51471"/>
            <a:ext cx="1523538" cy="49346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ACC40F-1C48-4C59-BB8A-239721D87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399" y="961377"/>
            <a:ext cx="2202109" cy="4222270"/>
          </a:xfrm>
          <a:prstGeom prst="rect">
            <a:avLst/>
          </a:prstGeom>
        </p:spPr>
      </p:pic>
    </p:spTree>
  </p:cSld>
  <p:clrMapOvr>
    <a:masterClrMapping/>
  </p:clrMapOvr>
  <p:transition spd="slow" advTm="5763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720" y="403132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14378"/>
            <a:r>
              <a:rPr lang="zh-CN" alt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2B6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第六部分：测试</a:t>
            </a:r>
            <a:endParaRPr lang="en-US" altLang="zh-CN" sz="2800" b="1" dirty="0">
              <a:solidFill>
                <a:srgbClr val="2B6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699792" y="418760"/>
            <a:ext cx="0" cy="4104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76083" y="208669"/>
            <a:ext cx="764813" cy="764741"/>
            <a:chOff x="1068965" y="49175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>
            <a:off x="6447204" y="4701003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3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7" y="4701003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3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3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3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pic>
        <p:nvPicPr>
          <p:cNvPr id="40" name="内容占位符 8">
            <a:extLst>
              <a:ext uri="{FF2B5EF4-FFF2-40B4-BE49-F238E27FC236}">
                <a16:creationId xmlns:a16="http://schemas.microsoft.com/office/drawing/2014/main" id="{BC3A4844-836F-4B48-8FA2-3C7D0896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44260"/>
            <a:ext cx="2187823" cy="344963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BE06EA3-C771-447B-B220-D99FFEC44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134704"/>
            <a:ext cx="2187822" cy="346874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117144E-B175-43DF-A351-CA3C0FE55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214" y="1141695"/>
            <a:ext cx="2210221" cy="3452204"/>
          </a:xfrm>
          <a:prstGeom prst="rect">
            <a:avLst/>
          </a:prstGeom>
        </p:spPr>
      </p:pic>
    </p:spTree>
  </p:cSld>
  <p:clrMapOvr>
    <a:masterClrMapping/>
  </p:clrMapOvr>
  <p:transition spd="slow" advTm="1777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4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1720" y="1419622"/>
            <a:ext cx="50405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53" name="Group 7"/>
          <p:cNvGrpSpPr/>
          <p:nvPr/>
        </p:nvGrpSpPr>
        <p:grpSpPr bwMode="auto">
          <a:xfrm>
            <a:off x="2771800" y="3865982"/>
            <a:ext cx="361950" cy="361950"/>
            <a:chOff x="0" y="0"/>
            <a:chExt cx="965499" cy="965499"/>
          </a:xfrm>
        </p:grpSpPr>
        <p:sp>
          <p:nvSpPr>
            <p:cNvPr id="54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6" name="Group 10"/>
          <p:cNvGrpSpPr/>
          <p:nvPr/>
        </p:nvGrpSpPr>
        <p:grpSpPr bwMode="auto">
          <a:xfrm>
            <a:off x="3398664" y="3865982"/>
            <a:ext cx="361950" cy="361950"/>
            <a:chOff x="0" y="0"/>
            <a:chExt cx="965499" cy="965499"/>
          </a:xfrm>
        </p:grpSpPr>
        <p:sp>
          <p:nvSpPr>
            <p:cNvPr id="57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4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8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9" name="Group 13"/>
          <p:cNvGrpSpPr/>
          <p:nvPr/>
        </p:nvGrpSpPr>
        <p:grpSpPr bwMode="auto">
          <a:xfrm>
            <a:off x="4054698" y="3865982"/>
            <a:ext cx="362546" cy="361950"/>
            <a:chOff x="0" y="0"/>
            <a:chExt cx="965499" cy="965499"/>
          </a:xfrm>
        </p:grpSpPr>
        <p:sp>
          <p:nvSpPr>
            <p:cNvPr id="60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9CD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1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2" name="Group 16"/>
          <p:cNvGrpSpPr/>
          <p:nvPr/>
        </p:nvGrpSpPr>
        <p:grpSpPr bwMode="auto">
          <a:xfrm>
            <a:off x="4663704" y="3865982"/>
            <a:ext cx="361950" cy="361950"/>
            <a:chOff x="0" y="0"/>
            <a:chExt cx="965499" cy="965499"/>
          </a:xfrm>
        </p:grpSpPr>
        <p:sp>
          <p:nvSpPr>
            <p:cNvPr id="63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8BB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4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5" name="Group 19"/>
          <p:cNvGrpSpPr/>
          <p:nvPr/>
        </p:nvGrpSpPr>
        <p:grpSpPr bwMode="auto">
          <a:xfrm>
            <a:off x="5320333" y="3865982"/>
            <a:ext cx="361950" cy="361950"/>
            <a:chOff x="0" y="0"/>
            <a:chExt cx="965499" cy="965499"/>
          </a:xfrm>
        </p:grpSpPr>
        <p:sp>
          <p:nvSpPr>
            <p:cNvPr id="66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5B5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7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8" name="Group 22"/>
          <p:cNvGrpSpPr/>
          <p:nvPr/>
        </p:nvGrpSpPr>
        <p:grpSpPr bwMode="auto">
          <a:xfrm>
            <a:off x="5976367" y="3865982"/>
            <a:ext cx="361950" cy="361950"/>
            <a:chOff x="0" y="0"/>
            <a:chExt cx="965499" cy="965499"/>
          </a:xfrm>
        </p:grpSpPr>
        <p:sp>
          <p:nvSpPr>
            <p:cNvPr id="69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E8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0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526488" y="195486"/>
            <a:ext cx="4101695" cy="599235"/>
            <a:chOff x="3710491" y="1059582"/>
            <a:chExt cx="4101695" cy="599235"/>
          </a:xfrm>
        </p:grpSpPr>
        <p:grpSp>
          <p:nvGrpSpPr>
            <p:cNvPr id="45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50053" y="1135457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简介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523777" y="2216051"/>
            <a:ext cx="4101695" cy="599235"/>
            <a:chOff x="3720963" y="2324915"/>
            <a:chExt cx="4101695" cy="599235"/>
          </a:xfrm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570599" y="24096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523777" y="3184837"/>
            <a:ext cx="4101695" cy="599235"/>
            <a:chOff x="3710491" y="3590249"/>
            <a:chExt cx="4101695" cy="599235"/>
          </a:xfrm>
        </p:grpSpPr>
        <p:grpSp>
          <p:nvGrpSpPr>
            <p:cNvPr id="57" name="组合 56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529369" y="364691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523777" y="1205768"/>
            <a:ext cx="4101695" cy="599235"/>
            <a:chOff x="3710491" y="1059582"/>
            <a:chExt cx="4101695" cy="599235"/>
          </a:xfrm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560127" y="117594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55576" y="1779662"/>
            <a:ext cx="1944216" cy="18692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958113" y="2468088"/>
            <a:ext cx="15904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2" name="Freeform 5"/>
          <p:cNvSpPr/>
          <p:nvPr/>
        </p:nvSpPr>
        <p:spPr bwMode="auto">
          <a:xfrm>
            <a:off x="2699792" y="195486"/>
            <a:ext cx="651442" cy="4659163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23777" y="4153623"/>
            <a:ext cx="4101695" cy="599235"/>
            <a:chOff x="3710491" y="1059582"/>
            <a:chExt cx="4101695" cy="599235"/>
          </a:xfrm>
        </p:grpSpPr>
        <p:grpSp>
          <p:nvGrpSpPr>
            <p:cNvPr id="32" name="组合 3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34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TextBox 45"/>
            <p:cNvSpPr txBox="1"/>
            <p:nvPr/>
          </p:nvSpPr>
          <p:spPr>
            <a:xfrm>
              <a:off x="5529197" y="11084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</p:spTree>
  </p:cSld>
  <p:clrMapOvr>
    <a:masterClrMapping/>
  </p:clrMapOvr>
  <p:transition spd="slow" advTm="293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228" y="270084"/>
            <a:ext cx="457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第一部分：简介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15816" y="276012"/>
            <a:ext cx="0" cy="50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763688" y="147015"/>
            <a:ext cx="792088" cy="781213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KSO_Shape"/>
            <p:cNvSpPr/>
            <p:nvPr/>
          </p:nvSpPr>
          <p:spPr bwMode="auto">
            <a:xfrm>
              <a:off x="2378606" y="1885587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6447204" y="4701002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2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6" y="4701002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2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2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2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3571" y="1491630"/>
            <a:ext cx="777985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三子棋：在九宫格上依次放置黑子和白子，首先连成三子者获胜，但是由于棋盘会被填满而平局所以可玩性较低。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对其进行改进：每位玩家仅有三枚棋子，在放下第三枚棋子后，依次拿起第一枚和第二枚继续游戏，直到一方完成三连结束。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3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228" y="270084"/>
            <a:ext cx="457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第二部分：分析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15816" y="276012"/>
            <a:ext cx="0" cy="50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763688" y="147015"/>
            <a:ext cx="792088" cy="781213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KSO_Shape"/>
            <p:cNvSpPr/>
            <p:nvPr/>
          </p:nvSpPr>
          <p:spPr bwMode="auto">
            <a:xfrm>
              <a:off x="2378606" y="1885587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6447204" y="4701002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2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6" y="4701002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2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2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2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3572" y="1491630"/>
            <a:ext cx="515278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可玩性：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可操作性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5A72D-C7DF-4BFB-B9BA-ACEB7318E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840" y="51470"/>
            <a:ext cx="22181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5226"/>
      </p:ext>
    </p:extLst>
  </p:cSld>
  <p:clrMapOvr>
    <a:masterClrMapping/>
  </p:clrMapOvr>
  <p:transition spd="slow" advTm="2385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228" y="270084"/>
            <a:ext cx="457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第二部分：分析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15816" y="276012"/>
            <a:ext cx="0" cy="50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763688" y="147015"/>
            <a:ext cx="792088" cy="781213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KSO_Shape"/>
            <p:cNvSpPr/>
            <p:nvPr/>
          </p:nvSpPr>
          <p:spPr bwMode="auto">
            <a:xfrm>
              <a:off x="2378606" y="1885587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6447204" y="4701002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2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6" y="4701002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2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2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2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3572" y="1129791"/>
            <a:ext cx="515278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可操作性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需要便利的操作：因为是九宫格，所以使用方向键移动光标较为便捷。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操作方式采用方向键控制光标选择位置，空格确定落子的操作方法。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77918993"/>
      </p:ext>
    </p:extLst>
  </p:cSld>
  <p:clrMapOvr>
    <a:masterClrMapping/>
  </p:clrMapOvr>
  <p:transition spd="slow" advTm="1114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228" y="270084"/>
            <a:ext cx="457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第二部分：分析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15816" y="276012"/>
            <a:ext cx="0" cy="50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763688" y="147015"/>
            <a:ext cx="792088" cy="781213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KSO_Shape"/>
            <p:cNvSpPr/>
            <p:nvPr/>
          </p:nvSpPr>
          <p:spPr bwMode="auto">
            <a:xfrm>
              <a:off x="2378606" y="1885587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6447204" y="4701002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2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6" y="4701002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2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2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2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3572" y="1491630"/>
            <a:ext cx="5152788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改进版的三子棋看似简单，实际上对玩家记忆和推演能力都有较高要求。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玩家需要记住双方下一个该抬起的棋子，才能做出正确的决定。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需要在记忆棋子的同时，预判至少两步的变化。失败是建立在失误上的。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B41735A-4911-495B-B043-573636ED3284}"/>
              </a:ext>
            </a:extLst>
          </p:cNvPr>
          <p:cNvGrpSpPr/>
          <p:nvPr/>
        </p:nvGrpSpPr>
        <p:grpSpPr>
          <a:xfrm>
            <a:off x="5963582" y="440451"/>
            <a:ext cx="1473463" cy="1404033"/>
            <a:chOff x="4659086" y="1593669"/>
            <a:chExt cx="3030583" cy="287382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6DAC7F9-BE65-4EEA-A77B-7B22E0459D56}"/>
                </a:ext>
              </a:extLst>
            </p:cNvPr>
            <p:cNvSpPr/>
            <p:nvPr/>
          </p:nvSpPr>
          <p:spPr>
            <a:xfrm>
              <a:off x="4659086" y="1593669"/>
              <a:ext cx="3030583" cy="287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2604809-52A2-4FCC-8F1A-FBFD54D11BF2}"/>
                </a:ext>
              </a:extLst>
            </p:cNvPr>
            <p:cNvSpPr/>
            <p:nvPr/>
          </p:nvSpPr>
          <p:spPr>
            <a:xfrm>
              <a:off x="4659086" y="2505875"/>
              <a:ext cx="3030583" cy="1026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5812115-7318-4C6F-92DE-26362B0FCB2C}"/>
                </a:ext>
              </a:extLst>
            </p:cNvPr>
            <p:cNvSpPr/>
            <p:nvPr/>
          </p:nvSpPr>
          <p:spPr>
            <a:xfrm>
              <a:off x="5632983" y="1593669"/>
              <a:ext cx="1088904" cy="28738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805E5EE-2C61-46DC-B5BE-C4D02D5C8C9A}"/>
                </a:ext>
              </a:extLst>
            </p:cNvPr>
            <p:cNvSpPr/>
            <p:nvPr/>
          </p:nvSpPr>
          <p:spPr>
            <a:xfrm>
              <a:off x="5643885" y="2505875"/>
              <a:ext cx="1060983" cy="1026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000FBFE2-FE09-46DC-BFE0-D230403B29CB}"/>
              </a:ext>
            </a:extLst>
          </p:cNvPr>
          <p:cNvSpPr txBox="1"/>
          <p:nvPr/>
        </p:nvSpPr>
        <p:spPr>
          <a:xfrm>
            <a:off x="7034274" y="142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BC60A86-9A4A-477F-AB4A-47296787A66A}"/>
              </a:ext>
            </a:extLst>
          </p:cNvPr>
          <p:cNvSpPr txBox="1"/>
          <p:nvPr/>
        </p:nvSpPr>
        <p:spPr>
          <a:xfrm>
            <a:off x="6042784" y="490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B989FC5-504B-4A83-AD19-0BC7E7E2F688}"/>
              </a:ext>
            </a:extLst>
          </p:cNvPr>
          <p:cNvSpPr txBox="1"/>
          <p:nvPr/>
        </p:nvSpPr>
        <p:spPr>
          <a:xfrm>
            <a:off x="6550273" y="14160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EA1C150-6655-4C86-9C26-4A93DDF25361}"/>
              </a:ext>
            </a:extLst>
          </p:cNvPr>
          <p:cNvSpPr txBox="1"/>
          <p:nvPr/>
        </p:nvSpPr>
        <p:spPr>
          <a:xfrm>
            <a:off x="6032041" y="14242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5A3BB62-558B-4F9A-886C-258C6341253B}"/>
              </a:ext>
            </a:extLst>
          </p:cNvPr>
          <p:cNvSpPr txBox="1"/>
          <p:nvPr/>
        </p:nvSpPr>
        <p:spPr>
          <a:xfrm>
            <a:off x="6532809" y="499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01B2865-AACD-4280-B2BA-9A2656D4AF9A}"/>
              </a:ext>
            </a:extLst>
          </p:cNvPr>
          <p:cNvSpPr txBox="1"/>
          <p:nvPr/>
        </p:nvSpPr>
        <p:spPr>
          <a:xfrm>
            <a:off x="6042784" y="9530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994A16-A0BF-4329-89A6-3FB702C42455}"/>
              </a:ext>
            </a:extLst>
          </p:cNvPr>
          <p:cNvSpPr txBox="1"/>
          <p:nvPr/>
        </p:nvSpPr>
        <p:spPr>
          <a:xfrm>
            <a:off x="7454510" y="445939"/>
            <a:ext cx="168949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假设：红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先走，随后黑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走，正常三子棋逻辑红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应该在中心。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CBD08F5-6F37-418B-9EAE-7DE315FB4B9C}"/>
              </a:ext>
            </a:extLst>
          </p:cNvPr>
          <p:cNvCxnSpPr/>
          <p:nvPr/>
        </p:nvCxnSpPr>
        <p:spPr>
          <a:xfrm>
            <a:off x="6732240" y="2067694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FE51F76-B3A0-4484-AB3B-E83A3A767CE5}"/>
              </a:ext>
            </a:extLst>
          </p:cNvPr>
          <p:cNvGrpSpPr/>
          <p:nvPr/>
        </p:nvGrpSpPr>
        <p:grpSpPr>
          <a:xfrm>
            <a:off x="5992052" y="3064922"/>
            <a:ext cx="1473463" cy="1404033"/>
            <a:chOff x="4659086" y="1593669"/>
            <a:chExt cx="3030583" cy="287382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BFF039F-044E-41AE-9DB9-10D5528DB538}"/>
                </a:ext>
              </a:extLst>
            </p:cNvPr>
            <p:cNvSpPr/>
            <p:nvPr/>
          </p:nvSpPr>
          <p:spPr>
            <a:xfrm>
              <a:off x="4659086" y="1593669"/>
              <a:ext cx="3030583" cy="287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46B774E-17C0-4D9A-B9CC-184A8EF5BBEC}"/>
                </a:ext>
              </a:extLst>
            </p:cNvPr>
            <p:cNvSpPr/>
            <p:nvPr/>
          </p:nvSpPr>
          <p:spPr>
            <a:xfrm>
              <a:off x="4659086" y="2505875"/>
              <a:ext cx="3030583" cy="1026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D354631-9E72-494D-AA64-32B68797DAFB}"/>
                </a:ext>
              </a:extLst>
            </p:cNvPr>
            <p:cNvSpPr/>
            <p:nvPr/>
          </p:nvSpPr>
          <p:spPr>
            <a:xfrm>
              <a:off x="5632983" y="1593669"/>
              <a:ext cx="1088904" cy="28738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B42782A-7169-4AF7-A9E8-16B5472E680C}"/>
                </a:ext>
              </a:extLst>
            </p:cNvPr>
            <p:cNvSpPr/>
            <p:nvPr/>
          </p:nvSpPr>
          <p:spPr>
            <a:xfrm>
              <a:off x="5643885" y="2505875"/>
              <a:ext cx="1060983" cy="1026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54E16D67-856C-455B-8604-3878C3746A74}"/>
              </a:ext>
            </a:extLst>
          </p:cNvPr>
          <p:cNvSpPr txBox="1"/>
          <p:nvPr/>
        </p:nvSpPr>
        <p:spPr>
          <a:xfrm>
            <a:off x="7076739" y="31337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170C8A-E2BC-4B04-9C22-919124E5F709}"/>
              </a:ext>
            </a:extLst>
          </p:cNvPr>
          <p:cNvSpPr txBox="1"/>
          <p:nvPr/>
        </p:nvSpPr>
        <p:spPr>
          <a:xfrm>
            <a:off x="6042784" y="31179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3260233-47A3-4B0D-9CF9-4BAA260F9491}"/>
              </a:ext>
            </a:extLst>
          </p:cNvPr>
          <p:cNvSpPr txBox="1"/>
          <p:nvPr/>
        </p:nvSpPr>
        <p:spPr>
          <a:xfrm>
            <a:off x="6550273" y="40430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9F14B0-BB24-476A-88E9-D89F8D4B4516}"/>
              </a:ext>
            </a:extLst>
          </p:cNvPr>
          <p:cNvSpPr txBox="1"/>
          <p:nvPr/>
        </p:nvSpPr>
        <p:spPr>
          <a:xfrm>
            <a:off x="6032041" y="405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C5F9C74-3A6E-4A37-81E3-181F4376B397}"/>
              </a:ext>
            </a:extLst>
          </p:cNvPr>
          <p:cNvSpPr txBox="1"/>
          <p:nvPr/>
        </p:nvSpPr>
        <p:spPr>
          <a:xfrm>
            <a:off x="6532809" y="31261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3408891-28AA-443C-A783-5582B347232A}"/>
              </a:ext>
            </a:extLst>
          </p:cNvPr>
          <p:cNvSpPr txBox="1"/>
          <p:nvPr/>
        </p:nvSpPr>
        <p:spPr>
          <a:xfrm>
            <a:off x="6042784" y="35800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0DEF7C0-CF39-4987-81EE-3AEAC59CD2ED}"/>
              </a:ext>
            </a:extLst>
          </p:cNvPr>
          <p:cNvSpPr txBox="1"/>
          <p:nvPr/>
        </p:nvSpPr>
        <p:spPr>
          <a:xfrm>
            <a:off x="7538618" y="3063785"/>
            <a:ext cx="168949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在右上方，下一步黑二必须下到另外的地方，于是红方获得胜利。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846011"/>
      </p:ext>
    </p:extLst>
  </p:cSld>
  <p:clrMapOvr>
    <a:masterClrMapping/>
  </p:clrMapOvr>
  <p:transition spd="slow" advTm="5506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228" y="270084"/>
            <a:ext cx="457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第二部分：分析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15816" y="276012"/>
            <a:ext cx="0" cy="50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763688" y="147015"/>
            <a:ext cx="792088" cy="781213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KSO_Shape"/>
            <p:cNvSpPr/>
            <p:nvPr/>
          </p:nvSpPr>
          <p:spPr bwMode="auto">
            <a:xfrm>
              <a:off x="2378606" y="1885587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6447204" y="4701002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2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6" y="4701002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2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2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2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3572" y="1491630"/>
            <a:ext cx="653632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难度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人机不会犯低级错误：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不会错过可以三连的机会。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在允许的情况下不会让人完成三连。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能够识别预设的必杀局面。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751471"/>
      </p:ext>
    </p:extLst>
  </p:cSld>
  <p:clrMapOvr>
    <a:masterClrMapping/>
  </p:clrMapOvr>
  <p:transition spd="slow" advTm="2484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7191" y="162492"/>
            <a:ext cx="289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14378"/>
            <a:r>
              <a:rPr lang="zh-CN" altLang="en-US" sz="2800" b="1" dirty="0">
                <a:solidFill>
                  <a:srgbClr val="2B6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第四部分：设计</a:t>
            </a:r>
            <a:endParaRPr lang="en-US" altLang="zh-CN" sz="2800" b="1" dirty="0">
              <a:solidFill>
                <a:srgbClr val="2B6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627784" y="236833"/>
            <a:ext cx="0" cy="3982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575892" y="81667"/>
            <a:ext cx="770232" cy="720081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KSO_Shape"/>
            <p:cNvSpPr/>
            <p:nvPr/>
          </p:nvSpPr>
          <p:spPr bwMode="auto">
            <a:xfrm>
              <a:off x="2339752" y="1837694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defTabSz="914378">
                <a:defRPr/>
              </a:pPr>
              <a:endParaRPr lang="zh-CN" altLang="en-US" dirty="0">
                <a:solidFill>
                  <a:srgbClr val="1C9494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6447204" y="4701003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3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7" y="4701003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3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3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3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5F85583-5FB3-4185-BEF6-BA89A1D380E6}"/>
              </a:ext>
            </a:extLst>
          </p:cNvPr>
          <p:cNvSpPr txBox="1"/>
          <p:nvPr/>
        </p:nvSpPr>
        <p:spPr>
          <a:xfrm>
            <a:off x="539552" y="925482"/>
            <a:ext cx="51527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主函数：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0DB194B-BCAB-46EB-B5A3-058CECFC8618}"/>
              </a:ext>
            </a:extLst>
          </p:cNvPr>
          <p:cNvGrpSpPr/>
          <p:nvPr/>
        </p:nvGrpSpPr>
        <p:grpSpPr>
          <a:xfrm>
            <a:off x="1383854" y="725471"/>
            <a:ext cx="5492401" cy="2146190"/>
            <a:chOff x="1383854" y="725471"/>
            <a:chExt cx="5492401" cy="214619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016E51C-50E0-42ED-ABCC-A813B73B5B49}"/>
                </a:ext>
              </a:extLst>
            </p:cNvPr>
            <p:cNvSpPr txBox="1"/>
            <p:nvPr/>
          </p:nvSpPr>
          <p:spPr>
            <a:xfrm>
              <a:off x="1383854" y="1561799"/>
              <a:ext cx="4518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FBFF784-E87B-4338-8FF7-321035F7585C}"/>
                </a:ext>
              </a:extLst>
            </p:cNvPr>
            <p:cNvCxnSpPr/>
            <p:nvPr/>
          </p:nvCxnSpPr>
          <p:spPr>
            <a:xfrm>
              <a:off x="1835696" y="1707654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5C4DF6-644A-434D-A9EB-24B054E8C6FB}"/>
                </a:ext>
              </a:extLst>
            </p:cNvPr>
            <p:cNvSpPr txBox="1"/>
            <p:nvPr/>
          </p:nvSpPr>
          <p:spPr>
            <a:xfrm>
              <a:off x="2267745" y="1441685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游戏说明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0A85802-254E-474A-9A2F-1A0D972A55A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771801" y="1687907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998EBC7-F30E-447D-B403-A92D49319DF0}"/>
                </a:ext>
              </a:extLst>
            </p:cNvPr>
            <p:cNvCxnSpPr>
              <a:cxnSpLocks/>
            </p:cNvCxnSpPr>
            <p:nvPr/>
          </p:nvCxnSpPr>
          <p:spPr>
            <a:xfrm>
              <a:off x="3630962" y="1708887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E087500-0817-4F2E-B03A-3677EBE238BB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40" y="1710848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0E04919-C2F1-4921-81A8-F86581AE2369}"/>
                </a:ext>
              </a:extLst>
            </p:cNvPr>
            <p:cNvCxnSpPr>
              <a:cxnSpLocks/>
            </p:cNvCxnSpPr>
            <p:nvPr/>
          </p:nvCxnSpPr>
          <p:spPr>
            <a:xfrm>
              <a:off x="5332301" y="1719160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BE7CF87-4A17-4023-85DB-D933EF08CDB9}"/>
                </a:ext>
              </a:extLst>
            </p:cNvPr>
            <p:cNvSpPr txBox="1"/>
            <p:nvPr/>
          </p:nvSpPr>
          <p:spPr>
            <a:xfrm>
              <a:off x="3684069" y="1386466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9A57D13-47FD-45B8-85E0-3ABF6C30E0CD}"/>
                </a:ext>
              </a:extLst>
            </p:cNvPr>
            <p:cNvSpPr txBox="1"/>
            <p:nvPr/>
          </p:nvSpPr>
          <p:spPr>
            <a:xfrm>
              <a:off x="3160262" y="1571026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331E4A7-6608-427A-A768-6103D9EB8591}"/>
                </a:ext>
              </a:extLst>
            </p:cNvPr>
            <p:cNvSpPr txBox="1"/>
            <p:nvPr/>
          </p:nvSpPr>
          <p:spPr>
            <a:xfrm>
              <a:off x="4065524" y="1488170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游戏函数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E121A78-F629-4075-A610-E81CF7B5555D}"/>
                </a:ext>
              </a:extLst>
            </p:cNvPr>
            <p:cNvSpPr txBox="1"/>
            <p:nvPr/>
          </p:nvSpPr>
          <p:spPr>
            <a:xfrm>
              <a:off x="4920142" y="1461432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返回胜负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D79C2E0-9F76-42B3-BAA8-F751CB057758}"/>
                </a:ext>
              </a:extLst>
            </p:cNvPr>
            <p:cNvSpPr txBox="1"/>
            <p:nvPr/>
          </p:nvSpPr>
          <p:spPr>
            <a:xfrm>
              <a:off x="5692339" y="1488169"/>
              <a:ext cx="118391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再次确认是否开始游戏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205900B-8636-4D97-93D5-916454A6FC8A}"/>
                </a:ext>
              </a:extLst>
            </p:cNvPr>
            <p:cNvSpPr txBox="1"/>
            <p:nvPr/>
          </p:nvSpPr>
          <p:spPr>
            <a:xfrm>
              <a:off x="4223792" y="2370340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F4C9823-8CD7-4066-8517-09C0B732D9FA}"/>
                </a:ext>
              </a:extLst>
            </p:cNvPr>
            <p:cNvCxnSpPr>
              <a:cxnSpLocks/>
            </p:cNvCxnSpPr>
            <p:nvPr/>
          </p:nvCxnSpPr>
          <p:spPr>
            <a:xfrm>
              <a:off x="3412290" y="1684909"/>
              <a:ext cx="0" cy="676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14DC2264-75CB-4C47-975F-B89C1957C15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519773" y="1934128"/>
              <a:ext cx="0" cy="691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4CC5565-644B-44E7-9C6F-1A80C95CAD44}"/>
                </a:ext>
              </a:extLst>
            </p:cNvPr>
            <p:cNvSpPr txBox="1"/>
            <p:nvPr/>
          </p:nvSpPr>
          <p:spPr>
            <a:xfrm>
              <a:off x="3432041" y="1908899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无效输入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E173633-40C7-4789-8A52-40D8552C7FE4}"/>
                </a:ext>
              </a:extLst>
            </p:cNvPr>
            <p:cNvSpPr txBox="1"/>
            <p:nvPr/>
          </p:nvSpPr>
          <p:spPr>
            <a:xfrm>
              <a:off x="3160262" y="2379218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提示无效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A8CAA30-337C-4B1B-A90C-2BB49F24A710}"/>
                </a:ext>
              </a:extLst>
            </p:cNvPr>
            <p:cNvSpPr txBox="1"/>
            <p:nvPr/>
          </p:nvSpPr>
          <p:spPr>
            <a:xfrm>
              <a:off x="3084566" y="1155869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DDB8066-2C34-45F6-A056-F4E42D683AA6}"/>
                </a:ext>
              </a:extLst>
            </p:cNvPr>
            <p:cNvSpPr txBox="1"/>
            <p:nvPr/>
          </p:nvSpPr>
          <p:spPr>
            <a:xfrm>
              <a:off x="3183817" y="725471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586B5D8-DD31-4A22-AF6D-11C7B94CA619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 flipV="1">
              <a:off x="2519773" y="2625439"/>
              <a:ext cx="6404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3C7143C-6660-434D-A6E2-3DDFAFD75BEC}"/>
                </a:ext>
              </a:extLst>
            </p:cNvPr>
            <p:cNvCxnSpPr>
              <a:stCxn id="55" idx="0"/>
            </p:cNvCxnSpPr>
            <p:nvPr/>
          </p:nvCxnSpPr>
          <p:spPr>
            <a:xfrm flipV="1">
              <a:off x="3412290" y="987574"/>
              <a:ext cx="0" cy="58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74ECD051-0322-4666-9D15-4E1B77554DED}"/>
              </a:ext>
            </a:extLst>
          </p:cNvPr>
          <p:cNvSpPr txBox="1"/>
          <p:nvPr/>
        </p:nvSpPr>
        <p:spPr>
          <a:xfrm>
            <a:off x="539552" y="2743171"/>
            <a:ext cx="51527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游戏函数：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52ECB0F-3F47-44CE-BB52-11BA68AF608C}"/>
              </a:ext>
            </a:extLst>
          </p:cNvPr>
          <p:cNvSpPr txBox="1"/>
          <p:nvPr/>
        </p:nvSpPr>
        <p:spPr>
          <a:xfrm>
            <a:off x="7174781" y="3147794"/>
            <a:ext cx="8942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判断胜负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A280291-E5DD-413B-8710-C352064C49A0}"/>
              </a:ext>
            </a:extLst>
          </p:cNvPr>
          <p:cNvGrpSpPr/>
          <p:nvPr/>
        </p:nvGrpSpPr>
        <p:grpSpPr>
          <a:xfrm>
            <a:off x="1209629" y="3270904"/>
            <a:ext cx="7452786" cy="1490554"/>
            <a:chOff x="1209629" y="3270904"/>
            <a:chExt cx="7452786" cy="1490554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DA66CAD-CE97-407D-A07E-B671DB621B6B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75" y="3947644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D8132CD-47F9-4E26-A013-D88EE55ABC08}"/>
                </a:ext>
              </a:extLst>
            </p:cNvPr>
            <p:cNvCxnSpPr>
              <a:cxnSpLocks/>
            </p:cNvCxnSpPr>
            <p:nvPr/>
          </p:nvCxnSpPr>
          <p:spPr>
            <a:xfrm>
              <a:off x="2447764" y="3946958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7C01B72-FE8C-409E-B08D-C479E329C7C3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39" y="3946957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31AA382-7166-4B1F-9DCE-0F1CC766C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112" y="3946957"/>
              <a:ext cx="6770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0127366-FEC4-407D-AE83-9902053D2265}"/>
                </a:ext>
              </a:extLst>
            </p:cNvPr>
            <p:cNvCxnSpPr>
              <a:cxnSpLocks/>
            </p:cNvCxnSpPr>
            <p:nvPr/>
          </p:nvCxnSpPr>
          <p:spPr>
            <a:xfrm>
              <a:off x="6012160" y="3944190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88FE4D4-3DA7-4E1D-AF37-C57353216205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42" y="3969808"/>
              <a:ext cx="360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EEF923B-F40A-4B04-851B-1EA367ABFC7B}"/>
                </a:ext>
              </a:extLst>
            </p:cNvPr>
            <p:cNvSpPr txBox="1"/>
            <p:nvPr/>
          </p:nvSpPr>
          <p:spPr>
            <a:xfrm>
              <a:off x="2830488" y="3700736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玩家落子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FE69598-F6FD-4993-A426-5705B3CB2603}"/>
                </a:ext>
              </a:extLst>
            </p:cNvPr>
            <p:cNvSpPr txBox="1"/>
            <p:nvPr/>
          </p:nvSpPr>
          <p:spPr>
            <a:xfrm>
              <a:off x="1209629" y="3824534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1A7E845-B9CC-41FF-9F86-079260CA1F2E}"/>
                </a:ext>
              </a:extLst>
            </p:cNvPr>
            <p:cNvSpPr txBox="1"/>
            <p:nvPr/>
          </p:nvSpPr>
          <p:spPr>
            <a:xfrm>
              <a:off x="6428368" y="3697968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电脑行动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5D39F83-C423-487D-8923-7FB15755F465}"/>
                </a:ext>
              </a:extLst>
            </p:cNvPr>
            <p:cNvSpPr txBox="1"/>
            <p:nvPr/>
          </p:nvSpPr>
          <p:spPr>
            <a:xfrm>
              <a:off x="5189900" y="3698928"/>
              <a:ext cx="89426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删除被拾起的棋子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5DF1D6B-96AB-43E1-AA9F-91BD086E3ECE}"/>
                </a:ext>
              </a:extLst>
            </p:cNvPr>
            <p:cNvSpPr txBox="1"/>
            <p:nvPr/>
          </p:nvSpPr>
          <p:spPr>
            <a:xfrm>
              <a:off x="3429165" y="4404386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BC805-94FC-4E37-93BF-FEF40B103EDA}"/>
                </a:ext>
              </a:extLst>
            </p:cNvPr>
            <p:cNvSpPr txBox="1"/>
            <p:nvPr/>
          </p:nvSpPr>
          <p:spPr>
            <a:xfrm>
              <a:off x="2020579" y="3577626"/>
              <a:ext cx="504056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电脑随机落子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A46E4904-1D8A-40E7-9F07-6DFD18AB1852}"/>
                </a:ext>
              </a:extLst>
            </p:cNvPr>
            <p:cNvSpPr txBox="1"/>
            <p:nvPr/>
          </p:nvSpPr>
          <p:spPr>
            <a:xfrm>
              <a:off x="4685844" y="3969808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5C1F095-C14F-4226-8A57-C8473C2EE274}"/>
                </a:ext>
              </a:extLst>
            </p:cNvPr>
            <p:cNvSpPr txBox="1"/>
            <p:nvPr/>
          </p:nvSpPr>
          <p:spPr>
            <a:xfrm>
              <a:off x="3617316" y="3702313"/>
              <a:ext cx="82803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判断落子是否合规</a:t>
              </a: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A30F5D4-CB61-4F3E-8C23-2406C2E3BAF6}"/>
                </a:ext>
              </a:extLst>
            </p:cNvPr>
            <p:cNvCxnSpPr>
              <a:stCxn id="87" idx="2"/>
            </p:cNvCxnSpPr>
            <p:nvPr/>
          </p:nvCxnSpPr>
          <p:spPr>
            <a:xfrm flipH="1">
              <a:off x="4031333" y="4194756"/>
              <a:ext cx="1" cy="48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996ED24-A7B5-4D72-A4F1-21BD77E73933}"/>
                </a:ext>
              </a:extLst>
            </p:cNvPr>
            <p:cNvCxnSpPr/>
            <p:nvPr/>
          </p:nvCxnSpPr>
          <p:spPr>
            <a:xfrm flipH="1">
              <a:off x="2987824" y="4701003"/>
              <a:ext cx="10435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F79685DA-D8C5-44E2-A7D6-3591C4EE2D3F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3082516" y="4193179"/>
              <a:ext cx="0" cy="568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D13E973-051D-4072-B829-5CF62938018F}"/>
                </a:ext>
              </a:extLst>
            </p:cNvPr>
            <p:cNvSpPr txBox="1"/>
            <p:nvPr/>
          </p:nvSpPr>
          <p:spPr>
            <a:xfrm>
              <a:off x="7174781" y="3697967"/>
              <a:ext cx="89426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删除被拾起的棋子</a:t>
              </a: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A0F8194-AC6F-4BC9-A64A-4A48B97B72B6}"/>
                </a:ext>
              </a:extLst>
            </p:cNvPr>
            <p:cNvCxnSpPr>
              <a:stCxn id="98" idx="0"/>
            </p:cNvCxnSpPr>
            <p:nvPr/>
          </p:nvCxnSpPr>
          <p:spPr>
            <a:xfrm flipH="1" flipV="1">
              <a:off x="7621913" y="3435846"/>
              <a:ext cx="1" cy="26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5C6C2D24-5D47-43DB-9309-348F6211297A}"/>
                </a:ext>
              </a:extLst>
            </p:cNvPr>
            <p:cNvCxnSpPr>
              <a:stCxn id="103" idx="3"/>
            </p:cNvCxnSpPr>
            <p:nvPr/>
          </p:nvCxnSpPr>
          <p:spPr>
            <a:xfrm flipV="1">
              <a:off x="8069046" y="3270904"/>
              <a:ext cx="5933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37B1D13A-72AD-4C7D-9AE0-D12FBFCC1617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82516" y="3270905"/>
              <a:ext cx="4092265" cy="1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E0C64946-1F30-4D8B-8051-3D9B6441CBED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3082516" y="3335788"/>
              <a:ext cx="0" cy="364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442079"/>
      </p:ext>
    </p:extLst>
  </p:cSld>
  <p:clrMapOvr>
    <a:masterClrMapping/>
  </p:clrMapOvr>
  <p:transition spd="slow" advTm="5638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7191" y="162492"/>
            <a:ext cx="289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14378"/>
            <a:r>
              <a:rPr lang="zh-CN" altLang="en-US" sz="2800" b="1" dirty="0">
                <a:solidFill>
                  <a:srgbClr val="2B6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第四部分：设计</a:t>
            </a:r>
            <a:endParaRPr lang="en-US" altLang="zh-CN" sz="2800" b="1" dirty="0">
              <a:solidFill>
                <a:srgbClr val="2B6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627784" y="236833"/>
            <a:ext cx="0" cy="3982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575892" y="81667"/>
            <a:ext cx="770232" cy="720081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KSO_Shape"/>
            <p:cNvSpPr/>
            <p:nvPr/>
          </p:nvSpPr>
          <p:spPr bwMode="auto">
            <a:xfrm>
              <a:off x="2339752" y="1837694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defTabSz="914378">
                <a:defRPr/>
              </a:pPr>
              <a:endParaRPr lang="zh-CN" altLang="en-US" dirty="0">
                <a:solidFill>
                  <a:srgbClr val="1C9494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6447204" y="4701003"/>
            <a:ext cx="285036" cy="285091"/>
            <a:chOff x="0" y="0"/>
            <a:chExt cx="965499" cy="965499"/>
          </a:xfrm>
        </p:grpSpPr>
        <p:sp>
          <p:nvSpPr>
            <p:cNvPr id="19" name="AutoShape 8" descr="tile_paper_medgray.png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" name="AutoShape 9"/>
            <p:cNvSpPr/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3" name="Group 10"/>
          <p:cNvGrpSpPr/>
          <p:nvPr/>
        </p:nvGrpSpPr>
        <p:grpSpPr bwMode="auto">
          <a:xfrm>
            <a:off x="6850355" y="4701003"/>
            <a:ext cx="285036" cy="285091"/>
            <a:chOff x="0" y="0"/>
            <a:chExt cx="965499" cy="965499"/>
          </a:xfrm>
        </p:grpSpPr>
        <p:sp>
          <p:nvSpPr>
            <p:cNvPr id="26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7253507" y="4701003"/>
            <a:ext cx="285505" cy="285091"/>
            <a:chOff x="0" y="0"/>
            <a:chExt cx="965499" cy="965499"/>
          </a:xfrm>
        </p:grpSpPr>
        <p:sp>
          <p:nvSpPr>
            <p:cNvPr id="29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1" name="Group 16"/>
          <p:cNvGrpSpPr/>
          <p:nvPr/>
        </p:nvGrpSpPr>
        <p:grpSpPr bwMode="auto">
          <a:xfrm>
            <a:off x="7657126" y="4701003"/>
            <a:ext cx="285036" cy="285091"/>
            <a:chOff x="0" y="0"/>
            <a:chExt cx="965499" cy="965499"/>
          </a:xfrm>
        </p:grpSpPr>
        <p:sp>
          <p:nvSpPr>
            <p:cNvPr id="32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8060277" y="4701003"/>
            <a:ext cx="285036" cy="285091"/>
            <a:chOff x="0" y="0"/>
            <a:chExt cx="965499" cy="965499"/>
          </a:xfrm>
        </p:grpSpPr>
        <p:sp>
          <p:nvSpPr>
            <p:cNvPr id="35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7" name="Group 22"/>
          <p:cNvGrpSpPr/>
          <p:nvPr/>
        </p:nvGrpSpPr>
        <p:grpSpPr bwMode="auto">
          <a:xfrm>
            <a:off x="8463428" y="4701003"/>
            <a:ext cx="285036" cy="285091"/>
            <a:chOff x="0" y="0"/>
            <a:chExt cx="965499" cy="965499"/>
          </a:xfrm>
        </p:grpSpPr>
        <p:sp>
          <p:nvSpPr>
            <p:cNvPr id="3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914378"/>
              <a:endParaRPr lang="zh-CN" altLang="en-US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A4AB310-B1A3-4F25-B497-ABBE0B961EEF}"/>
              </a:ext>
            </a:extLst>
          </p:cNvPr>
          <p:cNvSpPr txBox="1"/>
          <p:nvPr/>
        </p:nvSpPr>
        <p:spPr>
          <a:xfrm>
            <a:off x="539552" y="925482"/>
            <a:ext cx="51527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电脑行动函数：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8263D88-DD56-4871-B80C-B38E3549B1B6}"/>
              </a:ext>
            </a:extLst>
          </p:cNvPr>
          <p:cNvGrpSpPr/>
          <p:nvPr/>
        </p:nvGrpSpPr>
        <p:grpSpPr>
          <a:xfrm>
            <a:off x="611560" y="1927375"/>
            <a:ext cx="7938550" cy="2703010"/>
            <a:chOff x="611560" y="1927375"/>
            <a:chExt cx="7938550" cy="27030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B89D4B0-78D3-4332-B42E-0AAAB381A3C3}"/>
                </a:ext>
              </a:extLst>
            </p:cNvPr>
            <p:cNvSpPr txBox="1"/>
            <p:nvPr/>
          </p:nvSpPr>
          <p:spPr>
            <a:xfrm>
              <a:off x="2540885" y="2443449"/>
              <a:ext cx="72008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随机生成坐标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293308-384A-408F-BF0F-5D9D1ED6459F}"/>
                </a:ext>
              </a:extLst>
            </p:cNvPr>
            <p:cNvSpPr txBox="1"/>
            <p:nvPr/>
          </p:nvSpPr>
          <p:spPr>
            <a:xfrm>
              <a:off x="3366509" y="1927375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1878EBF-AD84-445D-8C12-F51053368FB2}"/>
                </a:ext>
              </a:extLst>
            </p:cNvPr>
            <p:cNvSpPr txBox="1"/>
            <p:nvPr/>
          </p:nvSpPr>
          <p:spPr>
            <a:xfrm>
              <a:off x="3677120" y="2425827"/>
              <a:ext cx="72007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判断是否合规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F9D1E46-B8D9-48D3-9DB0-29462CE82C53}"/>
                </a:ext>
              </a:extLst>
            </p:cNvPr>
            <p:cNvSpPr txBox="1"/>
            <p:nvPr/>
          </p:nvSpPr>
          <p:spPr>
            <a:xfrm>
              <a:off x="4512373" y="2433395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242DCBA-7D20-4C8C-BE81-1D591031B479}"/>
                </a:ext>
              </a:extLst>
            </p:cNvPr>
            <p:cNvSpPr txBox="1"/>
            <p:nvPr/>
          </p:nvSpPr>
          <p:spPr>
            <a:xfrm>
              <a:off x="958752" y="2410213"/>
              <a:ext cx="114518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判断是否可以赢得比赛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A245B20-D7BE-44A2-84CD-CD49D64F37C9}"/>
                </a:ext>
              </a:extLst>
            </p:cNvPr>
            <p:cNvSpPr txBox="1"/>
            <p:nvPr/>
          </p:nvSpPr>
          <p:spPr>
            <a:xfrm>
              <a:off x="4981713" y="2425826"/>
              <a:ext cx="86660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是否能封堵对手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2445689-50C3-4ECC-B058-C9F9C6CF20E4}"/>
                </a:ext>
              </a:extLst>
            </p:cNvPr>
            <p:cNvSpPr txBox="1"/>
            <p:nvPr/>
          </p:nvSpPr>
          <p:spPr>
            <a:xfrm>
              <a:off x="1180887" y="3058424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06A109A-14FD-4A0C-B7CC-19D3DEC9DC29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3260965" y="2689670"/>
              <a:ext cx="3496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A0F7982-0EDF-47D0-94FF-BB4536FCF8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0166" y="2672048"/>
              <a:ext cx="6389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4CA2035-7F3A-493C-9B04-66DF98D58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6657" y="4360957"/>
              <a:ext cx="8134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AED432A-AB37-4DD2-8E27-E96CA47C0B05}"/>
                </a:ext>
              </a:extLst>
            </p:cNvPr>
            <p:cNvCxnSpPr/>
            <p:nvPr/>
          </p:nvCxnSpPr>
          <p:spPr>
            <a:xfrm flipV="1">
              <a:off x="5873363" y="2689670"/>
              <a:ext cx="3496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0F0C413-ACC0-49E3-887B-8F847FE7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362" y="2656434"/>
              <a:ext cx="4774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D02F8A29-490A-4BB1-A8EE-D5958C7AA462}"/>
                </a:ext>
              </a:extLst>
            </p:cNvPr>
            <p:cNvCxnSpPr>
              <a:stCxn id="43" idx="0"/>
              <a:endCxn id="41" idx="0"/>
            </p:cNvCxnSpPr>
            <p:nvPr/>
          </p:nvCxnSpPr>
          <p:spPr>
            <a:xfrm rot="16200000" flipH="1" flipV="1">
              <a:off x="3460232" y="1866520"/>
              <a:ext cx="17622" cy="1136235"/>
            </a:xfrm>
            <a:prstGeom prst="bentConnector3">
              <a:avLst>
                <a:gd name="adj1" fmla="val -12972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30D8F4A-BD7C-4598-B6F5-07CF8F559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174" y="3483491"/>
              <a:ext cx="5879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D943546-E6E2-4D14-B700-8A9D412A2108}"/>
                </a:ext>
              </a:extLst>
            </p:cNvPr>
            <p:cNvSpPr txBox="1"/>
            <p:nvPr/>
          </p:nvSpPr>
          <p:spPr>
            <a:xfrm>
              <a:off x="4851907" y="1956817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9AA80C9-A076-4E7C-8E9E-01ECB14E98DB}"/>
                </a:ext>
              </a:extLst>
            </p:cNvPr>
            <p:cNvSpPr txBox="1"/>
            <p:nvPr/>
          </p:nvSpPr>
          <p:spPr>
            <a:xfrm>
              <a:off x="6248006" y="2432825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完成落子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20538BA-4222-4C38-B349-FC841FD02D8C}"/>
                </a:ext>
              </a:extLst>
            </p:cNvPr>
            <p:cNvSpPr txBox="1"/>
            <p:nvPr/>
          </p:nvSpPr>
          <p:spPr>
            <a:xfrm>
              <a:off x="5928780" y="2410213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00EB5EF-5BB8-4BB0-B3B0-479483041C7C}"/>
                </a:ext>
              </a:extLst>
            </p:cNvPr>
            <p:cNvSpPr txBox="1"/>
            <p:nvPr/>
          </p:nvSpPr>
          <p:spPr>
            <a:xfrm>
              <a:off x="1128777" y="3531136"/>
              <a:ext cx="8322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完成对局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ABF332C-11EE-43AE-B31A-C176737DEAC9}"/>
                </a:ext>
              </a:extLst>
            </p:cNvPr>
            <p:cNvSpPr txBox="1"/>
            <p:nvPr/>
          </p:nvSpPr>
          <p:spPr>
            <a:xfrm>
              <a:off x="2111565" y="2377555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4E9E89B-D45C-4A07-97CB-03534558D8C1}"/>
                </a:ext>
              </a:extLst>
            </p:cNvPr>
            <p:cNvCxnSpPr>
              <a:stCxn id="45" idx="2"/>
            </p:cNvCxnSpPr>
            <p:nvPr/>
          </p:nvCxnSpPr>
          <p:spPr>
            <a:xfrm>
              <a:off x="1531344" y="2902656"/>
              <a:ext cx="0" cy="595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8AB3762B-080F-4FF1-A1EA-B60AFC6C96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66371" y="2866815"/>
              <a:ext cx="445571" cy="5484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0A16C34-37CF-4EF9-B971-1080C1055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3396" y="3363841"/>
              <a:ext cx="9174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D5DB45E-FFCE-47E5-88CB-E3DC0B4E29AA}"/>
                </a:ext>
              </a:extLst>
            </p:cNvPr>
            <p:cNvSpPr txBox="1"/>
            <p:nvPr/>
          </p:nvSpPr>
          <p:spPr>
            <a:xfrm>
              <a:off x="6218353" y="4100452"/>
              <a:ext cx="89255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是否符合经典情况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95CADF8-312E-4331-A240-3B6A396A2F88}"/>
                </a:ext>
              </a:extLst>
            </p:cNvPr>
            <p:cNvSpPr txBox="1"/>
            <p:nvPr/>
          </p:nvSpPr>
          <p:spPr>
            <a:xfrm>
              <a:off x="7064724" y="3185158"/>
              <a:ext cx="62197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不可能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D9E94BF-0273-441D-B6E2-E4FC9FACA181}"/>
                </a:ext>
              </a:extLst>
            </p:cNvPr>
            <p:cNvSpPr txBox="1"/>
            <p:nvPr/>
          </p:nvSpPr>
          <p:spPr>
            <a:xfrm>
              <a:off x="7675717" y="3238578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随机落子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A32457C-64E4-4AAA-BB19-02B0E5F8CC5E}"/>
                </a:ext>
              </a:extLst>
            </p:cNvPr>
            <p:cNvSpPr txBox="1"/>
            <p:nvPr/>
          </p:nvSpPr>
          <p:spPr>
            <a:xfrm>
              <a:off x="6218353" y="3237270"/>
              <a:ext cx="83223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是否能完成二连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7CED896-7A9E-4DD0-9222-81CFB749D1F2}"/>
                </a:ext>
              </a:extLst>
            </p:cNvPr>
            <p:cNvSpPr txBox="1"/>
            <p:nvPr/>
          </p:nvSpPr>
          <p:spPr>
            <a:xfrm>
              <a:off x="5368852" y="3124196"/>
              <a:ext cx="62197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不需要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F761812-CE73-436A-9B40-839F7F8C8BA7}"/>
                </a:ext>
              </a:extLst>
            </p:cNvPr>
            <p:cNvSpPr txBox="1"/>
            <p:nvPr/>
          </p:nvSpPr>
          <p:spPr>
            <a:xfrm>
              <a:off x="4260345" y="3088979"/>
              <a:ext cx="50405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随机落子</a:t>
              </a: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0B817EAA-8F01-40FC-8E00-23655C721982}"/>
                </a:ext>
              </a:extLst>
            </p:cNvPr>
            <p:cNvCxnSpPr>
              <a:stCxn id="74" idx="2"/>
            </p:cNvCxnSpPr>
            <p:nvPr/>
          </p:nvCxnSpPr>
          <p:spPr>
            <a:xfrm>
              <a:off x="6634468" y="3729713"/>
              <a:ext cx="0" cy="408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22F4A21-5585-4E44-A3F5-C0866A539A20}"/>
                </a:ext>
              </a:extLst>
            </p:cNvPr>
            <p:cNvSpPr txBox="1"/>
            <p:nvPr/>
          </p:nvSpPr>
          <p:spPr>
            <a:xfrm>
              <a:off x="7280416" y="4083918"/>
              <a:ext cx="2850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1019E4F-08D6-4E67-AD0B-F0531C9C4A54}"/>
                </a:ext>
              </a:extLst>
            </p:cNvPr>
            <p:cNvSpPr txBox="1"/>
            <p:nvPr/>
          </p:nvSpPr>
          <p:spPr>
            <a:xfrm>
              <a:off x="7922050" y="4137942"/>
              <a:ext cx="62806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随机完成二连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B4A628D-0C76-43E8-BB1A-11713031B299}"/>
                </a:ext>
              </a:extLst>
            </p:cNvPr>
            <p:cNvSpPr txBox="1"/>
            <p:nvPr/>
          </p:nvSpPr>
          <p:spPr>
            <a:xfrm>
              <a:off x="4522460" y="4092184"/>
              <a:ext cx="86857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根据预设进行绝杀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E6D8215-D186-4BA0-BB01-33C937CB67AF}"/>
                </a:ext>
              </a:extLst>
            </p:cNvPr>
            <p:cNvSpPr txBox="1"/>
            <p:nvPr/>
          </p:nvSpPr>
          <p:spPr>
            <a:xfrm>
              <a:off x="5722102" y="4063347"/>
              <a:ext cx="5040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EDC6DCC3-78F7-44A9-AE08-6A4FA401A1CA}"/>
                </a:ext>
              </a:extLst>
            </p:cNvPr>
            <p:cNvCxnSpPr>
              <a:stCxn id="71" idx="1"/>
            </p:cNvCxnSpPr>
            <p:nvPr/>
          </p:nvCxnSpPr>
          <p:spPr>
            <a:xfrm flipH="1" flipV="1">
              <a:off x="5415017" y="4330139"/>
              <a:ext cx="803336" cy="16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9785708D-2F07-4506-89B4-73B649338494}"/>
                </a:ext>
              </a:extLst>
            </p:cNvPr>
            <p:cNvCxnSpPr>
              <a:stCxn id="46" idx="0"/>
              <a:endCxn id="41" idx="0"/>
            </p:cNvCxnSpPr>
            <p:nvPr/>
          </p:nvCxnSpPr>
          <p:spPr>
            <a:xfrm rot="16200000" flipH="1" flipV="1">
              <a:off x="4149160" y="1177590"/>
              <a:ext cx="17623" cy="2514093"/>
            </a:xfrm>
            <a:prstGeom prst="bentConnector3">
              <a:avLst>
                <a:gd name="adj1" fmla="val -12971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B541040-660C-4DB4-A24B-79BE468DC23A}"/>
                </a:ext>
              </a:extLst>
            </p:cNvPr>
            <p:cNvSpPr txBox="1"/>
            <p:nvPr/>
          </p:nvSpPr>
          <p:spPr>
            <a:xfrm>
              <a:off x="4700729" y="3349521"/>
              <a:ext cx="62196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不可能</a:t>
              </a:r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8D716B42-5B35-49BD-86E5-EAFC12AB766D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611560" y="2656434"/>
              <a:ext cx="3471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97C18AF-6DF3-4F5F-9CEC-84EBFFC3C5CA}"/>
                </a:ext>
              </a:extLst>
            </p:cNvPr>
            <p:cNvSpPr txBox="1"/>
            <p:nvPr/>
          </p:nvSpPr>
          <p:spPr>
            <a:xfrm>
              <a:off x="6653336" y="2948682"/>
              <a:ext cx="2850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</a:p>
          </p:txBody>
        </p: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A289D862-5A3C-46D8-AF01-23852D860159}"/>
                </a:ext>
              </a:extLst>
            </p:cNvPr>
            <p:cNvCxnSpPr>
              <a:stCxn id="74" idx="0"/>
              <a:endCxn id="41" idx="0"/>
            </p:cNvCxnSpPr>
            <p:nvPr/>
          </p:nvCxnSpPr>
          <p:spPr>
            <a:xfrm rot="16200000" flipV="1">
              <a:off x="4370787" y="973588"/>
              <a:ext cx="793821" cy="3733543"/>
            </a:xfrm>
            <a:prstGeom prst="bentConnector3">
              <a:avLst>
                <a:gd name="adj1" fmla="val 1287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9069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508</Words>
  <Application>Microsoft Office PowerPoint</Application>
  <PresentationFormat>全屏显示(16:9)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姜泓源</cp:lastModifiedBy>
  <cp:revision>885</cp:revision>
  <dcterms:created xsi:type="dcterms:W3CDTF">2015-04-24T01:01:00Z</dcterms:created>
  <dcterms:modified xsi:type="dcterms:W3CDTF">2020-09-09T17:04:42Z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